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351EA-5BFE-4D52-880F-510E078355B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11897-C7E4-43F2-AE99-339E82201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d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3086100" algn="l">
        <a:lnSpc>
          <a:spcPct val="100000"/>
        </a:lnSpc>
        <a:buFont typeface="Arial"/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7143750" algn="l">
        <a:lnSpc>
          <a:spcPct val="100000"/>
        </a:lnSpc>
        <a:buFont typeface="Arial"/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11201400" algn="l">
        <a:lnSpc>
          <a:spcPct val="100000"/>
        </a:lnSpc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15773400" algn="l">
        <a:lnSpc>
          <a:spcPct val="100000"/>
        </a:lnSpc>
        <a:buFont typeface="Arial"/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20345400" algn="l">
        <a:lnSpc>
          <a:spcPct val="100000"/>
        </a:lnSpc>
        <a:buFont typeface="Arial"/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  <a:lvl6pPr marL="2514600" lvl="5" indent="24917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6pPr>
      <a:lvl7pPr marL="2971800" lvl="6" indent="29489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7pPr>
      <a:lvl8pPr marL="3429000" lvl="7" indent="34061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8pPr>
      <a:lvl9pPr marL="3886200" lvl="8" indent="38633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4572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9144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13716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18288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22860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27432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32004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36576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0"/>
            <a:ext cx="5051425" cy="958850"/>
          </a:xfrm>
          <a:prstGeom prst="rect">
            <a:avLst/>
          </a:prstGeom>
        </p:spPr>
        <p:txBody>
          <a:bodyPr wrap="none" anchor="t"/>
          <a:lstStyle/>
          <a:p>
            <a:pPr marL="0" lvl="0" indent="0" algn="ctr"/>
            <a:r>
              <a:rPr sz="8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0"/>
            <a:ext cx="7315200" cy="26670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2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sz="20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sz="2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স্বাস্থ্য বিজ্ঞান</a:t>
            </a:r>
          </a:p>
          <a:p>
            <a:pPr marL="0" lvl="0" indent="0" algn="l"/>
            <a:r>
              <a:rPr sz="2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সময়ঃ-৫০ </a:t>
            </a:r>
            <a:r>
              <a:rPr sz="20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lvl="0" indent="0" algn="l"/>
            <a:r>
              <a:rPr sz="20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তারিখ- 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১০/১১/২০২১</a:t>
            </a:r>
            <a:r>
              <a:rPr sz="2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0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219200"/>
            <a:ext cx="4267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 পরিচিত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শাহা আলম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অম্রবাড়ী আদর্শ উচ্চ বিদ্যালয়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ফুলবাড়ি দিনাজপুর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701925" cy="252412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667000" y="0"/>
            <a:ext cx="3352799" cy="2524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949950" y="0"/>
            <a:ext cx="3194050" cy="25241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590800"/>
            <a:ext cx="5715000" cy="3429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791200" y="2590800"/>
            <a:ext cx="3352800" cy="342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3550" y="6003925"/>
            <a:ext cx="4146550" cy="6762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4000">
                <a:solidFill>
                  <a:srgbClr val="000000"/>
                </a:solidFill>
                <a:latin typeface="NikoshBAN"/>
              </a:rPr>
              <a:t>হাইকিং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700" y="-4751388"/>
            <a:ext cx="8636000" cy="33337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229600" cy="2860675"/>
          </a:xfrm>
          <a:prstGeom prst="rect">
            <a:avLst/>
          </a:prstGeom>
        </p:spPr>
        <p:txBody>
          <a:bodyPr wrap="square" anchor="t"/>
          <a:lstStyle/>
          <a:p>
            <a:pPr marL="0" lvl="0" indent="0" algn="l"/>
            <a:r>
              <a:rPr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ক। হাইকিং কি বলতে পারবে।</a:t>
            </a:r>
          </a:p>
          <a:p>
            <a:pPr marL="0" lvl="0" indent="0" algn="l"/>
            <a:r>
              <a:rPr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খ। হাইকিং এর উদ্দেশ্য ব্যাখ্যা করতে পারবে।</a:t>
            </a:r>
          </a:p>
          <a:p>
            <a:pPr marL="0" lvl="0" indent="0" algn="just"/>
            <a:r>
              <a:rPr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গ।হাইকিং সামাজিক কাজের সাথে জড়িত তা উল্লেখকরতে পারবে।</a:t>
            </a:r>
          </a:p>
          <a:p>
            <a:pPr marL="0" lvl="0" indent="0" algn="just"/>
            <a:r>
              <a:rPr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ঘ।হাইকিংএর অনূসরক চিহ্ন গুলির পার্থক্য করতে  পারবে।।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90525"/>
            <a:ext cx="4191000" cy="12001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72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1925" y="47625"/>
            <a:ext cx="2743200" cy="1905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0"/>
            <a:ext cx="2527300" cy="18954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711825" y="47625"/>
            <a:ext cx="2892425" cy="189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1955800"/>
            <a:ext cx="9144000" cy="34163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ক। হাইকিং উদ্দেশ্য মূলক ভ্রমন।</a:t>
            </a:r>
          </a:p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খ।হাইকিং সেবা মূলক কাজ। </a:t>
            </a:r>
          </a:p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গ।হাইকিং নতুন জায়গা চিনতে সাহা্য্য করে।</a:t>
            </a:r>
          </a:p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ঘ।হাইকিং অনুসরক চিহ্ন চিনতে  সাহায্য করে।</a:t>
            </a:r>
          </a:p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ঙ।হাইকিং নতুন পরিবেশে তাবু টানিয়ে কিছু সময় থাকার শিক্ষা দেয়।</a:t>
            </a:r>
          </a:p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চ।হাইকিং এর মাধ্যমে নেতা তৈরির সুযোগ হয়।</a:t>
            </a:r>
          </a:p>
          <a:p>
            <a:pPr marL="0" lvl="0" indent="0" algn="l"/>
            <a:r>
              <a: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ছ।হাইকিং এ স্হানের গতিপথ নির্ধারণের জন্য </a:t>
            </a:r>
            <a:r>
              <a:rPr sz="2400">
                <a:solidFill>
                  <a:srgbClr val="C00000"/>
                </a:solidFill>
                <a:latin typeface="NikoshBAN"/>
              </a:rPr>
              <a:t>কম্পাসের ব্যবহার জা</a:t>
            </a:r>
            <a:r>
              <a:rPr sz="2400">
                <a:solidFill>
                  <a:srgbClr val="000000"/>
                </a:solidFill>
                <a:latin typeface="NikoshBAN"/>
              </a:rPr>
              <a:t>না যায়।</a:t>
            </a:r>
          </a:p>
          <a:p>
            <a:pPr marL="457200" lvl="1" indent="4572000" algn="l"/>
            <a:endParaRPr/>
          </a:p>
          <a:p>
            <a:pPr marL="0" lvl="0" indent="0" algn="l"/>
            <a:endParaRPr/>
          </a:p>
        </p:txBody>
      </p:sp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>
          <a:xfrm rot="10800000" flipH="1" flipV="1">
            <a:off x="114300" y="4648200"/>
            <a:ext cx="3333750" cy="20351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502025" y="4600575"/>
            <a:ext cx="1670050" cy="2082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334000" y="4584700"/>
            <a:ext cx="343535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37250"/>
            <a:ext cx="8382000" cy="9207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 গ্রুপ। হাইকিং এর প্রয়োজনীয়তা লিখ?</a:t>
            </a:r>
          </a:p>
          <a:p>
            <a:pPr marL="0" lvl="0" indent="0" algn="l"/>
            <a:r>
              <a:rPr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 গ্রুপ। হাইকিং এর কয়েকটি উপকারিতা লিখ?</a:t>
            </a:r>
          </a:p>
          <a:p>
            <a:pPr marL="0" lvl="0" indent="0" algn="l"/>
            <a:r>
              <a:rPr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 গ্রুপ। ছবি গুলো দেখে হাইকিং এর অনূসরক চিহ্ন গুলির নাম লিখ</a:t>
            </a:r>
            <a:r>
              <a:rPr sz="1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0"/>
            <a:ext cx="2362200" cy="304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98424"/>
            <a:ext cx="2590800" cy="29495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334000" y="133350"/>
            <a:ext cx="3810000" cy="28384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971800"/>
            <a:ext cx="9144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505200"/>
            <a:ext cx="6781800" cy="22860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endParaRPr lang="bn-BD" sz="44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l"/>
            <a:r>
              <a:rPr sz="24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হাইকিং কি?</a:t>
            </a:r>
          </a:p>
          <a:p>
            <a:pPr marL="0" lvl="0" indent="0" algn="l"/>
            <a:r>
              <a: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খ।হাইকিং</a:t>
            </a:r>
            <a:r>
              <a:rPr sz="2400" b="1" i="0" u="none" strike="noStrike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কয়েকটি উদ্দেশ্য বল।</a:t>
            </a:r>
          </a:p>
          <a:p>
            <a:pPr marL="0" lvl="0" indent="0" algn="l"/>
            <a:r>
              <a: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গ।হাইকিং কোথায় হয়ে থাকে।</a:t>
            </a:r>
          </a:p>
          <a:p>
            <a:pPr marL="0" lvl="0" indent="0" algn="l"/>
            <a:r>
              <a: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ঘ।হাইকিং কোন ধরনের ভ্রমন।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581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6400800" cy="2492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660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marL="0" lvl="0" indent="0" algn="l"/>
            <a:r>
              <a:rPr sz="40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ক।তোমার দৃষ্টিতে হাইকিং এর ইতিবাচক         </a:t>
            </a:r>
          </a:p>
          <a:p>
            <a:pPr marL="0" lvl="0" indent="0" algn="l"/>
            <a:r>
              <a:rPr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 গুলো কি  কি  লিখ?</a:t>
            </a:r>
          </a:p>
          <a:p>
            <a:pPr marL="0" lvl="0" indent="0" algn="l"/>
            <a:r>
              <a:rPr sz="40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575" y="330200"/>
            <a:ext cx="6858000" cy="10128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8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sz="6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</a:t>
            </a:r>
            <a:r>
              <a:rPr sz="6000">
                <a:solidFill>
                  <a:srgbClr val="FF0000"/>
                </a:solidFill>
              </a:rPr>
              <a:t>দ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295400"/>
            <a:ext cx="8991600" cy="556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213</Words>
  <PresentationFormat>On-screen Show (4:3)</PresentationFormat>
  <Paragraphs>40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LENOVO</cp:lastModifiedBy>
  <cp:revision>22</cp:revision>
  <dcterms:modified xsi:type="dcterms:W3CDTF">2021-11-10T06:58:41Z</dcterms:modified>
</cp:coreProperties>
</file>