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284" r:id="rId3"/>
    <p:sldId id="260" r:id="rId4"/>
    <p:sldId id="295" r:id="rId5"/>
    <p:sldId id="296" r:id="rId6"/>
    <p:sldId id="278" r:id="rId7"/>
    <p:sldId id="279" r:id="rId8"/>
    <p:sldId id="294" r:id="rId9"/>
    <p:sldId id="288" r:id="rId10"/>
    <p:sldId id="286" r:id="rId11"/>
    <p:sldId id="287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2336-2FA0-4AC0-B3DA-E38E83E9C26F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F41C-54D7-4718-8BA1-AC2B1CF48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F41C-54D7-4718-8BA1-AC2B1CF48D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xplosion 1 21"/>
          <p:cNvSpPr/>
          <p:nvPr/>
        </p:nvSpPr>
        <p:spPr>
          <a:xfrm>
            <a:off x="914400" y="2362200"/>
            <a:ext cx="1828800" cy="21336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2743200" y="2362200"/>
            <a:ext cx="1828800" cy="2133600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গ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4572000" y="2362200"/>
            <a:ext cx="1828800" cy="2133600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ত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6477000" y="2362200"/>
            <a:ext cx="1828800" cy="21336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ম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53" y="4114800"/>
              <a:ext cx="9098047" cy="2286000"/>
            </a:xfrm>
            <a:prstGeom prst="rect">
              <a:avLst/>
            </a:prstGeom>
          </p:spPr>
        </p:pic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Frame 1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34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247650" y="266700"/>
                <a:ext cx="8610600" cy="6324600"/>
              </a:xfrm>
              <a:prstGeom prst="frame">
                <a:avLst>
                  <a:gd name="adj1" fmla="val 3334"/>
                </a:avLst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882" y="3465147"/>
            <a:ext cx="4119090" cy="3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8289" y="2357152"/>
            <a:ext cx="344978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940" y="5331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466" y="530762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4648199" cy="6878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578" y="0"/>
            <a:ext cx="4485182" cy="69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91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304800" y="2019300"/>
            <a:ext cx="8382000" cy="4076700"/>
            <a:chOff x="304800" y="2019300"/>
            <a:chExt cx="8382000" cy="4076700"/>
          </a:xfrm>
        </p:grpSpPr>
        <p:pic>
          <p:nvPicPr>
            <p:cNvPr id="89" name="Picture 88" descr="2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156460"/>
              <a:ext cx="3055620" cy="3177540"/>
            </a:xfrm>
            <a:prstGeom prst="rect">
              <a:avLst/>
            </a:prstGeom>
          </p:spPr>
        </p:pic>
        <p:pic>
          <p:nvPicPr>
            <p:cNvPr id="90" name="Picture 89" descr="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2019300"/>
              <a:ext cx="2948940" cy="4076700"/>
            </a:xfrm>
            <a:prstGeom prst="rect">
              <a:avLst/>
            </a:prstGeom>
          </p:spPr>
        </p:pic>
        <p:pic>
          <p:nvPicPr>
            <p:cNvPr id="91" name="Picture 90" descr="2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6355" y="2438400"/>
              <a:ext cx="2660445" cy="2590800"/>
            </a:xfrm>
            <a:prstGeom prst="rect">
              <a:avLst/>
            </a:prstGeom>
          </p:spPr>
        </p:pic>
      </p:grpSp>
      <p:sp>
        <p:nvSpPr>
          <p:cNvPr id="81" name="TextBox 80"/>
          <p:cNvSpPr txBox="1"/>
          <p:nvPr/>
        </p:nvSpPr>
        <p:spPr>
          <a:xfrm>
            <a:off x="304800" y="381000"/>
            <a:ext cx="85344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এখন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৭৬-৭৮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পৃষ্ঠা অনুচ্চস্বরে মনোযোগ সহকারে কয়েকবার পড়ো।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72000"/>
              <a:ext cx="9098047" cy="19050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52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>
                <a:off x="3733800" y="8467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4191000" y="8467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9"/>
              <p:cNvGrpSpPr/>
              <p:nvPr/>
            </p:nvGrpSpPr>
            <p:grpSpPr>
              <a:xfrm>
                <a:off x="4648200" y="0"/>
                <a:ext cx="3200400" cy="304800"/>
                <a:chOff x="4648200" y="0"/>
                <a:chExt cx="3200400" cy="304800"/>
              </a:xfrm>
            </p:grpSpPr>
            <p:sp>
              <p:nvSpPr>
                <p:cNvPr id="74" name="Isosceles Triangle 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1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1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1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Isosceles Triangle 6"/>
              <p:cNvSpPr/>
              <p:nvPr/>
            </p:nvSpPr>
            <p:spPr>
              <a:xfrm>
                <a:off x="7848600" y="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8305800" y="0"/>
                <a:ext cx="457200" cy="304800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8621963">
                <a:off x="45858" y="105759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8560434">
                <a:off x="8726494" y="6486049"/>
                <a:ext cx="347870" cy="26730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20"/>
              <p:cNvGrpSpPr/>
              <p:nvPr/>
            </p:nvGrpSpPr>
            <p:grpSpPr>
              <a:xfrm>
                <a:off x="5638800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7" name="Isosceles Triangle 66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28"/>
              <p:cNvGrpSpPr/>
              <p:nvPr/>
            </p:nvGrpSpPr>
            <p:grpSpPr>
              <a:xfrm>
                <a:off x="2447925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0" name="Isosceles Triangle 59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44"/>
              <p:cNvGrpSpPr/>
              <p:nvPr/>
            </p:nvGrpSpPr>
            <p:grpSpPr>
              <a:xfrm>
                <a:off x="152400" y="6505575"/>
                <a:ext cx="2286000" cy="304800"/>
                <a:chOff x="2600325" y="4953000"/>
                <a:chExt cx="2286000" cy="304800"/>
              </a:xfrm>
            </p:grpSpPr>
            <p:sp>
              <p:nvSpPr>
                <p:cNvPr id="55" name="Isosceles Triangle 54"/>
                <p:cNvSpPr/>
                <p:nvPr/>
              </p:nvSpPr>
              <p:spPr>
                <a:xfrm>
                  <a:off x="3971925" y="495300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38"/>
                <p:cNvSpPr/>
                <p:nvPr/>
              </p:nvSpPr>
              <p:spPr>
                <a:xfrm>
                  <a:off x="3514725" y="495300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39"/>
                <p:cNvSpPr/>
                <p:nvPr/>
              </p:nvSpPr>
              <p:spPr>
                <a:xfrm>
                  <a:off x="3057525" y="495300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2600325" y="495300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4429125" y="4953000"/>
                  <a:ext cx="457200" cy="304800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61"/>
              <p:cNvGrpSpPr/>
              <p:nvPr/>
            </p:nvGrpSpPr>
            <p:grpSpPr>
              <a:xfrm>
                <a:off x="8801100" y="76200"/>
                <a:ext cx="317500" cy="6467475"/>
                <a:chOff x="8801100" y="76200"/>
                <a:chExt cx="317500" cy="6467475"/>
              </a:xfrm>
            </p:grpSpPr>
            <p:grpSp>
              <p:nvGrpSpPr>
                <p:cNvPr id="39" name="Group 45"/>
                <p:cNvGrpSpPr/>
                <p:nvPr/>
              </p:nvGrpSpPr>
              <p:grpSpPr>
                <a:xfrm rot="16200000">
                  <a:off x="7353300" y="4791075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8" name="Isosceles Triangle 47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Isosceles Triangle 48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Isosceles Triangle 49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Isosceles Triangle 51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53"/>
                <p:cNvGrpSpPr/>
                <p:nvPr/>
              </p:nvGrpSpPr>
              <p:grpSpPr>
                <a:xfrm rot="16200000">
                  <a:off x="7366000" y="1524000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1" name="Isosceles Triangle 40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Isosceles Triangle 41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Isosceles Triangle 44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Isosceles Triangle 45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Isosceles Triangle 46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79"/>
              <p:cNvGrpSpPr/>
              <p:nvPr/>
            </p:nvGrpSpPr>
            <p:grpSpPr>
              <a:xfrm rot="5400000">
                <a:off x="-1402080" y="4937760"/>
                <a:ext cx="3200400" cy="304800"/>
                <a:chOff x="4648200" y="0"/>
                <a:chExt cx="3200400" cy="304800"/>
              </a:xfrm>
            </p:grpSpPr>
            <p:sp>
              <p:nvSpPr>
                <p:cNvPr id="32" name="Isosceles Triangle 31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87"/>
              <p:cNvGrpSpPr/>
              <p:nvPr/>
            </p:nvGrpSpPr>
            <p:grpSpPr>
              <a:xfrm rot="5400000">
                <a:off x="-1402080" y="1752600"/>
                <a:ext cx="3200400" cy="304800"/>
                <a:chOff x="4648200" y="0"/>
                <a:chExt cx="3200400" cy="304800"/>
              </a:xfrm>
            </p:grpSpPr>
            <p:sp>
              <p:nvSpPr>
                <p:cNvPr id="25" name="Isosceles Triangle 24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Isosceles Triangle 25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95"/>
              <p:cNvGrpSpPr/>
              <p:nvPr/>
            </p:nvGrpSpPr>
            <p:grpSpPr>
              <a:xfrm>
                <a:off x="457200" y="15240"/>
                <a:ext cx="3200400" cy="304800"/>
                <a:chOff x="4648200" y="0"/>
                <a:chExt cx="3200400" cy="304800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Isosceles Triangle 2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5" name="Down Ribbon 84"/>
          <p:cNvSpPr/>
          <p:nvPr/>
        </p:nvSpPr>
        <p:spPr>
          <a:xfrm>
            <a:off x="609600" y="457200"/>
            <a:ext cx="7772400" cy="1752600"/>
          </a:xfrm>
          <a:prstGeom prst="ribbon">
            <a:avLst>
              <a:gd name="adj1" fmla="val 31884"/>
              <a:gd name="adj2" fmla="val 477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81000" y="2590802"/>
            <a:ext cx="8305800" cy="2514598"/>
            <a:chOff x="838200" y="2667000"/>
            <a:chExt cx="7391400" cy="2228849"/>
          </a:xfrm>
        </p:grpSpPr>
        <p:sp>
          <p:nvSpPr>
            <p:cNvPr id="84" name="Rectangle 83"/>
            <p:cNvSpPr/>
            <p:nvPr/>
          </p:nvSpPr>
          <p:spPr>
            <a:xfrm>
              <a:off x="838200" y="4287982"/>
              <a:ext cx="7391400" cy="6078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৩। আমরা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পিতা-মাতার জন্য কী দোয়া করব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।?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38200" y="2667000"/>
              <a:ext cx="73914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হযরত বায়েজিদ বোস্তামী (র) কোন দেশের অধিবাসী ছিলেন?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38200" y="3505200"/>
              <a:ext cx="7391400" cy="6477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আমরা পিতা-মাতার খেদমত করব কেন </a:t>
              </a:r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57400" y="457200"/>
            <a:ext cx="4648200" cy="2514600"/>
            <a:chOff x="2057400" y="533400"/>
            <a:chExt cx="4648200" cy="2514600"/>
          </a:xfrm>
        </p:grpSpPr>
        <p:sp>
          <p:nvSpPr>
            <p:cNvPr id="5" name="Rectangle 4"/>
            <p:cNvSpPr/>
            <p:nvPr/>
          </p:nvSpPr>
          <p:spPr>
            <a:xfrm>
              <a:off x="2286000" y="1447800"/>
              <a:ext cx="42672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057400" y="533400"/>
              <a:ext cx="4648200" cy="9906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arallelogram 21"/>
          <p:cNvSpPr/>
          <p:nvPr/>
        </p:nvSpPr>
        <p:spPr>
          <a:xfrm>
            <a:off x="762000" y="3352800"/>
            <a:ext cx="7391400" cy="17526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পিতা-মাতার প্রতি আমাদের দায়িত্ব ও কর্তব্যগুলো লিখে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 আসবে । 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4" name="Frame 2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95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Isosceles Triangle 27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88" name="Isosceles Triangle 8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81" name="Isosceles Triangle 80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76" name="Isosceles Triangle 75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60" name="Group 59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69" name="Isosceles Triangle 68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62" name="Isosceles Triangle 61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46" name="Isosceles Triangle 4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39" name="Isosceles Triangle 38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457200"/>
            <a:ext cx="7696200" cy="4800601"/>
            <a:chOff x="0" y="0"/>
            <a:chExt cx="9143998" cy="6858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57199" y="457199"/>
              <a:ext cx="6858000" cy="59436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3198" y="457200"/>
              <a:ext cx="6858000" cy="5943601"/>
            </a:xfrm>
            <a:prstGeom prst="rect">
              <a:avLst/>
            </a:prstGeom>
          </p:spPr>
        </p:pic>
      </p:grpSp>
      <p:sp>
        <p:nvSpPr>
          <p:cNvPr id="5" name="Horizontal Scroll 4"/>
          <p:cNvSpPr/>
          <p:nvPr/>
        </p:nvSpPr>
        <p:spPr>
          <a:xfrm rot="16200000">
            <a:off x="2324099" y="2019300"/>
            <a:ext cx="4114800" cy="2362200"/>
          </a:xfrm>
          <a:prstGeom prst="horizontalScroll">
            <a:avLst>
              <a:gd name="adj" fmla="val 206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</a:p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3" y="4572000"/>
              <a:ext cx="9098047" cy="19050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1" name="Frame 10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52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3733800" y="8467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4191000" y="8467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9"/>
              <p:cNvGrpSpPr/>
              <p:nvPr/>
            </p:nvGrpSpPr>
            <p:grpSpPr>
              <a:xfrm>
                <a:off x="4648200" y="0"/>
                <a:ext cx="3200400" cy="304800"/>
                <a:chOff x="4648200" y="0"/>
                <a:chExt cx="3200400" cy="304800"/>
              </a:xfrm>
            </p:grpSpPr>
            <p:sp>
              <p:nvSpPr>
                <p:cNvPr id="82" name="Isosceles Triangle 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Isosceles Triangle 1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Isosceles Triangle 1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Isosceles Triangle 1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Isosceles Triangle 14"/>
              <p:cNvSpPr/>
              <p:nvPr/>
            </p:nvSpPr>
            <p:spPr>
              <a:xfrm>
                <a:off x="7848600" y="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8305800" y="0"/>
                <a:ext cx="457200" cy="304800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8621963">
                <a:off x="45858" y="105759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18560434">
                <a:off x="8726494" y="6486049"/>
                <a:ext cx="347870" cy="26730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0"/>
              <p:cNvGrpSpPr/>
              <p:nvPr/>
            </p:nvGrpSpPr>
            <p:grpSpPr>
              <a:xfrm>
                <a:off x="5638800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75" name="Isosceles Triangle 74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75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76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28"/>
              <p:cNvGrpSpPr/>
              <p:nvPr/>
            </p:nvGrpSpPr>
            <p:grpSpPr>
              <a:xfrm>
                <a:off x="2447925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44"/>
              <p:cNvGrpSpPr/>
              <p:nvPr/>
            </p:nvGrpSpPr>
            <p:grpSpPr>
              <a:xfrm>
                <a:off x="152400" y="6505575"/>
                <a:ext cx="2286000" cy="304800"/>
                <a:chOff x="2600325" y="4953000"/>
                <a:chExt cx="2286000" cy="304800"/>
              </a:xfrm>
            </p:grpSpPr>
            <p:sp>
              <p:nvSpPr>
                <p:cNvPr id="63" name="Isosceles Triangle 62"/>
                <p:cNvSpPr/>
                <p:nvPr/>
              </p:nvSpPr>
              <p:spPr>
                <a:xfrm>
                  <a:off x="3971925" y="495300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38"/>
                <p:cNvSpPr/>
                <p:nvPr/>
              </p:nvSpPr>
              <p:spPr>
                <a:xfrm>
                  <a:off x="3514725" y="495300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39"/>
                <p:cNvSpPr/>
                <p:nvPr/>
              </p:nvSpPr>
              <p:spPr>
                <a:xfrm>
                  <a:off x="3057525" y="495300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2600325" y="495300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4429125" y="4953000"/>
                  <a:ext cx="457200" cy="304800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61"/>
              <p:cNvGrpSpPr/>
              <p:nvPr/>
            </p:nvGrpSpPr>
            <p:grpSpPr>
              <a:xfrm>
                <a:off x="8801100" y="76200"/>
                <a:ext cx="317500" cy="6467475"/>
                <a:chOff x="8801100" y="76200"/>
                <a:chExt cx="317500" cy="6467475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 rot="16200000">
                  <a:off x="7353300" y="4791075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56" name="Isosceles Triangle 55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Isosceles Triangle 56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Isosceles Triangle 57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Isosceles Triangle 59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Isosceles Triangle 60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Isosceles Triangle 61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53"/>
                <p:cNvGrpSpPr/>
                <p:nvPr/>
              </p:nvGrpSpPr>
              <p:grpSpPr>
                <a:xfrm rot="16200000">
                  <a:off x="7366000" y="1524000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9" name="Isosceles Triangle 48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Isosceles Triangle 49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Isosceles Triangle 51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" name="Group 79"/>
              <p:cNvGrpSpPr/>
              <p:nvPr/>
            </p:nvGrpSpPr>
            <p:grpSpPr>
              <a:xfrm rot="5400000">
                <a:off x="-1402080" y="4937760"/>
                <a:ext cx="3200400" cy="304800"/>
                <a:chOff x="4648200" y="0"/>
                <a:chExt cx="3200400" cy="304800"/>
              </a:xfrm>
            </p:grpSpPr>
            <p:sp>
              <p:nvSpPr>
                <p:cNvPr id="40" name="Isosceles Triangle 39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87"/>
              <p:cNvGrpSpPr/>
              <p:nvPr/>
            </p:nvGrpSpPr>
            <p:grpSpPr>
              <a:xfrm rot="5400000">
                <a:off x="-1402080" y="1752600"/>
                <a:ext cx="3200400" cy="304800"/>
                <a:chOff x="4648200" y="0"/>
                <a:chExt cx="3200400" cy="304800"/>
              </a:xfrm>
            </p:grpSpPr>
            <p:sp>
              <p:nvSpPr>
                <p:cNvPr id="33" name="Isosceles Triangle 32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95"/>
              <p:cNvGrpSpPr/>
              <p:nvPr/>
            </p:nvGrpSpPr>
            <p:grpSpPr>
              <a:xfrm>
                <a:off x="457200" y="15240"/>
                <a:ext cx="3200400" cy="304800"/>
                <a:chOff x="4648200" y="0"/>
                <a:chExt cx="3200400" cy="304800"/>
              </a:xfrm>
            </p:grpSpPr>
            <p:sp>
              <p:nvSpPr>
                <p:cNvPr id="26" name="Isosceles Triangle 2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098047" cy="1905000"/>
          </a:xfrm>
          <a:prstGeom prst="rect">
            <a:avLst/>
          </a:prstGeom>
        </p:spPr>
      </p:pic>
      <p:pic>
        <p:nvPicPr>
          <p:cNvPr id="20" name="Picture 19" descr="IMG_9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609600"/>
            <a:ext cx="2590800" cy="2590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Donut 10"/>
          <p:cNvSpPr/>
          <p:nvPr/>
        </p:nvSpPr>
        <p:spPr>
          <a:xfrm rot="21123391">
            <a:off x="5638800" y="2743200"/>
            <a:ext cx="1295400" cy="2362200"/>
          </a:xfrm>
          <a:prstGeom prst="donu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990600"/>
            <a:ext cx="3048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34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47650" y="266700"/>
              <a:ext cx="8610600" cy="6324600"/>
            </a:xfrm>
            <a:prstGeom prst="frame">
              <a:avLst>
                <a:gd name="adj1" fmla="val 3334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381000" y="3276600"/>
            <a:ext cx="3430983" cy="3048000"/>
            <a:chOff x="1564998" y="2213186"/>
            <a:chExt cx="4457378" cy="35052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Block Arc 11"/>
            <p:cNvSpPr/>
            <p:nvPr/>
          </p:nvSpPr>
          <p:spPr>
            <a:xfrm rot="15618994">
              <a:off x="975149" y="3292568"/>
              <a:ext cx="2040055" cy="860358"/>
            </a:xfrm>
            <a:prstGeom prst="blockArc">
              <a:avLst>
                <a:gd name="adj1" fmla="val 10800000"/>
                <a:gd name="adj2" fmla="val 1729604"/>
                <a:gd name="adj3" fmla="val 352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2059976" y="2213186"/>
              <a:ext cx="3962400" cy="3505200"/>
            </a:xfrm>
            <a:prstGeom prst="can">
              <a:avLst>
                <a:gd name="adj" fmla="val 175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 নজরুল ইসলাম 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 শিক্ষক 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পূর্ব রামজীবন সরকারি প্রাথ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বিদ্যা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সুন্দরগঞ্জ, গাইবান্ধা ।  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62400" y="1905000"/>
            <a:ext cx="4648200" cy="36009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খেদমত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৭৬-৭৮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9098047" cy="1905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7200" y="457200"/>
            <a:ext cx="8229600" cy="5252085"/>
            <a:chOff x="533400" y="0"/>
            <a:chExt cx="8229600" cy="5252085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2820650"/>
              <a:ext cx="8229600" cy="24314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----------------- </a:t>
              </a:r>
              <a:endParaRPr lang="bn-IN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৩.৭.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১—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মাতা-পিতার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খেদমত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তাৎপর্য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৩.৭.২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—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মাতা-পিতার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খেদমত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Explosion 1 4"/>
            <p:cNvSpPr/>
            <p:nvPr/>
          </p:nvSpPr>
          <p:spPr>
            <a:xfrm>
              <a:off x="762000" y="0"/>
              <a:ext cx="7772400" cy="2514600"/>
            </a:xfrm>
            <a:prstGeom prst="irregularSeal1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9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72" name="Isosceles Triangle 7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5" name="Isosceles Triangle 6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44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53" name="Isosceles Triangle 52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6" name="Isosceles Triangle 4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7" name="Isosceles Triangle 3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4" name="Picture 8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001000" cy="3505200"/>
          </a:xfrm>
          <a:prstGeom prst="rect">
            <a:avLst/>
          </a:prstGeom>
        </p:spPr>
      </p:pic>
      <p:pic>
        <p:nvPicPr>
          <p:cNvPr id="85" name="Picture 84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728189"/>
            <a:ext cx="6019800" cy="1596411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685800" y="3962400"/>
            <a:ext cx="7391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609600" y="609600"/>
            <a:ext cx="8077200" cy="5181600"/>
            <a:chOff x="609600" y="609600"/>
            <a:chExt cx="8077200" cy="5181600"/>
          </a:xfrm>
        </p:grpSpPr>
        <p:pic>
          <p:nvPicPr>
            <p:cNvPr id="81" name="Picture 80" descr="2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51" y="609600"/>
              <a:ext cx="8031449" cy="4648200"/>
            </a:xfrm>
            <a:prstGeom prst="rect">
              <a:avLst/>
            </a:prstGeom>
          </p:spPr>
        </p:pic>
        <p:pic>
          <p:nvPicPr>
            <p:cNvPr id="82" name="Picture 81" descr="2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130462"/>
              <a:ext cx="6629400" cy="66073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52400" y="405825"/>
            <a:ext cx="8796943" cy="584775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GB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91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Isosceles Triangle 19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80" name="Isosceles Triangle 7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73" name="Isosceles Triangle 7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68" name="Isosceles Triangle 67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52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61" name="Isosceles Triangle 6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54" name="Isosceles Triangle 53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Isosceles Triangle 59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45" name="Isosceles Triangle 4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38" name="Isosceles Triangle 3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31" name="Isosceles Triangle 30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4" name="Picture 8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066800"/>
            <a:ext cx="6934200" cy="455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555132" y="1854984"/>
            <a:ext cx="7903068" cy="3555216"/>
            <a:chOff x="555132" y="1854984"/>
            <a:chExt cx="7903068" cy="3555216"/>
          </a:xfrm>
        </p:grpSpPr>
        <p:sp>
          <p:nvSpPr>
            <p:cNvPr id="82" name="Cloud 81"/>
            <p:cNvSpPr/>
            <p:nvPr/>
          </p:nvSpPr>
          <p:spPr>
            <a:xfrm>
              <a:off x="5029200" y="3520068"/>
              <a:ext cx="3429000" cy="189013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পিতা-মাতার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খেদমত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Cloud Callout 82"/>
            <p:cNvSpPr/>
            <p:nvPr/>
          </p:nvSpPr>
          <p:spPr>
            <a:xfrm>
              <a:off x="555132" y="1854984"/>
              <a:ext cx="3712068" cy="1574016"/>
            </a:xfrm>
            <a:prstGeom prst="cloudCallout">
              <a:avLst>
                <a:gd name="adj1" fmla="val 74857"/>
                <a:gd name="adj2" fmla="val 914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  </a:t>
              </a:r>
              <a:endParaRPr lang="en-GB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381000" y="381000"/>
            <a:ext cx="8305800" cy="121920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আজ আমরা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পিতা-মাতার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খেদমত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নিয়ে আলোচনা  করবো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1" name="Rectangle 80"/>
          <p:cNvSpPr/>
          <p:nvPr/>
        </p:nvSpPr>
        <p:spPr>
          <a:xfrm>
            <a:off x="762000" y="1219200"/>
            <a:ext cx="7391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পিতা-মাতা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62000" y="2133600"/>
            <a:ext cx="73914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পিতা-মাতার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কীরূপ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62000" y="3048000"/>
            <a:ext cx="7391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পিতা-মাতা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92480" y="3886200"/>
            <a:ext cx="73914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 )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7200" y="358914"/>
            <a:ext cx="8229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62000" y="4800600"/>
            <a:ext cx="7391400" cy="685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 জন্য আমরা আল্লাহর কাছে কী দোয়া করব ?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6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228600" y="304800"/>
            <a:ext cx="8610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Pentagon 83"/>
          <p:cNvSpPr/>
          <p:nvPr/>
        </p:nvSpPr>
        <p:spPr>
          <a:xfrm>
            <a:off x="838200" y="1828800"/>
            <a:ext cx="3276600" cy="8382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দল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Pentagon 85"/>
          <p:cNvSpPr/>
          <p:nvPr/>
        </p:nvSpPr>
        <p:spPr>
          <a:xfrm>
            <a:off x="4648200" y="1828800"/>
            <a:ext cx="3276600" cy="8382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দল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066800" y="3048000"/>
            <a:ext cx="7162800" cy="2209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কীভাবে পিতা-মাতার খেদমত করতে হয় তার একটি চার্ট খাতায় লিখো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4" grpId="0" animBg="1"/>
      <p:bldP spid="86" grpId="0" animBg="1"/>
      <p:bldP spid="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229</Words>
  <Application>Microsoft Office PowerPoint</Application>
  <PresentationFormat>On-screen Show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358</cp:revision>
  <dcterms:created xsi:type="dcterms:W3CDTF">2006-08-16T00:00:00Z</dcterms:created>
  <dcterms:modified xsi:type="dcterms:W3CDTF">2021-11-14T16:18:24Z</dcterms:modified>
</cp:coreProperties>
</file>