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009-EA71-4FCA-A5CB-5107C2BE6ED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CD5-2C50-4086-AFF2-232FAF2A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3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009-EA71-4FCA-A5CB-5107C2BE6ED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CD5-2C50-4086-AFF2-232FAF2A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0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009-EA71-4FCA-A5CB-5107C2BE6ED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CD5-2C50-4086-AFF2-232FAF2A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2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009-EA71-4FCA-A5CB-5107C2BE6ED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CD5-2C50-4086-AFF2-232FAF2A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009-EA71-4FCA-A5CB-5107C2BE6ED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CD5-2C50-4086-AFF2-232FAF2A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009-EA71-4FCA-A5CB-5107C2BE6ED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CD5-2C50-4086-AFF2-232FAF2A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5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009-EA71-4FCA-A5CB-5107C2BE6ED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CD5-2C50-4086-AFF2-232FAF2A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009-EA71-4FCA-A5CB-5107C2BE6ED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CD5-2C50-4086-AFF2-232FAF2A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4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009-EA71-4FCA-A5CB-5107C2BE6ED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CD5-2C50-4086-AFF2-232FAF2A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7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009-EA71-4FCA-A5CB-5107C2BE6ED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CD5-2C50-4086-AFF2-232FAF2A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009-EA71-4FCA-A5CB-5107C2BE6ED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CD5-2C50-4086-AFF2-232FAF2A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9009-EA71-4FCA-A5CB-5107C2BE6ED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QUAMRUL HASAN AHMED AT </a:t>
            </a:r>
            <a:r>
              <a:rPr lang="en-US" dirty="0" err="1" smtClean="0"/>
              <a:t>Shalgram</a:t>
            </a:r>
            <a:r>
              <a:rPr lang="en-US" dirty="0" smtClean="0"/>
              <a:t> </a:t>
            </a:r>
            <a:r>
              <a:rPr lang="en-US" dirty="0" err="1" smtClean="0"/>
              <a:t>gps</a:t>
            </a:r>
            <a:r>
              <a:rPr lang="en-US" dirty="0" smtClean="0"/>
              <a:t>, </a:t>
            </a:r>
            <a:r>
              <a:rPr lang="en-US" dirty="0" err="1" smtClean="0"/>
              <a:t>Bogura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4" y="249340"/>
            <a:ext cx="11295580" cy="575076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31623" y="5907640"/>
            <a:ext cx="51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QUAMRUL HASAN AHMED </a:t>
            </a:r>
            <a:r>
              <a:rPr lang="en-US" dirty="0" smtClean="0"/>
              <a:t>AT </a:t>
            </a:r>
            <a:r>
              <a:rPr lang="en-US" dirty="0" err="1" smtClean="0"/>
              <a:t>Shalgram</a:t>
            </a:r>
            <a:r>
              <a:rPr lang="en-US" dirty="0" smtClean="0"/>
              <a:t> </a:t>
            </a:r>
            <a:r>
              <a:rPr lang="en-US" dirty="0" err="1" smtClean="0"/>
              <a:t>gps</a:t>
            </a:r>
            <a:r>
              <a:rPr lang="en-US" dirty="0" smtClean="0"/>
              <a:t>, </a:t>
            </a:r>
            <a:r>
              <a:rPr lang="en-US" dirty="0" err="1" smtClean="0"/>
              <a:t>Bogura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8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29" y="553155"/>
            <a:ext cx="4476627" cy="49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4004" r="5597" b="4632"/>
          <a:stretch/>
        </p:blipFill>
        <p:spPr>
          <a:xfrm>
            <a:off x="2698044" y="824089"/>
            <a:ext cx="5870223" cy="4097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08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4250" y="1028701"/>
            <a:ext cx="5086350" cy="4847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Should we eat chips or chocolate?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4350" y="1828801"/>
            <a:ext cx="3771900" cy="5309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No, we shouldn’t</a:t>
            </a:r>
          </a:p>
        </p:txBody>
      </p:sp>
      <p:sp>
        <p:nvSpPr>
          <p:cNvPr id="8" name="Rectangle 7"/>
          <p:cNvSpPr/>
          <p:nvPr/>
        </p:nvSpPr>
        <p:spPr>
          <a:xfrm>
            <a:off x="5067302" y="2686051"/>
            <a:ext cx="1952399" cy="4847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Why not?</a:t>
            </a:r>
          </a:p>
        </p:txBody>
      </p:sp>
      <p:sp>
        <p:nvSpPr>
          <p:cNvPr id="9" name="Rectangle 8"/>
          <p:cNvSpPr/>
          <p:nvPr/>
        </p:nvSpPr>
        <p:spPr>
          <a:xfrm rot="10800000" flipV="1">
            <a:off x="2838449" y="3637334"/>
            <a:ext cx="6515099" cy="43858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Because these are junk food or unhealthy </a:t>
            </a:r>
            <a:r>
              <a:rPr lang="en-US" sz="2400"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food \ </a:t>
            </a:r>
            <a:endParaRPr lang="en-US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2650" y="4400550"/>
            <a:ext cx="7486650" cy="55399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Should we eat fruits or vegetables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5200651"/>
            <a:ext cx="3543300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Yes, we should</a:t>
            </a:r>
            <a:r>
              <a:rPr lang="en-US" sz="33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5981700" y="1485900"/>
            <a:ext cx="457200" cy="3429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153150" y="3143250"/>
            <a:ext cx="285750" cy="51435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867400" y="4972050"/>
            <a:ext cx="400050" cy="228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4072" y="356568"/>
            <a:ext cx="5055306" cy="6001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What’s the Reason?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3644" y="2167769"/>
            <a:ext cx="7286978" cy="523220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Because these are fresh food or healthy food.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81300" y="3257550"/>
            <a:ext cx="7559322" cy="171450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name of our today’s lesson is</a:t>
            </a:r>
          </a:p>
          <a:p>
            <a:pPr algn="ctr"/>
            <a:r>
              <a:rPr lang="en-US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“What food should we eat?”</a:t>
            </a:r>
          </a:p>
        </p:txBody>
      </p:sp>
      <p:sp>
        <p:nvSpPr>
          <p:cNvPr id="8" name="Down Arrow 7"/>
          <p:cNvSpPr/>
          <p:nvPr/>
        </p:nvSpPr>
        <p:spPr>
          <a:xfrm>
            <a:off x="5924550" y="1080911"/>
            <a:ext cx="514350" cy="1043518"/>
          </a:xfrm>
          <a:prstGeom prst="downArrow">
            <a:avLst/>
          </a:prstGeom>
          <a:solidFill>
            <a:srgbClr val="C0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05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139472" y="424039"/>
            <a:ext cx="5600700" cy="5143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see some more pictures</a:t>
            </a:r>
          </a:p>
        </p:txBody>
      </p:sp>
      <p:pic>
        <p:nvPicPr>
          <p:cNvPr id="7" name="Picture 6" descr="Papay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861" y="1353753"/>
            <a:ext cx="3925006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39851" y="4798049"/>
            <a:ext cx="4135259" cy="5232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Pineapples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4861" y="4813438"/>
            <a:ext cx="3925006" cy="5078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Papayas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8873" y="1353753"/>
            <a:ext cx="4135260" cy="2857500"/>
            <a:chOff x="838200" y="2596166"/>
            <a:chExt cx="4914899" cy="3200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596166"/>
              <a:ext cx="3514725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949" y="3505200"/>
              <a:ext cx="2343150" cy="2133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656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8027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" y="835376"/>
            <a:ext cx="4590345" cy="3586339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Picture 2" descr="photodune-2717005-lettuce-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544" y="835376"/>
            <a:ext cx="4604456" cy="35863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9866" y="5061036"/>
            <a:ext cx="4436534" cy="507831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Carrots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1544" y="5061036"/>
            <a:ext cx="4604456" cy="507831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Lettuce</a:t>
            </a:r>
          </a:p>
        </p:txBody>
      </p:sp>
    </p:spTree>
    <p:extLst>
      <p:ext uri="{BB962C8B-B14F-4D97-AF65-F5344CB8AC3E}">
        <p14:creationId xmlns:p14="http://schemas.microsoft.com/office/powerpoint/2010/main" val="29299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37990-sweety-brown-chocolate-candys-are-unhealthy-food--Stock-Photo.jpg"/>
          <p:cNvPicPr>
            <a:picLocks noChangeAspect="1"/>
          </p:cNvPicPr>
          <p:nvPr/>
        </p:nvPicPr>
        <p:blipFill rotWithShape="1">
          <a:blip r:embed="rId2"/>
          <a:srcRect l="4275" t="760" r="214" b="9052"/>
          <a:stretch/>
        </p:blipFill>
        <p:spPr>
          <a:xfrm>
            <a:off x="807156" y="714728"/>
            <a:ext cx="5044017" cy="3990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burger_large.jpg"/>
          <p:cNvPicPr>
            <a:picLocks noChangeAspect="1"/>
          </p:cNvPicPr>
          <p:nvPr/>
        </p:nvPicPr>
        <p:blipFill rotWithShape="1">
          <a:blip r:embed="rId3"/>
          <a:srcRect b="8767"/>
          <a:stretch/>
        </p:blipFill>
        <p:spPr>
          <a:xfrm>
            <a:off x="6212413" y="714727"/>
            <a:ext cx="4884561" cy="399082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07156" y="4953002"/>
            <a:ext cx="5044017" cy="584775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Chocolate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2413" y="4953002"/>
            <a:ext cx="4884561" cy="584775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Burger</a:t>
            </a:r>
          </a:p>
        </p:txBody>
      </p:sp>
    </p:spTree>
    <p:extLst>
      <p:ext uri="{BB962C8B-B14F-4D97-AF65-F5344CB8AC3E}">
        <p14:creationId xmlns:p14="http://schemas.microsoft.com/office/powerpoint/2010/main" val="1311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627239" y="636410"/>
            <a:ext cx="6310489" cy="914400"/>
          </a:xfrm>
          <a:prstGeom prst="verticalScroll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Student’s reading</a:t>
            </a: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83" y="2088931"/>
            <a:ext cx="4939591" cy="3389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2668" y="584200"/>
            <a:ext cx="5604272" cy="571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Let`s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 some new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1688" y="4597861"/>
            <a:ext cx="547511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Chocolate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7" y="1689339"/>
            <a:ext cx="4921955" cy="248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90977" y="4597862"/>
            <a:ext cx="4755643" cy="64633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Carrots</a:t>
            </a:r>
          </a:p>
        </p:txBody>
      </p:sp>
      <p:pic>
        <p:nvPicPr>
          <p:cNvPr id="8" name="Picture 7" descr="1198027.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68" y="1689339"/>
            <a:ext cx="4755643" cy="248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8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9634" y="328788"/>
            <a:ext cx="2971800" cy="74295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6277" y="1221669"/>
            <a:ext cx="6673144" cy="6858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sentences with following words:</a:t>
            </a:r>
          </a:p>
        </p:txBody>
      </p:sp>
      <p:sp>
        <p:nvSpPr>
          <p:cNvPr id="4" name="Oval 3"/>
          <p:cNvSpPr/>
          <p:nvPr/>
        </p:nvSpPr>
        <p:spPr>
          <a:xfrm>
            <a:off x="7089421" y="3070578"/>
            <a:ext cx="3402189" cy="2514600"/>
          </a:xfrm>
          <a:prstGeom prst="ellipse">
            <a:avLst/>
          </a:prstGeom>
          <a:noFill/>
          <a:ln w="762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Unhealthy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1" y="963083"/>
            <a:ext cx="3186993" cy="29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98027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419" y="599017"/>
            <a:ext cx="4909959" cy="2715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65688"/>
            <a:ext cx="4672189" cy="23819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652639" y="1314450"/>
            <a:ext cx="2374900" cy="1143000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Carrots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5640" y="3657600"/>
            <a:ext cx="2501900" cy="1200150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Tomatoes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409950" y="1685925"/>
            <a:ext cx="1314450" cy="40005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09950" y="3857625"/>
            <a:ext cx="1314450" cy="400050"/>
          </a:xfrm>
          <a:prstGeom prst="rightArrow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8834" y="819001"/>
            <a:ext cx="50863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Welcome Everybody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6" y="2058008"/>
            <a:ext cx="5150317" cy="3399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9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4844" y="559506"/>
            <a:ext cx="4057650" cy="51435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Fill in the gaps: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26632" y="1493661"/>
            <a:ext cx="9613901" cy="3657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7213" indent="-557213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We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should eat healthy----------.</a:t>
            </a:r>
          </a:p>
          <a:p>
            <a:pPr marL="557213" indent="-557213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Lettuce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tomatoes are also-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-------   food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We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shouldn’t eat to much </a:t>
            </a:r>
            <a:r>
              <a:rPr lang="en-US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----------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-food.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3582" y="1472495"/>
            <a:ext cx="2083506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food</a:t>
            </a:r>
          </a:p>
        </p:txBody>
      </p:sp>
      <p:sp>
        <p:nvSpPr>
          <p:cNvPr id="6" name="Rectangle 5"/>
          <p:cNvSpPr/>
          <p:nvPr/>
        </p:nvSpPr>
        <p:spPr>
          <a:xfrm>
            <a:off x="7498644" y="2531266"/>
            <a:ext cx="2161823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healthy</a:t>
            </a:r>
          </a:p>
        </p:txBody>
      </p:sp>
      <p:sp>
        <p:nvSpPr>
          <p:cNvPr id="7" name="Rectangle 6"/>
          <p:cNvSpPr/>
          <p:nvPr/>
        </p:nvSpPr>
        <p:spPr>
          <a:xfrm>
            <a:off x="6922911" y="3768373"/>
            <a:ext cx="2841978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unhealthy</a:t>
            </a:r>
          </a:p>
        </p:txBody>
      </p:sp>
    </p:spTree>
    <p:extLst>
      <p:ext uri="{BB962C8B-B14F-4D97-AF65-F5344CB8AC3E}">
        <p14:creationId xmlns:p14="http://schemas.microsoft.com/office/powerpoint/2010/main" val="27640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8550" y="646642"/>
            <a:ext cx="3086100" cy="857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5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4351161" y="1075267"/>
            <a:ext cx="6686550" cy="6858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the name in correct lists in your exercise book.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004602"/>
              </p:ext>
            </p:extLst>
          </p:nvPr>
        </p:nvGraphicFramePr>
        <p:xfrm>
          <a:off x="1098550" y="2691694"/>
          <a:ext cx="3371850" cy="2816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1428750"/>
                <a:gridCol w="1428750"/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240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Healthy food</a:t>
                      </a:r>
                      <a:endParaRPr lang="en-US" sz="21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Unhealthy food</a:t>
                      </a:r>
                      <a:endParaRPr lang="en-US" sz="21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</a:tr>
              <a:tr h="692870"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70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9287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10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</a:tr>
              <a:tr h="7217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91" y="2691694"/>
            <a:ext cx="3863597" cy="2816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6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66443" y="419100"/>
            <a:ext cx="4735689" cy="6858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 and answer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6311" y="1274941"/>
            <a:ext cx="9629422" cy="405764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Which food should you eat?</a:t>
            </a:r>
          </a:p>
          <a:p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Ans: Fruits, carrots, lettuce, tomatoes etc..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Are vegetables and fruits healthy food?</a:t>
            </a:r>
          </a:p>
          <a:p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 : Yes</a:t>
            </a:r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Which are unhealthy food?</a:t>
            </a:r>
          </a:p>
          <a:p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Ans: Ice-cream, chocolate, chips, burgers etc.</a:t>
            </a:r>
          </a:p>
        </p:txBody>
      </p:sp>
    </p:spTree>
    <p:extLst>
      <p:ext uri="{BB962C8B-B14F-4D97-AF65-F5344CB8AC3E}">
        <p14:creationId xmlns:p14="http://schemas.microsoft.com/office/powerpoint/2010/main" val="29496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600202"/>
            <a:ext cx="5772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you eat too many junk food?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1350" y="2628902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Ans: No, we shouldn’t.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7050" y="3714751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(5)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foods are harmful for our health?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1350" y="474345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Ans: Unhealthy food / junk.</a:t>
            </a:r>
          </a:p>
        </p:txBody>
      </p:sp>
    </p:spTree>
    <p:extLst>
      <p:ext uri="{BB962C8B-B14F-4D97-AF65-F5344CB8AC3E}">
        <p14:creationId xmlns:p14="http://schemas.microsoft.com/office/powerpoint/2010/main" val="8784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973" y="2746022"/>
            <a:ext cx="3771900" cy="69249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Silent reading</a:t>
            </a:r>
          </a:p>
        </p:txBody>
      </p:sp>
      <p:pic>
        <p:nvPicPr>
          <p:cNvPr id="3" name="Picture 2" descr="17_8366_12148-600x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566" y="624418"/>
            <a:ext cx="4714523" cy="4760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6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4400" y="1028701"/>
            <a:ext cx="1714500" cy="83099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950" b="1" i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Task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1300" y="2114550"/>
            <a:ext cx="4114800" cy="5143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Is pineapple healthy food?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39050" y="2114550"/>
            <a:ext cx="1771650" cy="514350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Ans: Yes.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1300" y="2857500"/>
            <a:ext cx="657225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Ice-cream is unhealthy food. It’s true/false.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38450" y="3771900"/>
            <a:ext cx="1771650" cy="5715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Ans: True.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896100" y="2286000"/>
            <a:ext cx="685800" cy="2286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524250" y="3429000"/>
            <a:ext cx="400050" cy="3429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38450" y="3314700"/>
            <a:ext cx="6457950" cy="24003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 food you should not eat – write down these name in your exercise book from home</a:t>
            </a:r>
            <a:r>
              <a:rPr lang="en-US" sz="27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24150" y="1272645"/>
            <a:ext cx="6686550" cy="1554526"/>
            <a:chOff x="2377281" y="1828800"/>
            <a:chExt cx="2133600" cy="3352800"/>
          </a:xfrm>
        </p:grpSpPr>
        <p:sp>
          <p:nvSpPr>
            <p:cNvPr id="6" name="Isosceles Triangle 5"/>
            <p:cNvSpPr/>
            <p:nvPr/>
          </p:nvSpPr>
          <p:spPr>
            <a:xfrm>
              <a:off x="2377281" y="1828800"/>
              <a:ext cx="2133600" cy="157635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100" dirty="0">
                  <a:solidFill>
                    <a:srgbClr val="FF0000"/>
                  </a:solidFill>
                  <a:latin typeface="Times New Roman" pitchFamily="18" charset="0"/>
                </a:rPr>
                <a:t>Home</a:t>
              </a:r>
              <a:endPara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3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77281" y="3405157"/>
              <a:ext cx="2133600" cy="17764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29681" y="3581400"/>
              <a:ext cx="457200" cy="7119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01281" y="3587496"/>
              <a:ext cx="457200" cy="7119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97896" y="4317223"/>
              <a:ext cx="457200" cy="7119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Work</a:t>
              </a:r>
              <a:endParaRPr lang="en-US" sz="13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9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2058159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Everyone</a:t>
            </a:r>
          </a:p>
        </p:txBody>
      </p:sp>
    </p:spTree>
    <p:extLst>
      <p:ext uri="{BB962C8B-B14F-4D97-AF65-F5344CB8AC3E}">
        <p14:creationId xmlns:p14="http://schemas.microsoft.com/office/powerpoint/2010/main" val="20492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2" y="606697"/>
            <a:ext cx="2456484" cy="23263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645712" y="3738944"/>
            <a:ext cx="510462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76888" y="301950"/>
            <a:ext cx="7586131" cy="3128780"/>
            <a:chOff x="3729672" y="1603028"/>
            <a:chExt cx="3614998" cy="24182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729672" y="1603028"/>
              <a:ext cx="3614998" cy="24182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432844" y="2212327"/>
              <a:ext cx="1470618" cy="142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NikoshBAN" panose="02000000000000000000"/>
                </a:rPr>
                <a:t>DISTRICT AMBASSADOR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sz="1424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52070" y="443013"/>
            <a:ext cx="3285067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15" b="1" dirty="0">
                <a:latin typeface="NikoshBAN" panose="02000000000000000000"/>
              </a:rPr>
              <a:t>ID – QUAMRUL16</a:t>
            </a:r>
            <a:endParaRPr lang="en-US" sz="2715" b="1" dirty="0"/>
          </a:p>
        </p:txBody>
      </p:sp>
    </p:spTree>
    <p:extLst>
      <p:ext uri="{BB962C8B-B14F-4D97-AF65-F5344CB8AC3E}">
        <p14:creationId xmlns:p14="http://schemas.microsoft.com/office/powerpoint/2010/main" val="37428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0140" y="829974"/>
            <a:ext cx="4743450" cy="90024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769141" y="2609545"/>
            <a:ext cx="68385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Class : Three                 Time: 40 minutes</a:t>
            </a:r>
          </a:p>
          <a:p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Sub : English</a:t>
            </a:r>
          </a:p>
          <a:p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Unit: 37</a:t>
            </a:r>
          </a:p>
          <a:p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Lesson: 1-3</a:t>
            </a:r>
          </a:p>
          <a:p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Title : </a:t>
            </a:r>
            <a:r>
              <a:rPr lang="en-US" sz="28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What food should we eat?</a:t>
            </a:r>
          </a:p>
          <a:p>
            <a:endParaRPr lang="en-US" sz="1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060363" y="585904"/>
            <a:ext cx="6187399" cy="800100"/>
          </a:xfrm>
          <a:prstGeom prst="horizontalScroll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9567" y="2116885"/>
            <a:ext cx="80447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Speaking-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will be able to: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Ask and answer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questions.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Ask and answer Yes/No questions.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Reading-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will be able to: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Read words, phrases and sentences in the text with proper pronunciation, stress and intonation.</a:t>
            </a:r>
          </a:p>
        </p:txBody>
      </p:sp>
    </p:spTree>
    <p:extLst>
      <p:ext uri="{BB962C8B-B14F-4D97-AF65-F5344CB8AC3E}">
        <p14:creationId xmlns:p14="http://schemas.microsoft.com/office/powerpoint/2010/main" val="31023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79136" y="630224"/>
            <a:ext cx="7860215" cy="10287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Greetings song.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936-338D-48DE-9495-9DB27E535242}" type="datetime1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2457" y="1434319"/>
            <a:ext cx="51001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Hello! Hello!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 you?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I’m very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well,thank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you.Thank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you.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how are you?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I’m very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well,too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Thank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you,thank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you.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20" y="2009873"/>
            <a:ext cx="3000082" cy="29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2112" y="2239623"/>
            <a:ext cx="5008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Let’s see some pictures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tory_shop_brands_simba_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4" y="1715911"/>
            <a:ext cx="4470401" cy="365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 rot="10800000" flipV="1">
            <a:off x="1413934" y="697468"/>
            <a:ext cx="2651477" cy="692497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50" b="1" spc="38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Fruits</a:t>
            </a:r>
          </a:p>
        </p:txBody>
      </p:sp>
      <p:sp>
        <p:nvSpPr>
          <p:cNvPr id="5" name="Rectangle 4"/>
          <p:cNvSpPr/>
          <p:nvPr/>
        </p:nvSpPr>
        <p:spPr>
          <a:xfrm rot="10800000" flipV="1">
            <a:off x="6953955" y="628218"/>
            <a:ext cx="2889954" cy="761747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Chips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13226" r="4705" b="11935"/>
          <a:stretch/>
        </p:blipFill>
        <p:spPr>
          <a:xfrm>
            <a:off x="814209" y="1715911"/>
            <a:ext cx="4818947" cy="365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6000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5fd28e2_shutterstock_130707287.xxxlarge_2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729" y="719312"/>
            <a:ext cx="4368094" cy="3480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683729" y="4658077"/>
            <a:ext cx="4368094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50" b="1" spc="38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Vegetables</a:t>
            </a:r>
            <a:endParaRPr lang="en-US" sz="4050" b="1" spc="38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3234" y="4658078"/>
            <a:ext cx="425450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Junk food</a:t>
            </a:r>
            <a:endParaRPr lang="en-US" sz="405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4" y="719313"/>
            <a:ext cx="4254500" cy="348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670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453</Words>
  <Application>Microsoft Office PowerPoint</Application>
  <PresentationFormat>Widescreen</PresentationFormat>
  <Paragraphs>101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QUAMRUL HASAN AHMED Kumu</dc:creator>
  <cp:lastModifiedBy>QUAMRUL HASAN AHMED Kumu</cp:lastModifiedBy>
  <cp:revision>38</cp:revision>
  <dcterms:created xsi:type="dcterms:W3CDTF">2021-11-03T13:30:06Z</dcterms:created>
  <dcterms:modified xsi:type="dcterms:W3CDTF">2021-11-14T15:44:59Z</dcterms:modified>
</cp:coreProperties>
</file>