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80" r:id="rId4"/>
    <p:sldId id="258" r:id="rId5"/>
    <p:sldId id="275" r:id="rId6"/>
    <p:sldId id="259" r:id="rId7"/>
    <p:sldId id="278" r:id="rId8"/>
    <p:sldId id="268" r:id="rId9"/>
    <p:sldId id="270" r:id="rId10"/>
    <p:sldId id="271" r:id="rId11"/>
    <p:sldId id="261" r:id="rId12"/>
    <p:sldId id="266" r:id="rId13"/>
    <p:sldId id="262" r:id="rId14"/>
    <p:sldId id="269" r:id="rId15"/>
    <p:sldId id="273" r:id="rId16"/>
    <p:sldId id="263" r:id="rId17"/>
    <p:sldId id="279" r:id="rId18"/>
    <p:sldId id="264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2008-0B9E-4E9A-957C-5224AC2F9268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44CDF-1DE2-4355-8C0A-DA0BDD76D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0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44CDF-1DE2-4355-8C0A-DA0BDD76D0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2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5400" y="4876799"/>
            <a:ext cx="33604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7030A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09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9JNS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33400"/>
            <a:ext cx="54864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5410200"/>
            <a:ext cx="1309974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রেডিও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3048000"/>
            <a:ext cx="2980303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শুধু কথা শোনা যাবে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11814457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5638800" cy="41148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95600" y="4800599"/>
            <a:ext cx="171232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685800"/>
            <a:ext cx="266700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যে কোন তথ্যকে ধারণ,সংরক্ষণ প্রেরণ করা ও ইণ্টারনেটে কাজ করা যায় ইত্যাদি।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IPVK5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0"/>
            <a:ext cx="3962400" cy="3657600"/>
          </a:xfrm>
          <a:prstGeom prst="rect">
            <a:avLst/>
          </a:prstGeom>
        </p:spPr>
      </p:pic>
      <p:pic>
        <p:nvPicPr>
          <p:cNvPr id="4" name="Picture 3" descr="imagesCAMI3N2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3962400"/>
            <a:ext cx="2143125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3581400"/>
            <a:ext cx="1143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ফ্যান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3352800"/>
            <a:ext cx="1676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টেলিফোন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6172200"/>
            <a:ext cx="139974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মোবাইল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j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609600"/>
            <a:ext cx="3581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AV0YI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90600"/>
            <a:ext cx="3581400" cy="3810000"/>
          </a:xfrm>
          <a:prstGeom prst="rect">
            <a:avLst/>
          </a:prstGeom>
        </p:spPr>
      </p:pic>
      <p:pic>
        <p:nvPicPr>
          <p:cNvPr id="3" name="Picture 2" descr="imagesCA807V6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524000"/>
            <a:ext cx="365760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5181600"/>
            <a:ext cx="1295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লিফট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5029200"/>
            <a:ext cx="2167581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বৈদ্যুতিক হিটার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f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1" y="609600"/>
            <a:ext cx="3124200" cy="32766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133600" y="4343400"/>
            <a:ext cx="12192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ফ্রিজ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685800"/>
            <a:ext cx="4191000" cy="3120080"/>
          </a:xfrm>
          <a:prstGeom prst="rect">
            <a:avLst/>
          </a:prstGeom>
          <a:ln w="19050">
            <a:solidFill>
              <a:srgbClr val="00B05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867400" y="4267200"/>
            <a:ext cx="1829347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গ্যাসের চুলা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oma-rice-coo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295400"/>
            <a:ext cx="3200399" cy="300519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143000" y="4953000"/>
            <a:ext cx="2085827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রাইস কুকার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ontu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447800"/>
            <a:ext cx="3717636" cy="2895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5867400" y="4800600"/>
            <a:ext cx="2452916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প্রেসার কুকার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83820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কোন কোন কাজে কোন ধরনের প্রযুক্তি ব্যবহার করা হয় তা লেখ</a:t>
            </a: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505200"/>
            <a:ext cx="2057400" cy="1600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দলঃ১ রান্নার কাজে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5200" y="35814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দলঃ২ বিনোদনের কাজে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3581400"/>
            <a:ext cx="2133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দলঃ৩ যোগাযোগের ক্ষেত্রে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2362200"/>
            <a:ext cx="4551246" cy="186204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নিরব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  <a:blipFill>
            <a:blip r:embed="rId2" cstate="print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 রান্নার কাজে,বিনোদনের ক্ষেত্রে, যোগাযোগের ক্ষেত্রে,কোন  ধরনের প্রযুক্তি ব্যবহৃত হয় তা লেখ।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পরিবেশের উপর প্রযুক্তির প্রভাব সম্পর্কে লেখ।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502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দলঃ ১। বাড়িতে ব্যবহৃত নানা ধরনের প্রযুক্তির নাম লেখ।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দলঃ ২। প্রযুক্তি ব্যবহারের ফলে  যেসব সুবিধা পাচ্ছি তা   	লেখ।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bn-B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দলঃ ৩। টেলিফোন, টেলিভিশন,কম্পিউটার  কী ধরনের 	কাজে লাগে তা লেখ।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696200" cy="1417638"/>
          </a:xfr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077200" cy="2819400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আশফাকুল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কবীর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সহঃ শিক্ষক</a:t>
            </a: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এসবিজিএম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সরকারি প্রাথমিক বিদ্যালয়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কালী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গঞ্জ,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ঝি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নাইদহ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133600"/>
            <a:ext cx="5742278" cy="23083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49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77200" cy="914400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3733800"/>
          </a:xfr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বাসস্থানে ব্যবহৃত বিভিন্ন প্রযুক্তির নাম  বলতে পারবে।</a:t>
            </a:r>
          </a:p>
          <a:p>
            <a:pPr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প্রযুক্তি ব্যবহারের ফলে আমরা যেসব সুবিধা পাচ্ছি তা বলতে পারবে।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J8TI6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3276600" cy="28956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 descr="p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371600"/>
            <a:ext cx="3352800" cy="2971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6553200" y="5029200"/>
            <a:ext cx="133402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ছনের ঘর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029200"/>
            <a:ext cx="343876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গাছের তলায় মানুষের বাস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981200"/>
            <a:ext cx="2286000" cy="300037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8" name="Picture 7" descr="jk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1" y="1981200"/>
            <a:ext cx="2667000" cy="28956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4038600" y="5181600"/>
            <a:ext cx="1828800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টিনের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ঘর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5105400"/>
            <a:ext cx="1140056" cy="707886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দালান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m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1905000"/>
            <a:ext cx="2486025" cy="29718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1066800" y="5181600"/>
            <a:ext cx="1478290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ছনের ঘর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1676400" y="1828800"/>
            <a:ext cx="6019800" cy="2438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বাসস্থানে প্রযুক্তি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85800"/>
            <a:ext cx="1828799" cy="127132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 descr="h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43200" y="2667000"/>
            <a:ext cx="1676400" cy="13144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 descr="imagesCA9JNS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685800"/>
            <a:ext cx="1828800" cy="12858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 descr="df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1" y="2729948"/>
            <a:ext cx="1676399" cy="138485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 descr="image118144575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43200" y="685800"/>
            <a:ext cx="1845733" cy="1219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 descr="jk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00600" y="2667000"/>
            <a:ext cx="1688123" cy="12192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 descr="imagesCAIPVK5Z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7200" y="4800600"/>
            <a:ext cx="1739348" cy="1371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 descr="imagesCAAV0YIJ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95600" y="4724400"/>
            <a:ext cx="1600200" cy="1371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" name="Picture 9" descr="imagesCA807V6W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29200" y="4724400"/>
            <a:ext cx="1524000" cy="143435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1" name="Picture 10" descr="imagesCAMI3N2K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391400" y="609600"/>
            <a:ext cx="1447800" cy="136736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2" name="Picture 11" descr="aroma-rice-cook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239000" y="2667000"/>
            <a:ext cx="1600200" cy="135547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4" name="Picture 13" descr="Contura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39000" y="4648200"/>
            <a:ext cx="1524000" cy="139147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762000"/>
            <a:ext cx="47244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H="1">
            <a:off x="1752600" y="5334000"/>
            <a:ext cx="1219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টিভি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2971800"/>
            <a:ext cx="3429000" cy="1323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একই সাথে দেখা ও শোনা যায়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181</Words>
  <Application>Microsoft Office PowerPoint</Application>
  <PresentationFormat>On-screen Show (4:3)</PresentationFormat>
  <Paragraphs>61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PowerPoint Presentation</vt:lpstr>
      <vt:lpstr>মূল্যায়ন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PTI_DNJ</dc:creator>
  <cp:lastModifiedBy>Sbgm</cp:lastModifiedBy>
  <cp:revision>177</cp:revision>
  <dcterms:created xsi:type="dcterms:W3CDTF">2006-08-16T00:00:00Z</dcterms:created>
  <dcterms:modified xsi:type="dcterms:W3CDTF">2021-11-14T04:23:43Z</dcterms:modified>
</cp:coreProperties>
</file>