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90" r:id="rId3"/>
    <p:sldId id="289" r:id="rId4"/>
    <p:sldId id="281" r:id="rId5"/>
    <p:sldId id="260" r:id="rId6"/>
    <p:sldId id="261" r:id="rId7"/>
    <p:sldId id="291" r:id="rId8"/>
    <p:sldId id="279" r:id="rId9"/>
    <p:sldId id="265" r:id="rId10"/>
    <p:sldId id="292" r:id="rId11"/>
    <p:sldId id="293" r:id="rId12"/>
    <p:sldId id="294" r:id="rId13"/>
    <p:sldId id="295" r:id="rId14"/>
    <p:sldId id="284" r:id="rId15"/>
    <p:sldId id="270" r:id="rId16"/>
    <p:sldId id="296" r:id="rId17"/>
    <p:sldId id="297" r:id="rId18"/>
    <p:sldId id="274" r:id="rId19"/>
    <p:sldId id="282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99DEC-1380-43BD-BBC7-45D407F8F906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0BD56-5CE3-4CF1-9E3D-AB265D8AE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6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465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04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58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46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26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89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16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8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6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2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34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71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73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32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52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7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99D5C-9095-4D13-9FF0-8B2E87C598A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 /><Relationship Id="rId2" Type="http://schemas.openxmlformats.org/officeDocument/2006/relationships/image" Target="../media/image11.emf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86F15B1-8B05-A843-9FE3-658752023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0063" cy="73937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520B7B-05B7-486B-AB71-355B15561788}"/>
              </a:ext>
            </a:extLst>
          </p:cNvPr>
          <p:cNvSpPr/>
          <p:nvPr/>
        </p:nvSpPr>
        <p:spPr>
          <a:xfrm>
            <a:off x="3802558" y="4260635"/>
            <a:ext cx="4586884" cy="1938992"/>
          </a:xfrm>
          <a:prstGeom prst="rect">
            <a:avLst/>
          </a:prstGeom>
          <a:gradFill>
            <a:gsLst>
              <a:gs pos="21000">
                <a:srgbClr val="FFC000"/>
              </a:gs>
              <a:gs pos="71000">
                <a:schemeClr val="bg1"/>
              </a:gs>
              <a:gs pos="83000">
                <a:schemeClr val="bg1">
                  <a:lumMod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518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76302473-C3A4-D14E-B814-4ABE9A1D0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6"/>
            <a:ext cx="12191999" cy="67865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8298" y="253209"/>
            <a:ext cx="143500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79526" y="1887661"/>
            <a:ext cx="753207" cy="1620266"/>
            <a:chOff x="2879526" y="1887661"/>
            <a:chExt cx="753207" cy="1620266"/>
          </a:xfrm>
        </p:grpSpPr>
        <p:sp>
          <p:nvSpPr>
            <p:cNvPr id="4" name="TextBox 3"/>
            <p:cNvSpPr txBox="1"/>
            <p:nvPr/>
          </p:nvSpPr>
          <p:spPr>
            <a:xfrm>
              <a:off x="2964126" y="2676930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2205" y="1887661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2879526" y="2635813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555739" y="2246583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223420" y="1873806"/>
            <a:ext cx="753207" cy="1620266"/>
            <a:chOff x="4223420" y="1873806"/>
            <a:chExt cx="753207" cy="1620266"/>
          </a:xfrm>
        </p:grpSpPr>
        <p:sp>
          <p:nvSpPr>
            <p:cNvPr id="8" name="TextBox 7"/>
            <p:cNvSpPr txBox="1"/>
            <p:nvPr/>
          </p:nvSpPr>
          <p:spPr>
            <a:xfrm>
              <a:off x="4308020" y="2663075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36099" y="1873806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Minus 9"/>
            <p:cNvSpPr/>
            <p:nvPr/>
          </p:nvSpPr>
          <p:spPr>
            <a:xfrm>
              <a:off x="4223420" y="2621958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201893" y="3742022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inus 11"/>
          <p:cNvSpPr/>
          <p:nvPr/>
        </p:nvSpPr>
        <p:spPr>
          <a:xfrm>
            <a:off x="2578156" y="4102671"/>
            <a:ext cx="2950447" cy="131704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375" y="4129500"/>
            <a:ext cx="222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4605" y="3340231"/>
            <a:ext cx="23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7126" y="5451773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inus 15"/>
          <p:cNvSpPr/>
          <p:nvPr/>
        </p:nvSpPr>
        <p:spPr>
          <a:xfrm>
            <a:off x="3169895" y="5812422"/>
            <a:ext cx="1953626" cy="145776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1558" y="5711664"/>
            <a:ext cx="210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9838" y="5049983"/>
            <a:ext cx="23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889046" y="182671"/>
            <a:ext cx="753207" cy="1620266"/>
            <a:chOff x="2889046" y="182671"/>
            <a:chExt cx="753207" cy="1620266"/>
          </a:xfrm>
        </p:grpSpPr>
        <p:sp>
          <p:nvSpPr>
            <p:cNvPr id="19" name="TextBox 18"/>
            <p:cNvSpPr txBox="1"/>
            <p:nvPr/>
          </p:nvSpPr>
          <p:spPr>
            <a:xfrm>
              <a:off x="2973646" y="971940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01725" y="182671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Minus 20"/>
            <p:cNvSpPr/>
            <p:nvPr/>
          </p:nvSpPr>
          <p:spPr>
            <a:xfrm>
              <a:off x="2889046" y="930823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565259" y="541593"/>
            <a:ext cx="522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232940" y="168816"/>
            <a:ext cx="753207" cy="1620266"/>
            <a:chOff x="4232940" y="168816"/>
            <a:chExt cx="753207" cy="1620266"/>
          </a:xfrm>
        </p:grpSpPr>
        <p:sp>
          <p:nvSpPr>
            <p:cNvPr id="23" name="TextBox 22"/>
            <p:cNvSpPr txBox="1"/>
            <p:nvPr/>
          </p:nvSpPr>
          <p:spPr>
            <a:xfrm>
              <a:off x="4317540" y="958085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45619" y="168816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Minus 24"/>
            <p:cNvSpPr/>
            <p:nvPr/>
          </p:nvSpPr>
          <p:spPr>
            <a:xfrm>
              <a:off x="4232940" y="916968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197126" y="2279922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01144" y="1788325"/>
            <a:ext cx="6072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 অঙ্কে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ভগ্নাং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ভগ্নাং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 </a:t>
            </a:r>
          </a:p>
          <a:p>
            <a:pPr algn="ctr"/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ভগ্নাং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4628270" y="3446584"/>
            <a:ext cx="3868616" cy="7033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1483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22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76302473-C3A4-D14E-B814-4ABE9A1D0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6"/>
            <a:ext cx="12191999" cy="67865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8298" y="253209"/>
            <a:ext cx="147668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79526" y="1887661"/>
            <a:ext cx="753207" cy="1620266"/>
            <a:chOff x="2879526" y="1887661"/>
            <a:chExt cx="753207" cy="1620266"/>
          </a:xfrm>
        </p:grpSpPr>
        <p:sp>
          <p:nvSpPr>
            <p:cNvPr id="4" name="TextBox 3"/>
            <p:cNvSpPr txBox="1"/>
            <p:nvPr/>
          </p:nvSpPr>
          <p:spPr>
            <a:xfrm>
              <a:off x="2964126" y="2676930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2205" y="1887661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2879526" y="2635813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555739" y="2246583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223420" y="1873806"/>
            <a:ext cx="753207" cy="1620266"/>
            <a:chOff x="4223420" y="1873806"/>
            <a:chExt cx="753207" cy="1620266"/>
          </a:xfrm>
        </p:grpSpPr>
        <p:sp>
          <p:nvSpPr>
            <p:cNvPr id="8" name="TextBox 7"/>
            <p:cNvSpPr txBox="1"/>
            <p:nvPr/>
          </p:nvSpPr>
          <p:spPr>
            <a:xfrm>
              <a:off x="4308020" y="2663075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36099" y="1873806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Minus 9"/>
            <p:cNvSpPr/>
            <p:nvPr/>
          </p:nvSpPr>
          <p:spPr>
            <a:xfrm>
              <a:off x="4223420" y="2621958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201893" y="3742022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inus 11"/>
          <p:cNvSpPr/>
          <p:nvPr/>
        </p:nvSpPr>
        <p:spPr>
          <a:xfrm>
            <a:off x="2578156" y="4102671"/>
            <a:ext cx="2950447" cy="131704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375" y="4129500"/>
            <a:ext cx="222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4605" y="3340231"/>
            <a:ext cx="23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7126" y="5451773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inus 15"/>
          <p:cNvSpPr/>
          <p:nvPr/>
        </p:nvSpPr>
        <p:spPr>
          <a:xfrm>
            <a:off x="3169895" y="5812422"/>
            <a:ext cx="1953626" cy="145776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1558" y="5711664"/>
            <a:ext cx="210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9838" y="5049983"/>
            <a:ext cx="23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889046" y="182671"/>
            <a:ext cx="753207" cy="1620266"/>
            <a:chOff x="2889046" y="182671"/>
            <a:chExt cx="753207" cy="1620266"/>
          </a:xfrm>
        </p:grpSpPr>
        <p:sp>
          <p:nvSpPr>
            <p:cNvPr id="19" name="TextBox 18"/>
            <p:cNvSpPr txBox="1"/>
            <p:nvPr/>
          </p:nvSpPr>
          <p:spPr>
            <a:xfrm>
              <a:off x="2973646" y="971940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01725" y="182671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Minus 20"/>
            <p:cNvSpPr/>
            <p:nvPr/>
          </p:nvSpPr>
          <p:spPr>
            <a:xfrm>
              <a:off x="2889046" y="930823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565259" y="541593"/>
            <a:ext cx="522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232940" y="168816"/>
            <a:ext cx="753207" cy="1620266"/>
            <a:chOff x="4232940" y="168816"/>
            <a:chExt cx="753207" cy="1620266"/>
          </a:xfrm>
        </p:grpSpPr>
        <p:sp>
          <p:nvSpPr>
            <p:cNvPr id="23" name="TextBox 22"/>
            <p:cNvSpPr txBox="1"/>
            <p:nvPr/>
          </p:nvSpPr>
          <p:spPr>
            <a:xfrm>
              <a:off x="4317540" y="958085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45619" y="168816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Minus 24"/>
            <p:cNvSpPr/>
            <p:nvPr/>
          </p:nvSpPr>
          <p:spPr>
            <a:xfrm>
              <a:off x="4232940" y="916968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197126" y="2279922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01144" y="1788325"/>
            <a:ext cx="6072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 অঙ্কে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ভগ্নাং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ভগ্নাং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 </a:t>
            </a:r>
          </a:p>
          <a:p>
            <a:pPr algn="ctr"/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ভগ্নাং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4628270" y="3446584"/>
            <a:ext cx="3868616" cy="7033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898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22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76302473-C3A4-D14E-B814-4ABE9A1D0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6"/>
            <a:ext cx="12191999" cy="67865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8298" y="253209"/>
            <a:ext cx="141897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79526" y="1887661"/>
            <a:ext cx="753207" cy="1620266"/>
            <a:chOff x="2879526" y="1887661"/>
            <a:chExt cx="753207" cy="1620266"/>
          </a:xfrm>
        </p:grpSpPr>
        <p:sp>
          <p:nvSpPr>
            <p:cNvPr id="4" name="TextBox 3"/>
            <p:cNvSpPr txBox="1"/>
            <p:nvPr/>
          </p:nvSpPr>
          <p:spPr>
            <a:xfrm>
              <a:off x="2964126" y="2676930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2205" y="1887661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2879526" y="2635813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555739" y="2246583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223420" y="1873806"/>
            <a:ext cx="753207" cy="1620266"/>
            <a:chOff x="4223420" y="1873806"/>
            <a:chExt cx="753207" cy="1620266"/>
          </a:xfrm>
        </p:grpSpPr>
        <p:sp>
          <p:nvSpPr>
            <p:cNvPr id="8" name="TextBox 7"/>
            <p:cNvSpPr txBox="1"/>
            <p:nvPr/>
          </p:nvSpPr>
          <p:spPr>
            <a:xfrm>
              <a:off x="4308020" y="2663075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36099" y="1873806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Minus 9"/>
            <p:cNvSpPr/>
            <p:nvPr/>
          </p:nvSpPr>
          <p:spPr>
            <a:xfrm>
              <a:off x="4223420" y="2621958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201893" y="3742022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inus 11"/>
          <p:cNvSpPr/>
          <p:nvPr/>
        </p:nvSpPr>
        <p:spPr>
          <a:xfrm>
            <a:off x="2578156" y="4102671"/>
            <a:ext cx="2950447" cy="131704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375" y="4129500"/>
            <a:ext cx="222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4605" y="3340231"/>
            <a:ext cx="23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7126" y="5451773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inus 15"/>
          <p:cNvSpPr/>
          <p:nvPr/>
        </p:nvSpPr>
        <p:spPr>
          <a:xfrm>
            <a:off x="3169895" y="5812422"/>
            <a:ext cx="1953626" cy="145776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1558" y="5711664"/>
            <a:ext cx="210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9838" y="5049983"/>
            <a:ext cx="23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889046" y="182671"/>
            <a:ext cx="753207" cy="1620266"/>
            <a:chOff x="2889046" y="182671"/>
            <a:chExt cx="753207" cy="1620266"/>
          </a:xfrm>
        </p:grpSpPr>
        <p:sp>
          <p:nvSpPr>
            <p:cNvPr id="19" name="TextBox 18"/>
            <p:cNvSpPr txBox="1"/>
            <p:nvPr/>
          </p:nvSpPr>
          <p:spPr>
            <a:xfrm>
              <a:off x="2973646" y="971940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01725" y="182671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Minus 20"/>
            <p:cNvSpPr/>
            <p:nvPr/>
          </p:nvSpPr>
          <p:spPr>
            <a:xfrm>
              <a:off x="2889046" y="930823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565259" y="541593"/>
            <a:ext cx="522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232940" y="168816"/>
            <a:ext cx="753207" cy="1620266"/>
            <a:chOff x="4232940" y="168816"/>
            <a:chExt cx="753207" cy="1620266"/>
          </a:xfrm>
        </p:grpSpPr>
        <p:sp>
          <p:nvSpPr>
            <p:cNvPr id="23" name="TextBox 22"/>
            <p:cNvSpPr txBox="1"/>
            <p:nvPr/>
          </p:nvSpPr>
          <p:spPr>
            <a:xfrm>
              <a:off x="4317540" y="958085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45619" y="168816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Minus 24"/>
            <p:cNvSpPr/>
            <p:nvPr/>
          </p:nvSpPr>
          <p:spPr>
            <a:xfrm>
              <a:off x="4232940" y="916968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197126" y="2279922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01144" y="1788325"/>
            <a:ext cx="6072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 অঙ্কে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ভগ্নাং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ভগ্নাং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 </a:t>
            </a:r>
          </a:p>
          <a:p>
            <a:pPr algn="ctr"/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ভগ্নাং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4628270" y="3446584"/>
            <a:ext cx="3868616" cy="7033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4302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22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76302473-C3A4-D14E-B814-4ABE9A1D0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6"/>
            <a:ext cx="12191999" cy="67865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8298" y="253209"/>
            <a:ext cx="146867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79526" y="1887661"/>
            <a:ext cx="753207" cy="1620266"/>
            <a:chOff x="2879526" y="1887661"/>
            <a:chExt cx="753207" cy="1620266"/>
          </a:xfrm>
        </p:grpSpPr>
        <p:sp>
          <p:nvSpPr>
            <p:cNvPr id="4" name="TextBox 3"/>
            <p:cNvSpPr txBox="1"/>
            <p:nvPr/>
          </p:nvSpPr>
          <p:spPr>
            <a:xfrm>
              <a:off x="2964126" y="2676930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2205" y="1887661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2879526" y="2635813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555739" y="2246583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223420" y="1873806"/>
            <a:ext cx="753207" cy="1620266"/>
            <a:chOff x="4223420" y="1873806"/>
            <a:chExt cx="753207" cy="1620266"/>
          </a:xfrm>
        </p:grpSpPr>
        <p:sp>
          <p:nvSpPr>
            <p:cNvPr id="8" name="TextBox 7"/>
            <p:cNvSpPr txBox="1"/>
            <p:nvPr/>
          </p:nvSpPr>
          <p:spPr>
            <a:xfrm>
              <a:off x="4308020" y="2663075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36099" y="1873806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Minus 9"/>
            <p:cNvSpPr/>
            <p:nvPr/>
          </p:nvSpPr>
          <p:spPr>
            <a:xfrm>
              <a:off x="4223420" y="2621958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201893" y="3742022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inus 11"/>
          <p:cNvSpPr/>
          <p:nvPr/>
        </p:nvSpPr>
        <p:spPr>
          <a:xfrm>
            <a:off x="2578156" y="4102671"/>
            <a:ext cx="2950447" cy="131704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375" y="4129500"/>
            <a:ext cx="222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1671" y="3469064"/>
            <a:ext cx="1309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7126" y="5451773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inus 15"/>
          <p:cNvSpPr/>
          <p:nvPr/>
        </p:nvSpPr>
        <p:spPr>
          <a:xfrm>
            <a:off x="3169895" y="5812422"/>
            <a:ext cx="1953626" cy="145776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1558" y="5711664"/>
            <a:ext cx="210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9838" y="5049983"/>
            <a:ext cx="23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889046" y="182671"/>
            <a:ext cx="753207" cy="1620266"/>
            <a:chOff x="2889046" y="182671"/>
            <a:chExt cx="753207" cy="1620266"/>
          </a:xfrm>
        </p:grpSpPr>
        <p:sp>
          <p:nvSpPr>
            <p:cNvPr id="19" name="TextBox 18"/>
            <p:cNvSpPr txBox="1"/>
            <p:nvPr/>
          </p:nvSpPr>
          <p:spPr>
            <a:xfrm>
              <a:off x="2973646" y="971940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01725" y="182671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Minus 20"/>
            <p:cNvSpPr/>
            <p:nvPr/>
          </p:nvSpPr>
          <p:spPr>
            <a:xfrm>
              <a:off x="2889046" y="930823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565259" y="541593"/>
            <a:ext cx="522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232940" y="168816"/>
            <a:ext cx="753207" cy="1620266"/>
            <a:chOff x="4232940" y="168816"/>
            <a:chExt cx="753207" cy="1620266"/>
          </a:xfrm>
        </p:grpSpPr>
        <p:sp>
          <p:nvSpPr>
            <p:cNvPr id="23" name="TextBox 22"/>
            <p:cNvSpPr txBox="1"/>
            <p:nvPr/>
          </p:nvSpPr>
          <p:spPr>
            <a:xfrm>
              <a:off x="4317540" y="958085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45619" y="168816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Minus 24"/>
            <p:cNvSpPr/>
            <p:nvPr/>
          </p:nvSpPr>
          <p:spPr>
            <a:xfrm>
              <a:off x="4232940" y="916968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197126" y="2279922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9211" y="1789082"/>
            <a:ext cx="6072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 অঙ্কে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ভগ্নাং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ভগ্নাং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 </a:t>
            </a:r>
          </a:p>
          <a:p>
            <a:pPr algn="ctr"/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ভগ্নাং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4628270" y="3446584"/>
            <a:ext cx="3868616" cy="7033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F016E03-17D0-4758-9D62-EC54B9E3277F}"/>
              </a:ext>
            </a:extLst>
          </p:cNvPr>
          <p:cNvCxnSpPr/>
          <p:nvPr/>
        </p:nvCxnSpPr>
        <p:spPr>
          <a:xfrm flipH="1">
            <a:off x="2759067" y="1945087"/>
            <a:ext cx="864571" cy="734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A350424-7895-4E8A-98E8-3FA87376F039}"/>
              </a:ext>
            </a:extLst>
          </p:cNvPr>
          <p:cNvCxnSpPr/>
          <p:nvPr/>
        </p:nvCxnSpPr>
        <p:spPr>
          <a:xfrm flipH="1">
            <a:off x="4139764" y="2708950"/>
            <a:ext cx="864571" cy="734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25D0EA-E440-4011-806E-A2147E70D639}"/>
              </a:ext>
            </a:extLst>
          </p:cNvPr>
          <p:cNvCxnSpPr/>
          <p:nvPr/>
        </p:nvCxnSpPr>
        <p:spPr>
          <a:xfrm flipH="1">
            <a:off x="2855309" y="2696695"/>
            <a:ext cx="864571" cy="734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1AB0E3-F61E-4395-BF76-2C9BEBA9FEA7}"/>
              </a:ext>
            </a:extLst>
          </p:cNvPr>
          <p:cNvCxnSpPr/>
          <p:nvPr/>
        </p:nvCxnSpPr>
        <p:spPr>
          <a:xfrm flipH="1">
            <a:off x="4182635" y="1922155"/>
            <a:ext cx="864571" cy="734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07D83F3-33F3-4965-88A5-E4E0DFE16580}"/>
              </a:ext>
            </a:extLst>
          </p:cNvPr>
          <p:cNvSpPr txBox="1"/>
          <p:nvPr/>
        </p:nvSpPr>
        <p:spPr>
          <a:xfrm>
            <a:off x="4542383" y="1478595"/>
            <a:ext cx="695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CB23FD-629A-4106-A355-445C15255AC2}"/>
              </a:ext>
            </a:extLst>
          </p:cNvPr>
          <p:cNvSpPr txBox="1"/>
          <p:nvPr/>
        </p:nvSpPr>
        <p:spPr>
          <a:xfrm>
            <a:off x="4668690" y="2763935"/>
            <a:ext cx="695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111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  <p:bldP spid="14" grpId="0"/>
      <p:bldP spid="15" grpId="0"/>
      <p:bldP spid="17" grpId="0"/>
      <p:bldP spid="18" grpId="0"/>
      <p:bldP spid="22" grpId="0"/>
      <p:bldP spid="26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735A06-C175-4CF4-B4ED-A60941D53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06" y="1750961"/>
            <a:ext cx="7930195" cy="48195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ABF3D3-1919-4143-A721-55A38F5E1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52" y="1645554"/>
            <a:ext cx="3756074" cy="4819541"/>
          </a:xfrm>
          <a:prstGeom prst="rect">
            <a:avLst/>
          </a:prstGeom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E4B31421-74FB-49F4-8688-1FA8A3C532B2}"/>
              </a:ext>
            </a:extLst>
          </p:cNvPr>
          <p:cNvSpPr/>
          <p:nvPr/>
        </p:nvSpPr>
        <p:spPr>
          <a:xfrm rot="10800000" flipV="1">
            <a:off x="398131" y="392906"/>
            <a:ext cx="4750643" cy="488157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সাথে সংযোগ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4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3B4A763E-4CF3-074D-8C49-FB283FC7E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6012" cy="6737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7736" y="-35474"/>
            <a:ext cx="3594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2" name="Minus Sign 1">
            <a:extLst>
              <a:ext uri="{FF2B5EF4-FFF2-40B4-BE49-F238E27FC236}">
                <a16:creationId xmlns:a16="http://schemas.microsoft.com/office/drawing/2014/main" id="{A9301757-1974-4014-86BD-F530D7C9221E}"/>
              </a:ext>
            </a:extLst>
          </p:cNvPr>
          <p:cNvSpPr/>
          <p:nvPr/>
        </p:nvSpPr>
        <p:spPr>
          <a:xfrm>
            <a:off x="1969477" y="2293034"/>
            <a:ext cx="1097280" cy="703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79FFB15C-FE3D-4633-8161-5D6339EADB67}"/>
              </a:ext>
            </a:extLst>
          </p:cNvPr>
          <p:cNvSpPr/>
          <p:nvPr/>
        </p:nvSpPr>
        <p:spPr>
          <a:xfrm>
            <a:off x="3810000" y="2257865"/>
            <a:ext cx="1097280" cy="703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F2630CC6-CC3D-4CE1-9BE3-8FFB310BCEA4}"/>
              </a:ext>
            </a:extLst>
          </p:cNvPr>
          <p:cNvSpPr/>
          <p:nvPr/>
        </p:nvSpPr>
        <p:spPr>
          <a:xfrm>
            <a:off x="5746652" y="2239108"/>
            <a:ext cx="1097280" cy="703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141DC491-24E1-4AA0-91AB-EA3D365379FA}"/>
              </a:ext>
            </a:extLst>
          </p:cNvPr>
          <p:cNvSpPr/>
          <p:nvPr/>
        </p:nvSpPr>
        <p:spPr>
          <a:xfrm>
            <a:off x="7509803" y="2239108"/>
            <a:ext cx="1097280" cy="703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1F42D7-62A5-4E88-8367-DED79476C537}"/>
              </a:ext>
            </a:extLst>
          </p:cNvPr>
          <p:cNvSpPr txBox="1"/>
          <p:nvPr/>
        </p:nvSpPr>
        <p:spPr>
          <a:xfrm>
            <a:off x="2093741" y="1762780"/>
            <a:ext cx="61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4FE4C-238A-4B2F-AB46-718CA22D07C5}"/>
              </a:ext>
            </a:extLst>
          </p:cNvPr>
          <p:cNvSpPr txBox="1"/>
          <p:nvPr/>
        </p:nvSpPr>
        <p:spPr>
          <a:xfrm>
            <a:off x="2093741" y="2402244"/>
            <a:ext cx="61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50F6A5-A3C4-42E8-9FBB-CCD110264EAC}"/>
              </a:ext>
            </a:extLst>
          </p:cNvPr>
          <p:cNvSpPr txBox="1"/>
          <p:nvPr/>
        </p:nvSpPr>
        <p:spPr>
          <a:xfrm>
            <a:off x="4049150" y="1617785"/>
            <a:ext cx="61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D5609E-F748-49E9-AFE3-6844A3FA3667}"/>
              </a:ext>
            </a:extLst>
          </p:cNvPr>
          <p:cNvSpPr txBox="1"/>
          <p:nvPr/>
        </p:nvSpPr>
        <p:spPr>
          <a:xfrm>
            <a:off x="4074941" y="2402244"/>
            <a:ext cx="61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19C13A-079D-4E5E-9300-4237D267112C}"/>
              </a:ext>
            </a:extLst>
          </p:cNvPr>
          <p:cNvSpPr txBox="1"/>
          <p:nvPr/>
        </p:nvSpPr>
        <p:spPr>
          <a:xfrm>
            <a:off x="5960011" y="2351763"/>
            <a:ext cx="61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CD44C7-7015-4032-96D7-97A5EA722A41}"/>
              </a:ext>
            </a:extLst>
          </p:cNvPr>
          <p:cNvSpPr txBox="1"/>
          <p:nvPr/>
        </p:nvSpPr>
        <p:spPr>
          <a:xfrm>
            <a:off x="7748953" y="1617785"/>
            <a:ext cx="61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82079E-5C32-47C1-942F-A8FAC2295270}"/>
              </a:ext>
            </a:extLst>
          </p:cNvPr>
          <p:cNvSpPr txBox="1"/>
          <p:nvPr/>
        </p:nvSpPr>
        <p:spPr>
          <a:xfrm>
            <a:off x="7789983" y="2309446"/>
            <a:ext cx="61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20EF52-2232-4422-93B3-D7A0022D21F8}"/>
              </a:ext>
            </a:extLst>
          </p:cNvPr>
          <p:cNvSpPr txBox="1"/>
          <p:nvPr/>
        </p:nvSpPr>
        <p:spPr>
          <a:xfrm>
            <a:off x="5899051" y="1617785"/>
            <a:ext cx="61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ivision Sign 16">
            <a:extLst>
              <a:ext uri="{FF2B5EF4-FFF2-40B4-BE49-F238E27FC236}">
                <a16:creationId xmlns:a16="http://schemas.microsoft.com/office/drawing/2014/main" id="{B20A8A5D-A8D4-46B4-BA1E-DEB5F770E005}"/>
              </a:ext>
            </a:extLst>
          </p:cNvPr>
          <p:cNvSpPr/>
          <p:nvPr/>
        </p:nvSpPr>
        <p:spPr>
          <a:xfrm>
            <a:off x="3121270" y="2165252"/>
            <a:ext cx="485335" cy="288387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Sign 18">
            <a:extLst>
              <a:ext uri="{FF2B5EF4-FFF2-40B4-BE49-F238E27FC236}">
                <a16:creationId xmlns:a16="http://schemas.microsoft.com/office/drawing/2014/main" id="{EE0DF75D-A36E-441F-BBE6-874DA00E3287}"/>
              </a:ext>
            </a:extLst>
          </p:cNvPr>
          <p:cNvSpPr/>
          <p:nvPr/>
        </p:nvSpPr>
        <p:spPr>
          <a:xfrm>
            <a:off x="6906065" y="2130083"/>
            <a:ext cx="485335" cy="288387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D21A02-FC61-46D8-9442-77E1CBD7E5EA}"/>
              </a:ext>
            </a:extLst>
          </p:cNvPr>
          <p:cNvSpPr txBox="1"/>
          <p:nvPr/>
        </p:nvSpPr>
        <p:spPr>
          <a:xfrm>
            <a:off x="1295399" y="2165252"/>
            <a:ext cx="679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১৩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0AE274-DBD3-4283-8494-F24D9F3D6060}"/>
              </a:ext>
            </a:extLst>
          </p:cNvPr>
          <p:cNvSpPr txBox="1"/>
          <p:nvPr/>
        </p:nvSpPr>
        <p:spPr>
          <a:xfrm>
            <a:off x="5187461" y="2049138"/>
            <a:ext cx="73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71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76302473-C3A4-D14E-B814-4ABE9A1D0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6"/>
            <a:ext cx="12191999" cy="67865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8298" y="253209"/>
            <a:ext cx="165942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79526" y="1887661"/>
            <a:ext cx="753207" cy="1620266"/>
            <a:chOff x="2879526" y="1887661"/>
            <a:chExt cx="753207" cy="1620266"/>
          </a:xfrm>
        </p:grpSpPr>
        <p:sp>
          <p:nvSpPr>
            <p:cNvPr id="4" name="TextBox 3"/>
            <p:cNvSpPr txBox="1"/>
            <p:nvPr/>
          </p:nvSpPr>
          <p:spPr>
            <a:xfrm>
              <a:off x="2964126" y="2676930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2205" y="1887661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2879526" y="2635813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555739" y="2246583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223420" y="1873806"/>
            <a:ext cx="753207" cy="1620266"/>
            <a:chOff x="4223420" y="1873806"/>
            <a:chExt cx="753207" cy="1620266"/>
          </a:xfrm>
        </p:grpSpPr>
        <p:sp>
          <p:nvSpPr>
            <p:cNvPr id="8" name="TextBox 7"/>
            <p:cNvSpPr txBox="1"/>
            <p:nvPr/>
          </p:nvSpPr>
          <p:spPr>
            <a:xfrm>
              <a:off x="4308020" y="2663075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36099" y="1873806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Minus 9"/>
            <p:cNvSpPr/>
            <p:nvPr/>
          </p:nvSpPr>
          <p:spPr>
            <a:xfrm>
              <a:off x="4223420" y="2621958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201893" y="3742022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inus 11"/>
          <p:cNvSpPr/>
          <p:nvPr/>
        </p:nvSpPr>
        <p:spPr>
          <a:xfrm>
            <a:off x="2578156" y="4102671"/>
            <a:ext cx="2950447" cy="131704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375" y="4129500"/>
            <a:ext cx="222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4605" y="3340231"/>
            <a:ext cx="23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7126" y="5451773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inus 15"/>
          <p:cNvSpPr/>
          <p:nvPr/>
        </p:nvSpPr>
        <p:spPr>
          <a:xfrm>
            <a:off x="3169895" y="5812422"/>
            <a:ext cx="1953626" cy="145776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1558" y="5711664"/>
            <a:ext cx="210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9838" y="5049983"/>
            <a:ext cx="23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889046" y="182671"/>
            <a:ext cx="753207" cy="1620266"/>
            <a:chOff x="2889046" y="182671"/>
            <a:chExt cx="753207" cy="1620266"/>
          </a:xfrm>
        </p:grpSpPr>
        <p:sp>
          <p:nvSpPr>
            <p:cNvPr id="19" name="TextBox 18"/>
            <p:cNvSpPr txBox="1"/>
            <p:nvPr/>
          </p:nvSpPr>
          <p:spPr>
            <a:xfrm>
              <a:off x="2973646" y="971940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01725" y="182671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Minus 20"/>
            <p:cNvSpPr/>
            <p:nvPr/>
          </p:nvSpPr>
          <p:spPr>
            <a:xfrm>
              <a:off x="2889046" y="930823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565259" y="541593"/>
            <a:ext cx="522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232940" y="168816"/>
            <a:ext cx="753207" cy="1620266"/>
            <a:chOff x="4232940" y="168816"/>
            <a:chExt cx="753207" cy="1620266"/>
          </a:xfrm>
        </p:grpSpPr>
        <p:sp>
          <p:nvSpPr>
            <p:cNvPr id="23" name="TextBox 22"/>
            <p:cNvSpPr txBox="1"/>
            <p:nvPr/>
          </p:nvSpPr>
          <p:spPr>
            <a:xfrm>
              <a:off x="4317540" y="958085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45619" y="168816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Minus 24"/>
            <p:cNvSpPr/>
            <p:nvPr/>
          </p:nvSpPr>
          <p:spPr>
            <a:xfrm>
              <a:off x="4232940" y="916968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197126" y="2279922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01144" y="1788325"/>
            <a:ext cx="6072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 অঙ্কে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ভগ্নাং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ভগ্নাং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 </a:t>
            </a:r>
          </a:p>
          <a:p>
            <a:pPr algn="ctr"/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ভগ্নাং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4628270" y="3446584"/>
            <a:ext cx="3868616" cy="7033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0191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22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76302473-C3A4-D14E-B814-4ABE9A1D0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6"/>
            <a:ext cx="12191999" cy="67865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8298" y="253209"/>
            <a:ext cx="165141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79526" y="1887661"/>
            <a:ext cx="774720" cy="1620266"/>
            <a:chOff x="2879526" y="1887661"/>
            <a:chExt cx="774720" cy="1620266"/>
          </a:xfrm>
        </p:grpSpPr>
        <p:sp>
          <p:nvSpPr>
            <p:cNvPr id="4" name="TextBox 3"/>
            <p:cNvSpPr txBox="1"/>
            <p:nvPr/>
          </p:nvSpPr>
          <p:spPr>
            <a:xfrm>
              <a:off x="2927676" y="2676930"/>
              <a:ext cx="726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endPara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2205" y="1887661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2879526" y="2635813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555739" y="2246583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223420" y="1873806"/>
            <a:ext cx="762727" cy="1620266"/>
            <a:chOff x="4223420" y="1873806"/>
            <a:chExt cx="762727" cy="1620266"/>
          </a:xfrm>
        </p:grpSpPr>
        <p:sp>
          <p:nvSpPr>
            <p:cNvPr id="8" name="TextBox 7"/>
            <p:cNvSpPr txBox="1"/>
            <p:nvPr/>
          </p:nvSpPr>
          <p:spPr>
            <a:xfrm>
              <a:off x="4308020" y="2663075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36099" y="1873806"/>
              <a:ext cx="750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Minus 9"/>
            <p:cNvSpPr/>
            <p:nvPr/>
          </p:nvSpPr>
          <p:spPr>
            <a:xfrm>
              <a:off x="4223420" y="2621958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201893" y="3742022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inus 11"/>
          <p:cNvSpPr/>
          <p:nvPr/>
        </p:nvSpPr>
        <p:spPr>
          <a:xfrm>
            <a:off x="2578156" y="4102671"/>
            <a:ext cx="2950447" cy="131704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375" y="4129500"/>
            <a:ext cx="222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1671" y="3469064"/>
            <a:ext cx="1309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7126" y="5451773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inus 15"/>
          <p:cNvSpPr/>
          <p:nvPr/>
        </p:nvSpPr>
        <p:spPr>
          <a:xfrm>
            <a:off x="3169895" y="5812422"/>
            <a:ext cx="1953626" cy="145776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1558" y="5711664"/>
            <a:ext cx="210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9838" y="5049983"/>
            <a:ext cx="23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757088" y="182671"/>
            <a:ext cx="885165" cy="1620266"/>
            <a:chOff x="2757088" y="182671"/>
            <a:chExt cx="885165" cy="1620266"/>
          </a:xfrm>
        </p:grpSpPr>
        <p:sp>
          <p:nvSpPr>
            <p:cNvPr id="19" name="TextBox 18"/>
            <p:cNvSpPr txBox="1"/>
            <p:nvPr/>
          </p:nvSpPr>
          <p:spPr>
            <a:xfrm>
              <a:off x="2757088" y="971940"/>
              <a:ext cx="798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endPara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01725" y="182671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Minus 20"/>
            <p:cNvSpPr/>
            <p:nvPr/>
          </p:nvSpPr>
          <p:spPr>
            <a:xfrm>
              <a:off x="2889046" y="930823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565259" y="541593"/>
            <a:ext cx="522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232940" y="168816"/>
            <a:ext cx="814266" cy="1620266"/>
            <a:chOff x="4232940" y="168816"/>
            <a:chExt cx="814266" cy="1620266"/>
          </a:xfrm>
        </p:grpSpPr>
        <p:sp>
          <p:nvSpPr>
            <p:cNvPr id="23" name="TextBox 22"/>
            <p:cNvSpPr txBox="1"/>
            <p:nvPr/>
          </p:nvSpPr>
          <p:spPr>
            <a:xfrm>
              <a:off x="4317540" y="958085"/>
              <a:ext cx="7296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45619" y="168816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Minus 24"/>
            <p:cNvSpPr/>
            <p:nvPr/>
          </p:nvSpPr>
          <p:spPr>
            <a:xfrm>
              <a:off x="4232940" y="916968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197126" y="2279922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9211" y="1789082"/>
            <a:ext cx="6072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 অঙ্কে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ভগ্নাং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ভগ্নাং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 </a:t>
            </a:r>
          </a:p>
          <a:p>
            <a:pPr algn="ctr"/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ভগ্নাং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4628270" y="3446584"/>
            <a:ext cx="3868616" cy="7033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F016E03-17D0-4758-9D62-EC54B9E3277F}"/>
              </a:ext>
            </a:extLst>
          </p:cNvPr>
          <p:cNvCxnSpPr/>
          <p:nvPr/>
        </p:nvCxnSpPr>
        <p:spPr>
          <a:xfrm flipH="1">
            <a:off x="2759067" y="1945087"/>
            <a:ext cx="864571" cy="734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A350424-7895-4E8A-98E8-3FA87376F039}"/>
              </a:ext>
            </a:extLst>
          </p:cNvPr>
          <p:cNvCxnSpPr/>
          <p:nvPr/>
        </p:nvCxnSpPr>
        <p:spPr>
          <a:xfrm flipH="1">
            <a:off x="4139764" y="2708950"/>
            <a:ext cx="864571" cy="734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25D0EA-E440-4011-806E-A2147E70D639}"/>
              </a:ext>
            </a:extLst>
          </p:cNvPr>
          <p:cNvCxnSpPr/>
          <p:nvPr/>
        </p:nvCxnSpPr>
        <p:spPr>
          <a:xfrm flipH="1">
            <a:off x="2855309" y="2696695"/>
            <a:ext cx="864571" cy="734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1AB0E3-F61E-4395-BF76-2C9BEBA9FEA7}"/>
              </a:ext>
            </a:extLst>
          </p:cNvPr>
          <p:cNvCxnSpPr/>
          <p:nvPr/>
        </p:nvCxnSpPr>
        <p:spPr>
          <a:xfrm flipH="1">
            <a:off x="4182635" y="1922155"/>
            <a:ext cx="864571" cy="734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07D83F3-33F3-4965-88A5-E4E0DFE16580}"/>
              </a:ext>
            </a:extLst>
          </p:cNvPr>
          <p:cNvSpPr txBox="1"/>
          <p:nvPr/>
        </p:nvSpPr>
        <p:spPr>
          <a:xfrm>
            <a:off x="4542383" y="1478595"/>
            <a:ext cx="695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CB23FD-629A-4106-A355-445C15255AC2}"/>
              </a:ext>
            </a:extLst>
          </p:cNvPr>
          <p:cNvSpPr txBox="1"/>
          <p:nvPr/>
        </p:nvSpPr>
        <p:spPr>
          <a:xfrm>
            <a:off x="4859788" y="2806067"/>
            <a:ext cx="695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127E21-34DA-43BE-9CFD-D889101DFEBD}"/>
              </a:ext>
            </a:extLst>
          </p:cNvPr>
          <p:cNvSpPr txBox="1"/>
          <p:nvPr/>
        </p:nvSpPr>
        <p:spPr>
          <a:xfrm>
            <a:off x="2908281" y="3187306"/>
            <a:ext cx="695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814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  <p:bldP spid="14" grpId="0"/>
      <p:bldP spid="15" grpId="0"/>
      <p:bldP spid="17" grpId="0"/>
      <p:bldP spid="18" grpId="0"/>
      <p:bldP spid="22" grpId="0"/>
      <p:bldP spid="26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2997D062-D63B-0B46-B526-426BDB066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" y="37010"/>
            <a:ext cx="11834813" cy="7094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8281" y="202406"/>
            <a:ext cx="308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মূল্যায়ন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45064" y="4760771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9777" y="3033318"/>
            <a:ext cx="6767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99680" y="3031533"/>
            <a:ext cx="96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40155" y="3044513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159694" y="2840334"/>
            <a:ext cx="1184831" cy="1326174"/>
            <a:chOff x="5159694" y="2840334"/>
            <a:chExt cx="753207" cy="1243936"/>
          </a:xfrm>
        </p:grpSpPr>
        <p:sp>
          <p:nvSpPr>
            <p:cNvPr id="15" name="TextBox 14"/>
            <p:cNvSpPr txBox="1"/>
            <p:nvPr/>
          </p:nvSpPr>
          <p:spPr>
            <a:xfrm>
              <a:off x="5244294" y="3376384"/>
              <a:ext cx="582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86440" y="2840334"/>
              <a:ext cx="6956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১৫</a:t>
              </a:r>
            </a:p>
          </p:txBody>
        </p:sp>
        <p:sp>
          <p:nvSpPr>
            <p:cNvPr id="17" name="Minus 16"/>
            <p:cNvSpPr/>
            <p:nvPr/>
          </p:nvSpPr>
          <p:spPr>
            <a:xfrm>
              <a:off x="5159694" y="3377471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121642" y="4833982"/>
            <a:ext cx="702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5613" y="4747792"/>
            <a:ext cx="96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69031" y="4980099"/>
            <a:ext cx="582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11177" y="4542525"/>
            <a:ext cx="695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2" name="Minus 21"/>
          <p:cNvSpPr/>
          <p:nvPr/>
        </p:nvSpPr>
        <p:spPr>
          <a:xfrm>
            <a:off x="4484431" y="5079662"/>
            <a:ext cx="753207" cy="111748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6780" y="4775928"/>
            <a:ext cx="96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60198" y="5008235"/>
            <a:ext cx="582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02344" y="4570661"/>
            <a:ext cx="695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26" name="Minus 25"/>
          <p:cNvSpPr/>
          <p:nvPr/>
        </p:nvSpPr>
        <p:spPr>
          <a:xfrm>
            <a:off x="5975598" y="5107798"/>
            <a:ext cx="753207" cy="111748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907236" y="3038622"/>
            <a:ext cx="1589649" cy="61897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8817294" y="2713725"/>
            <a:ext cx="1589649" cy="1275952"/>
            <a:chOff x="5159694" y="2840334"/>
            <a:chExt cx="790939" cy="1243936"/>
          </a:xfrm>
        </p:grpSpPr>
        <p:sp>
          <p:nvSpPr>
            <p:cNvPr id="30" name="TextBox 29"/>
            <p:cNvSpPr txBox="1"/>
            <p:nvPr/>
          </p:nvSpPr>
          <p:spPr>
            <a:xfrm>
              <a:off x="5244294" y="3376384"/>
              <a:ext cx="7063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১৫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86440" y="2840334"/>
              <a:ext cx="6956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১0</a:t>
              </a:r>
            </a:p>
          </p:txBody>
        </p:sp>
        <p:sp>
          <p:nvSpPr>
            <p:cNvPr id="32" name="Minus 31"/>
            <p:cNvSpPr/>
            <p:nvPr/>
          </p:nvSpPr>
          <p:spPr>
            <a:xfrm>
              <a:off x="5159694" y="3377471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" name="Right Arrow 32"/>
          <p:cNvSpPr/>
          <p:nvPr/>
        </p:nvSpPr>
        <p:spPr>
          <a:xfrm>
            <a:off x="6907236" y="4881489"/>
            <a:ext cx="1589649" cy="61897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8929835" y="4584727"/>
            <a:ext cx="1589649" cy="1266785"/>
            <a:chOff x="5159694" y="2840334"/>
            <a:chExt cx="790939" cy="1214995"/>
          </a:xfrm>
        </p:grpSpPr>
        <p:sp>
          <p:nvSpPr>
            <p:cNvPr id="35" name="TextBox 34"/>
            <p:cNvSpPr txBox="1"/>
            <p:nvPr/>
          </p:nvSpPr>
          <p:spPr>
            <a:xfrm>
              <a:off x="5244294" y="3376384"/>
              <a:ext cx="706339" cy="67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১৭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86440" y="2840334"/>
              <a:ext cx="695695" cy="67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২২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Minus 36"/>
            <p:cNvSpPr/>
            <p:nvPr/>
          </p:nvSpPr>
          <p:spPr>
            <a:xfrm>
              <a:off x="5159694" y="3377471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3150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2A9ECA34-A783-B041-8FE1-6AEE08AC8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0"/>
            <a:ext cx="11965781" cy="7102269"/>
          </a:xfrm>
          <a:prstGeom prst="rect">
            <a:avLst/>
          </a:prstGeom>
        </p:spPr>
      </p:pic>
      <p:pic>
        <p:nvPicPr>
          <p:cNvPr id="2" name="Picture 1" descr="Pictur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4" y="3997373"/>
            <a:ext cx="3386139" cy="286062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04" y="2178044"/>
            <a:ext cx="7934860" cy="3638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62000" y="450143"/>
            <a:ext cx="3953316" cy="5023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7B5C00D-D7D1-426D-86CD-3E19B2896896}"/>
              </a:ext>
            </a:extLst>
          </p:cNvPr>
          <p:cNvGrpSpPr/>
          <p:nvPr/>
        </p:nvGrpSpPr>
        <p:grpSpPr>
          <a:xfrm>
            <a:off x="271496" y="1626593"/>
            <a:ext cx="10564416" cy="3966091"/>
            <a:chOff x="3080246" y="793606"/>
            <a:chExt cx="8223187" cy="3607455"/>
          </a:xfrm>
          <a:gradFill>
            <a:gsLst>
              <a:gs pos="21000">
                <a:srgbClr val="FFC000"/>
              </a:gs>
              <a:gs pos="71000">
                <a:schemeClr val="bg1"/>
              </a:gs>
              <a:gs pos="83000">
                <a:schemeClr val="bg1">
                  <a:lumMod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E0A94A7-31F7-4A77-89AC-66328876E4AB}"/>
                </a:ext>
              </a:extLst>
            </p:cNvPr>
            <p:cNvGrpSpPr/>
            <p:nvPr/>
          </p:nvGrpSpPr>
          <p:grpSpPr>
            <a:xfrm>
              <a:off x="3080246" y="793606"/>
              <a:ext cx="8223187" cy="3607455"/>
              <a:chOff x="3296397" y="1638948"/>
              <a:chExt cx="7259813" cy="3017223"/>
            </a:xfrm>
            <a:grpFill/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714E210B-1FB6-4B55-B219-A82086F71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593" y="1638948"/>
                <a:ext cx="7066857" cy="1196975"/>
              </a:xfrm>
              <a:custGeom>
                <a:avLst/>
                <a:gdLst>
                  <a:gd name="T0" fmla="*/ 931 w 1021"/>
                  <a:gd name="T1" fmla="*/ 73 h 318"/>
                  <a:gd name="T2" fmla="*/ 878 w 1021"/>
                  <a:gd name="T3" fmla="*/ 15 h 318"/>
                  <a:gd name="T4" fmla="*/ 848 w 1021"/>
                  <a:gd name="T5" fmla="*/ 13 h 318"/>
                  <a:gd name="T6" fmla="*/ 814 w 1021"/>
                  <a:gd name="T7" fmla="*/ 11 h 318"/>
                  <a:gd name="T8" fmla="*/ 764 w 1021"/>
                  <a:gd name="T9" fmla="*/ 15 h 318"/>
                  <a:gd name="T10" fmla="*/ 740 w 1021"/>
                  <a:gd name="T11" fmla="*/ 19 h 318"/>
                  <a:gd name="T12" fmla="*/ 731 w 1021"/>
                  <a:gd name="T13" fmla="*/ 11 h 318"/>
                  <a:gd name="T14" fmla="*/ 719 w 1021"/>
                  <a:gd name="T15" fmla="*/ 11 h 318"/>
                  <a:gd name="T16" fmla="*/ 700 w 1021"/>
                  <a:gd name="T17" fmla="*/ 13 h 318"/>
                  <a:gd name="T18" fmla="*/ 693 w 1021"/>
                  <a:gd name="T19" fmla="*/ 3 h 318"/>
                  <a:gd name="T20" fmla="*/ 658 w 1021"/>
                  <a:gd name="T21" fmla="*/ 20 h 318"/>
                  <a:gd name="T22" fmla="*/ 640 w 1021"/>
                  <a:gd name="T23" fmla="*/ 16 h 318"/>
                  <a:gd name="T24" fmla="*/ 633 w 1021"/>
                  <a:gd name="T25" fmla="*/ 8 h 318"/>
                  <a:gd name="T26" fmla="*/ 606 w 1021"/>
                  <a:gd name="T27" fmla="*/ 13 h 318"/>
                  <a:gd name="T28" fmla="*/ 596 w 1021"/>
                  <a:gd name="T29" fmla="*/ 13 h 318"/>
                  <a:gd name="T30" fmla="*/ 583 w 1021"/>
                  <a:gd name="T31" fmla="*/ 11 h 318"/>
                  <a:gd name="T32" fmla="*/ 560 w 1021"/>
                  <a:gd name="T33" fmla="*/ 14 h 318"/>
                  <a:gd name="T34" fmla="*/ 544 w 1021"/>
                  <a:gd name="T35" fmla="*/ 15 h 318"/>
                  <a:gd name="T36" fmla="*/ 534 w 1021"/>
                  <a:gd name="T37" fmla="*/ 13 h 318"/>
                  <a:gd name="T38" fmla="*/ 510 w 1021"/>
                  <a:gd name="T39" fmla="*/ 16 h 318"/>
                  <a:gd name="T40" fmla="*/ 493 w 1021"/>
                  <a:gd name="T41" fmla="*/ 13 h 318"/>
                  <a:gd name="T42" fmla="*/ 462 w 1021"/>
                  <a:gd name="T43" fmla="*/ 8 h 318"/>
                  <a:gd name="T44" fmla="*/ 446 w 1021"/>
                  <a:gd name="T45" fmla="*/ 11 h 318"/>
                  <a:gd name="T46" fmla="*/ 416 w 1021"/>
                  <a:gd name="T47" fmla="*/ 12 h 318"/>
                  <a:gd name="T48" fmla="*/ 382 w 1021"/>
                  <a:gd name="T49" fmla="*/ 15 h 318"/>
                  <a:gd name="T50" fmla="*/ 312 w 1021"/>
                  <a:gd name="T51" fmla="*/ 11 h 318"/>
                  <a:gd name="T52" fmla="*/ 282 w 1021"/>
                  <a:gd name="T53" fmla="*/ 17 h 318"/>
                  <a:gd name="T54" fmla="*/ 266 w 1021"/>
                  <a:gd name="T55" fmla="*/ 18 h 318"/>
                  <a:gd name="T56" fmla="*/ 200 w 1021"/>
                  <a:gd name="T57" fmla="*/ 16 h 318"/>
                  <a:gd name="T58" fmla="*/ 132 w 1021"/>
                  <a:gd name="T59" fmla="*/ 17 h 318"/>
                  <a:gd name="T60" fmla="*/ 1 w 1021"/>
                  <a:gd name="T61" fmla="*/ 119 h 318"/>
                  <a:gd name="T62" fmla="*/ 58 w 1021"/>
                  <a:gd name="T63" fmla="*/ 247 h 318"/>
                  <a:gd name="T64" fmla="*/ 152 w 1021"/>
                  <a:gd name="T65" fmla="*/ 303 h 318"/>
                  <a:gd name="T66" fmla="*/ 176 w 1021"/>
                  <a:gd name="T67" fmla="*/ 304 h 318"/>
                  <a:gd name="T68" fmla="*/ 208 w 1021"/>
                  <a:gd name="T69" fmla="*/ 304 h 318"/>
                  <a:gd name="T70" fmla="*/ 260 w 1021"/>
                  <a:gd name="T71" fmla="*/ 304 h 318"/>
                  <a:gd name="T72" fmla="*/ 282 w 1021"/>
                  <a:gd name="T73" fmla="*/ 299 h 318"/>
                  <a:gd name="T74" fmla="*/ 291 w 1021"/>
                  <a:gd name="T75" fmla="*/ 309 h 318"/>
                  <a:gd name="T76" fmla="*/ 303 w 1021"/>
                  <a:gd name="T77" fmla="*/ 307 h 318"/>
                  <a:gd name="T78" fmla="*/ 321 w 1021"/>
                  <a:gd name="T79" fmla="*/ 304 h 318"/>
                  <a:gd name="T80" fmla="*/ 335 w 1021"/>
                  <a:gd name="T81" fmla="*/ 304 h 318"/>
                  <a:gd name="T82" fmla="*/ 363 w 1021"/>
                  <a:gd name="T83" fmla="*/ 297 h 318"/>
                  <a:gd name="T84" fmla="*/ 382 w 1021"/>
                  <a:gd name="T85" fmla="*/ 304 h 318"/>
                  <a:gd name="T86" fmla="*/ 394 w 1021"/>
                  <a:gd name="T87" fmla="*/ 308 h 318"/>
                  <a:gd name="T88" fmla="*/ 418 w 1021"/>
                  <a:gd name="T89" fmla="*/ 304 h 318"/>
                  <a:gd name="T90" fmla="*/ 426 w 1021"/>
                  <a:gd name="T91" fmla="*/ 304 h 318"/>
                  <a:gd name="T92" fmla="*/ 445 w 1021"/>
                  <a:gd name="T93" fmla="*/ 306 h 318"/>
                  <a:gd name="T94" fmla="*/ 463 w 1021"/>
                  <a:gd name="T95" fmla="*/ 302 h 318"/>
                  <a:gd name="T96" fmla="*/ 478 w 1021"/>
                  <a:gd name="T97" fmla="*/ 302 h 318"/>
                  <a:gd name="T98" fmla="*/ 487 w 1021"/>
                  <a:gd name="T99" fmla="*/ 304 h 318"/>
                  <a:gd name="T100" fmla="*/ 511 w 1021"/>
                  <a:gd name="T101" fmla="*/ 301 h 318"/>
                  <a:gd name="T102" fmla="*/ 530 w 1021"/>
                  <a:gd name="T103" fmla="*/ 300 h 318"/>
                  <a:gd name="T104" fmla="*/ 562 w 1021"/>
                  <a:gd name="T105" fmla="*/ 308 h 318"/>
                  <a:gd name="T106" fmla="*/ 584 w 1021"/>
                  <a:gd name="T107" fmla="*/ 314 h 318"/>
                  <a:gd name="T108" fmla="*/ 612 w 1021"/>
                  <a:gd name="T109" fmla="*/ 306 h 318"/>
                  <a:gd name="T110" fmla="*/ 642 w 1021"/>
                  <a:gd name="T111" fmla="*/ 306 h 318"/>
                  <a:gd name="T112" fmla="*/ 715 w 1021"/>
                  <a:gd name="T113" fmla="*/ 301 h 318"/>
                  <a:gd name="T114" fmla="*/ 741 w 1021"/>
                  <a:gd name="T115" fmla="*/ 302 h 318"/>
                  <a:gd name="T116" fmla="*/ 756 w 1021"/>
                  <a:gd name="T117" fmla="*/ 299 h 318"/>
                  <a:gd name="T118" fmla="*/ 837 w 1021"/>
                  <a:gd name="T119" fmla="*/ 301 h 318"/>
                  <a:gd name="T120" fmla="*/ 918 w 1021"/>
                  <a:gd name="T121" fmla="*/ 30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1" h="318">
                    <a:moveTo>
                      <a:pt x="1020" y="198"/>
                    </a:moveTo>
                    <a:cubicBezTo>
                      <a:pt x="1019" y="163"/>
                      <a:pt x="953" y="210"/>
                      <a:pt x="952" y="175"/>
                    </a:cubicBezTo>
                    <a:cubicBezTo>
                      <a:pt x="952" y="163"/>
                      <a:pt x="974" y="172"/>
                      <a:pt x="974" y="165"/>
                    </a:cubicBezTo>
                    <a:cubicBezTo>
                      <a:pt x="974" y="158"/>
                      <a:pt x="941" y="162"/>
                      <a:pt x="936" y="148"/>
                    </a:cubicBezTo>
                    <a:cubicBezTo>
                      <a:pt x="929" y="128"/>
                      <a:pt x="1002" y="154"/>
                      <a:pt x="1002" y="119"/>
                    </a:cubicBezTo>
                    <a:cubicBezTo>
                      <a:pt x="1002" y="84"/>
                      <a:pt x="957" y="104"/>
                      <a:pt x="936" y="92"/>
                    </a:cubicBezTo>
                    <a:cubicBezTo>
                      <a:pt x="933" y="91"/>
                      <a:pt x="928" y="79"/>
                      <a:pt x="931" y="73"/>
                    </a:cubicBezTo>
                    <a:cubicBezTo>
                      <a:pt x="936" y="59"/>
                      <a:pt x="961" y="86"/>
                      <a:pt x="963" y="70"/>
                    </a:cubicBezTo>
                    <a:cubicBezTo>
                      <a:pt x="966" y="44"/>
                      <a:pt x="913" y="65"/>
                      <a:pt x="915" y="39"/>
                    </a:cubicBezTo>
                    <a:cubicBezTo>
                      <a:pt x="918" y="14"/>
                      <a:pt x="957" y="31"/>
                      <a:pt x="966" y="31"/>
                    </a:cubicBezTo>
                    <a:cubicBezTo>
                      <a:pt x="997" y="31"/>
                      <a:pt x="993" y="14"/>
                      <a:pt x="967" y="14"/>
                    </a:cubicBezTo>
                    <a:cubicBezTo>
                      <a:pt x="939" y="14"/>
                      <a:pt x="911" y="15"/>
                      <a:pt x="883" y="15"/>
                    </a:cubicBezTo>
                    <a:cubicBezTo>
                      <a:pt x="881" y="16"/>
                      <a:pt x="881" y="16"/>
                      <a:pt x="881" y="16"/>
                    </a:cubicBezTo>
                    <a:cubicBezTo>
                      <a:pt x="878" y="15"/>
                      <a:pt x="878" y="15"/>
                      <a:pt x="878" y="15"/>
                    </a:cubicBezTo>
                    <a:cubicBezTo>
                      <a:pt x="876" y="15"/>
                      <a:pt x="873" y="14"/>
                      <a:pt x="869" y="14"/>
                    </a:cubicBezTo>
                    <a:cubicBezTo>
                      <a:pt x="860" y="15"/>
                      <a:pt x="860" y="15"/>
                      <a:pt x="860" y="15"/>
                    </a:cubicBezTo>
                    <a:cubicBezTo>
                      <a:pt x="858" y="13"/>
                      <a:pt x="858" y="13"/>
                      <a:pt x="858" y="13"/>
                    </a:cubicBezTo>
                    <a:cubicBezTo>
                      <a:pt x="857" y="13"/>
                      <a:pt x="856" y="13"/>
                      <a:pt x="854" y="13"/>
                    </a:cubicBezTo>
                    <a:cubicBezTo>
                      <a:pt x="853" y="15"/>
                      <a:pt x="853" y="15"/>
                      <a:pt x="853" y="15"/>
                    </a:cubicBezTo>
                    <a:cubicBezTo>
                      <a:pt x="849" y="15"/>
                      <a:pt x="849" y="15"/>
                      <a:pt x="849" y="15"/>
                    </a:cubicBezTo>
                    <a:cubicBezTo>
                      <a:pt x="848" y="13"/>
                      <a:pt x="848" y="13"/>
                      <a:pt x="848" y="13"/>
                    </a:cubicBezTo>
                    <a:cubicBezTo>
                      <a:pt x="847" y="11"/>
                      <a:pt x="846" y="11"/>
                      <a:pt x="845" y="13"/>
                    </a:cubicBezTo>
                    <a:cubicBezTo>
                      <a:pt x="844" y="15"/>
                      <a:pt x="844" y="15"/>
                      <a:pt x="844" y="15"/>
                    </a:cubicBezTo>
                    <a:cubicBezTo>
                      <a:pt x="831" y="15"/>
                      <a:pt x="831" y="15"/>
                      <a:pt x="831" y="15"/>
                    </a:cubicBezTo>
                    <a:cubicBezTo>
                      <a:pt x="829" y="14"/>
                      <a:pt x="829" y="14"/>
                      <a:pt x="829" y="14"/>
                    </a:cubicBezTo>
                    <a:cubicBezTo>
                      <a:pt x="826" y="10"/>
                      <a:pt x="822" y="7"/>
                      <a:pt x="818" y="8"/>
                    </a:cubicBezTo>
                    <a:cubicBezTo>
                      <a:pt x="817" y="8"/>
                      <a:pt x="818" y="10"/>
                      <a:pt x="818" y="11"/>
                    </a:cubicBezTo>
                    <a:cubicBezTo>
                      <a:pt x="814" y="11"/>
                      <a:pt x="814" y="11"/>
                      <a:pt x="814" y="11"/>
                    </a:cubicBezTo>
                    <a:cubicBezTo>
                      <a:pt x="814" y="11"/>
                      <a:pt x="814" y="13"/>
                      <a:pt x="813" y="14"/>
                    </a:cubicBezTo>
                    <a:cubicBezTo>
                      <a:pt x="813" y="15"/>
                      <a:pt x="813" y="15"/>
                      <a:pt x="813" y="15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91" y="10"/>
                      <a:pt x="791" y="10"/>
                      <a:pt x="791" y="10"/>
                    </a:cubicBezTo>
                    <a:cubicBezTo>
                      <a:pt x="791" y="7"/>
                      <a:pt x="791" y="5"/>
                      <a:pt x="791" y="3"/>
                    </a:cubicBezTo>
                    <a:cubicBezTo>
                      <a:pt x="785" y="19"/>
                      <a:pt x="776" y="14"/>
                      <a:pt x="766" y="15"/>
                    </a:cubicBezTo>
                    <a:cubicBezTo>
                      <a:pt x="764" y="15"/>
                      <a:pt x="764" y="15"/>
                      <a:pt x="764" y="15"/>
                    </a:cubicBezTo>
                    <a:cubicBezTo>
                      <a:pt x="761" y="13"/>
                      <a:pt x="761" y="13"/>
                      <a:pt x="761" y="13"/>
                    </a:cubicBezTo>
                    <a:cubicBezTo>
                      <a:pt x="760" y="13"/>
                      <a:pt x="758" y="13"/>
                      <a:pt x="757" y="13"/>
                    </a:cubicBezTo>
                    <a:cubicBezTo>
                      <a:pt x="755" y="14"/>
                      <a:pt x="754" y="15"/>
                      <a:pt x="752" y="16"/>
                    </a:cubicBezTo>
                    <a:cubicBezTo>
                      <a:pt x="752" y="17"/>
                      <a:pt x="752" y="17"/>
                      <a:pt x="752" y="17"/>
                    </a:cubicBezTo>
                    <a:cubicBezTo>
                      <a:pt x="752" y="16"/>
                      <a:pt x="752" y="16"/>
                      <a:pt x="752" y="16"/>
                    </a:cubicBezTo>
                    <a:cubicBezTo>
                      <a:pt x="748" y="5"/>
                      <a:pt x="747" y="17"/>
                      <a:pt x="743" y="19"/>
                    </a:cubicBezTo>
                    <a:cubicBezTo>
                      <a:pt x="740" y="19"/>
                      <a:pt x="740" y="19"/>
                      <a:pt x="740" y="19"/>
                    </a:cubicBezTo>
                    <a:cubicBezTo>
                      <a:pt x="739" y="18"/>
                      <a:pt x="739" y="18"/>
                      <a:pt x="739" y="18"/>
                    </a:cubicBezTo>
                    <a:cubicBezTo>
                      <a:pt x="738" y="16"/>
                      <a:pt x="738" y="16"/>
                      <a:pt x="738" y="16"/>
                    </a:cubicBezTo>
                    <a:cubicBezTo>
                      <a:pt x="736" y="10"/>
                      <a:pt x="736" y="11"/>
                      <a:pt x="736" y="13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3"/>
                      <a:pt x="735" y="11"/>
                      <a:pt x="734" y="11"/>
                    </a:cubicBezTo>
                    <a:cubicBezTo>
                      <a:pt x="731" y="11"/>
                      <a:pt x="731" y="11"/>
                      <a:pt x="731" y="11"/>
                    </a:cubicBezTo>
                    <a:cubicBezTo>
                      <a:pt x="730" y="10"/>
                      <a:pt x="731" y="8"/>
                      <a:pt x="731" y="8"/>
                    </a:cubicBezTo>
                    <a:cubicBezTo>
                      <a:pt x="729" y="8"/>
                      <a:pt x="728" y="8"/>
                      <a:pt x="727" y="8"/>
                    </a:cubicBezTo>
                    <a:cubicBezTo>
                      <a:pt x="725" y="9"/>
                      <a:pt x="725" y="9"/>
                      <a:pt x="725" y="9"/>
                    </a:cubicBezTo>
                    <a:cubicBezTo>
                      <a:pt x="723" y="8"/>
                      <a:pt x="723" y="8"/>
                      <a:pt x="723" y="8"/>
                    </a:cubicBezTo>
                    <a:cubicBezTo>
                      <a:pt x="722" y="8"/>
                      <a:pt x="721" y="8"/>
                      <a:pt x="720" y="8"/>
                    </a:cubicBezTo>
                    <a:cubicBezTo>
                      <a:pt x="720" y="8"/>
                      <a:pt x="721" y="10"/>
                      <a:pt x="720" y="11"/>
                    </a:cubicBezTo>
                    <a:cubicBezTo>
                      <a:pt x="719" y="11"/>
                      <a:pt x="719" y="11"/>
                      <a:pt x="719" y="11"/>
                    </a:cubicBezTo>
                    <a:cubicBezTo>
                      <a:pt x="718" y="10"/>
                      <a:pt x="718" y="10"/>
                      <a:pt x="718" y="10"/>
                    </a:cubicBezTo>
                    <a:cubicBezTo>
                      <a:pt x="715" y="8"/>
                      <a:pt x="712" y="6"/>
                      <a:pt x="710" y="10"/>
                    </a:cubicBezTo>
                    <a:cubicBezTo>
                      <a:pt x="708" y="12"/>
                      <a:pt x="707" y="14"/>
                      <a:pt x="705" y="15"/>
                    </a:cubicBezTo>
                    <a:cubicBezTo>
                      <a:pt x="705" y="15"/>
                      <a:pt x="705" y="15"/>
                      <a:pt x="705" y="15"/>
                    </a:cubicBezTo>
                    <a:cubicBezTo>
                      <a:pt x="703" y="13"/>
                      <a:pt x="703" y="13"/>
                      <a:pt x="703" y="13"/>
                    </a:cubicBezTo>
                    <a:cubicBezTo>
                      <a:pt x="703" y="11"/>
                      <a:pt x="702" y="11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699" y="12"/>
                      <a:pt x="698" y="13"/>
                      <a:pt x="697" y="14"/>
                    </a:cubicBezTo>
                    <a:cubicBezTo>
                      <a:pt x="696" y="15"/>
                      <a:pt x="696" y="15"/>
                      <a:pt x="696" y="15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0"/>
                      <a:pt x="694" y="10"/>
                      <a:pt x="694" y="10"/>
                    </a:cubicBezTo>
                    <a:cubicBezTo>
                      <a:pt x="693" y="7"/>
                      <a:pt x="693" y="5"/>
                      <a:pt x="693" y="3"/>
                    </a:cubicBezTo>
                    <a:cubicBezTo>
                      <a:pt x="691" y="8"/>
                      <a:pt x="689" y="11"/>
                      <a:pt x="687" y="13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3" y="14"/>
                      <a:pt x="683" y="14"/>
                      <a:pt x="683" y="14"/>
                    </a:cubicBezTo>
                    <a:cubicBezTo>
                      <a:pt x="681" y="15"/>
                      <a:pt x="681" y="15"/>
                      <a:pt x="681" y="15"/>
                    </a:cubicBezTo>
                    <a:cubicBezTo>
                      <a:pt x="678" y="15"/>
                      <a:pt x="678" y="15"/>
                      <a:pt x="678" y="15"/>
                    </a:cubicBezTo>
                    <a:cubicBezTo>
                      <a:pt x="672" y="15"/>
                      <a:pt x="665" y="13"/>
                      <a:pt x="660" y="18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7" y="20"/>
                      <a:pt x="657" y="20"/>
                      <a:pt x="657" y="20"/>
                    </a:cubicBezTo>
                    <a:cubicBezTo>
                      <a:pt x="651" y="18"/>
                      <a:pt x="651" y="18"/>
                      <a:pt x="651" y="18"/>
                    </a:cubicBezTo>
                    <a:cubicBezTo>
                      <a:pt x="648" y="17"/>
                      <a:pt x="648" y="17"/>
                      <a:pt x="648" y="17"/>
                    </a:cubicBezTo>
                    <a:cubicBezTo>
                      <a:pt x="647" y="17"/>
                      <a:pt x="647" y="17"/>
                      <a:pt x="647" y="17"/>
                    </a:cubicBezTo>
                    <a:cubicBezTo>
                      <a:pt x="646" y="16"/>
                      <a:pt x="645" y="16"/>
                      <a:pt x="643" y="16"/>
                    </a:cubicBezTo>
                    <a:cubicBezTo>
                      <a:pt x="640" y="16"/>
                      <a:pt x="640" y="16"/>
                      <a:pt x="640" y="16"/>
                    </a:cubicBezTo>
                    <a:cubicBezTo>
                      <a:pt x="639" y="13"/>
                      <a:pt x="639" y="13"/>
                      <a:pt x="639" y="13"/>
                    </a:cubicBezTo>
                    <a:cubicBezTo>
                      <a:pt x="638" y="10"/>
                      <a:pt x="639" y="11"/>
                      <a:pt x="638" y="13"/>
                    </a:cubicBezTo>
                    <a:cubicBezTo>
                      <a:pt x="638" y="14"/>
                      <a:pt x="638" y="14"/>
                      <a:pt x="638" y="14"/>
                    </a:cubicBezTo>
                    <a:cubicBezTo>
                      <a:pt x="637" y="14"/>
                      <a:pt x="637" y="14"/>
                      <a:pt x="637" y="14"/>
                    </a:cubicBezTo>
                    <a:cubicBezTo>
                      <a:pt x="637" y="13"/>
                      <a:pt x="637" y="11"/>
                      <a:pt x="637" y="11"/>
                    </a:cubicBezTo>
                    <a:cubicBezTo>
                      <a:pt x="633" y="11"/>
                      <a:pt x="633" y="11"/>
                      <a:pt x="633" y="11"/>
                    </a:cubicBezTo>
                    <a:cubicBezTo>
                      <a:pt x="633" y="10"/>
                      <a:pt x="634" y="8"/>
                      <a:pt x="633" y="8"/>
                    </a:cubicBezTo>
                    <a:cubicBezTo>
                      <a:pt x="631" y="8"/>
                      <a:pt x="629" y="8"/>
                      <a:pt x="627" y="9"/>
                    </a:cubicBezTo>
                    <a:cubicBezTo>
                      <a:pt x="623" y="13"/>
                      <a:pt x="623" y="13"/>
                      <a:pt x="623" y="13"/>
                    </a:cubicBezTo>
                    <a:cubicBezTo>
                      <a:pt x="620" y="10"/>
                      <a:pt x="620" y="10"/>
                      <a:pt x="620" y="10"/>
                    </a:cubicBezTo>
                    <a:cubicBezTo>
                      <a:pt x="618" y="8"/>
                      <a:pt x="615" y="6"/>
                      <a:pt x="612" y="10"/>
                    </a:cubicBezTo>
                    <a:cubicBezTo>
                      <a:pt x="611" y="12"/>
                      <a:pt x="609" y="14"/>
                      <a:pt x="608" y="15"/>
                    </a:cubicBezTo>
                    <a:cubicBezTo>
                      <a:pt x="607" y="15"/>
                      <a:pt x="607" y="15"/>
                      <a:pt x="607" y="15"/>
                    </a:cubicBezTo>
                    <a:cubicBezTo>
                      <a:pt x="606" y="13"/>
                      <a:pt x="606" y="13"/>
                      <a:pt x="606" y="13"/>
                    </a:cubicBezTo>
                    <a:cubicBezTo>
                      <a:pt x="605" y="11"/>
                      <a:pt x="604" y="11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1" y="12"/>
                      <a:pt x="600" y="13"/>
                      <a:pt x="600" y="14"/>
                    </a:cubicBezTo>
                    <a:cubicBezTo>
                      <a:pt x="599" y="15"/>
                      <a:pt x="599" y="15"/>
                      <a:pt x="599" y="15"/>
                    </a:cubicBezTo>
                    <a:cubicBezTo>
                      <a:pt x="597" y="13"/>
                      <a:pt x="597" y="13"/>
                      <a:pt x="597" y="13"/>
                    </a:cubicBezTo>
                    <a:cubicBezTo>
                      <a:pt x="596" y="13"/>
                      <a:pt x="596" y="13"/>
                      <a:pt x="596" y="13"/>
                    </a:cubicBezTo>
                    <a:cubicBezTo>
                      <a:pt x="595" y="13"/>
                      <a:pt x="595" y="13"/>
                      <a:pt x="595" y="13"/>
                    </a:cubicBezTo>
                    <a:cubicBezTo>
                      <a:pt x="595" y="10"/>
                      <a:pt x="596" y="8"/>
                      <a:pt x="591" y="13"/>
                    </a:cubicBezTo>
                    <a:cubicBezTo>
                      <a:pt x="590" y="15"/>
                      <a:pt x="590" y="15"/>
                      <a:pt x="590" y="15"/>
                    </a:cubicBezTo>
                    <a:cubicBezTo>
                      <a:pt x="588" y="14"/>
                      <a:pt x="588" y="14"/>
                      <a:pt x="588" y="14"/>
                    </a:cubicBezTo>
                    <a:cubicBezTo>
                      <a:pt x="587" y="14"/>
                      <a:pt x="586" y="14"/>
                      <a:pt x="585" y="14"/>
                    </a:cubicBezTo>
                    <a:cubicBezTo>
                      <a:pt x="585" y="14"/>
                      <a:pt x="585" y="14"/>
                      <a:pt x="585" y="14"/>
                    </a:cubicBezTo>
                    <a:cubicBezTo>
                      <a:pt x="583" y="11"/>
                      <a:pt x="583" y="11"/>
                      <a:pt x="583" y="11"/>
                    </a:cubicBezTo>
                    <a:cubicBezTo>
                      <a:pt x="581" y="10"/>
                      <a:pt x="579" y="9"/>
                      <a:pt x="576" y="11"/>
                    </a:cubicBezTo>
                    <a:cubicBezTo>
                      <a:pt x="575" y="11"/>
                      <a:pt x="573" y="13"/>
                      <a:pt x="572" y="13"/>
                    </a:cubicBezTo>
                    <a:cubicBezTo>
                      <a:pt x="572" y="14"/>
                      <a:pt x="571" y="14"/>
                      <a:pt x="571" y="15"/>
                    </a:cubicBezTo>
                    <a:cubicBezTo>
                      <a:pt x="571" y="15"/>
                      <a:pt x="571" y="15"/>
                      <a:pt x="571" y="15"/>
                    </a:cubicBezTo>
                    <a:cubicBezTo>
                      <a:pt x="570" y="14"/>
                      <a:pt x="570" y="14"/>
                      <a:pt x="570" y="14"/>
                    </a:cubicBezTo>
                    <a:cubicBezTo>
                      <a:pt x="569" y="14"/>
                      <a:pt x="569" y="13"/>
                      <a:pt x="568" y="13"/>
                    </a:cubicBezTo>
                    <a:cubicBezTo>
                      <a:pt x="565" y="12"/>
                      <a:pt x="563" y="12"/>
                      <a:pt x="560" y="14"/>
                    </a:cubicBezTo>
                    <a:cubicBezTo>
                      <a:pt x="558" y="15"/>
                      <a:pt x="558" y="15"/>
                      <a:pt x="558" y="15"/>
                    </a:cubicBezTo>
                    <a:cubicBezTo>
                      <a:pt x="555" y="9"/>
                      <a:pt x="555" y="9"/>
                      <a:pt x="555" y="9"/>
                    </a:cubicBezTo>
                    <a:cubicBezTo>
                      <a:pt x="554" y="8"/>
                      <a:pt x="553" y="7"/>
                      <a:pt x="551" y="8"/>
                    </a:cubicBezTo>
                    <a:cubicBezTo>
                      <a:pt x="550" y="9"/>
                      <a:pt x="548" y="11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6" y="14"/>
                      <a:pt x="545" y="14"/>
                      <a:pt x="544" y="15"/>
                    </a:cubicBezTo>
                    <a:cubicBezTo>
                      <a:pt x="544" y="16"/>
                      <a:pt x="544" y="16"/>
                      <a:pt x="544" y="16"/>
                    </a:cubicBezTo>
                    <a:cubicBezTo>
                      <a:pt x="543" y="16"/>
                      <a:pt x="543" y="16"/>
                      <a:pt x="543" y="16"/>
                    </a:cubicBezTo>
                    <a:cubicBezTo>
                      <a:pt x="541" y="16"/>
                      <a:pt x="540" y="16"/>
                      <a:pt x="539" y="16"/>
                    </a:cubicBezTo>
                    <a:cubicBezTo>
                      <a:pt x="539" y="16"/>
                      <a:pt x="539" y="16"/>
                      <a:pt x="539" y="16"/>
                    </a:cubicBezTo>
                    <a:cubicBezTo>
                      <a:pt x="538" y="15"/>
                      <a:pt x="538" y="15"/>
                      <a:pt x="538" y="15"/>
                    </a:cubicBezTo>
                    <a:cubicBezTo>
                      <a:pt x="537" y="14"/>
                      <a:pt x="536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2" y="12"/>
                      <a:pt x="529" y="12"/>
                      <a:pt x="525" y="13"/>
                    </a:cubicBezTo>
                    <a:cubicBezTo>
                      <a:pt x="525" y="13"/>
                      <a:pt x="525" y="13"/>
                      <a:pt x="525" y="13"/>
                    </a:cubicBezTo>
                    <a:cubicBezTo>
                      <a:pt x="520" y="12"/>
                      <a:pt x="520" y="12"/>
                      <a:pt x="520" y="12"/>
                    </a:cubicBezTo>
                    <a:cubicBezTo>
                      <a:pt x="519" y="12"/>
                      <a:pt x="517" y="12"/>
                      <a:pt x="515" y="13"/>
                    </a:cubicBezTo>
                    <a:cubicBezTo>
                      <a:pt x="514" y="13"/>
                      <a:pt x="513" y="14"/>
                      <a:pt x="512" y="15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05" y="18"/>
                      <a:pt x="505" y="18"/>
                      <a:pt x="505" y="18"/>
                    </a:cubicBezTo>
                    <a:cubicBezTo>
                      <a:pt x="505" y="17"/>
                      <a:pt x="505" y="17"/>
                      <a:pt x="505" y="17"/>
                    </a:cubicBezTo>
                    <a:cubicBezTo>
                      <a:pt x="504" y="16"/>
                      <a:pt x="503" y="16"/>
                      <a:pt x="503" y="16"/>
                    </a:cubicBezTo>
                    <a:cubicBezTo>
                      <a:pt x="499" y="15"/>
                      <a:pt x="499" y="15"/>
                      <a:pt x="499" y="15"/>
                    </a:cubicBezTo>
                    <a:cubicBezTo>
                      <a:pt x="498" y="13"/>
                      <a:pt x="498" y="13"/>
                      <a:pt x="498" y="13"/>
                    </a:cubicBezTo>
                    <a:cubicBezTo>
                      <a:pt x="498" y="10"/>
                      <a:pt x="498" y="8"/>
                      <a:pt x="493" y="13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87" y="14"/>
                      <a:pt x="485" y="8"/>
                      <a:pt x="478" y="11"/>
                    </a:cubicBezTo>
                    <a:cubicBezTo>
                      <a:pt x="477" y="12"/>
                      <a:pt x="477" y="12"/>
                      <a:pt x="477" y="12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2" y="6"/>
                      <a:pt x="469" y="2"/>
                      <a:pt x="466" y="3"/>
                    </a:cubicBezTo>
                    <a:cubicBezTo>
                      <a:pt x="464" y="4"/>
                      <a:pt x="464" y="7"/>
                      <a:pt x="462" y="8"/>
                    </a:cubicBezTo>
                    <a:cubicBezTo>
                      <a:pt x="461" y="9"/>
                      <a:pt x="460" y="9"/>
                      <a:pt x="459" y="10"/>
                    </a:cubicBezTo>
                    <a:cubicBezTo>
                      <a:pt x="458" y="10"/>
                      <a:pt x="458" y="10"/>
                      <a:pt x="458" y="10"/>
                    </a:cubicBezTo>
                    <a:cubicBezTo>
                      <a:pt x="457" y="9"/>
                      <a:pt x="457" y="9"/>
                      <a:pt x="457" y="9"/>
                    </a:cubicBezTo>
                    <a:cubicBezTo>
                      <a:pt x="456" y="8"/>
                      <a:pt x="455" y="7"/>
                      <a:pt x="454" y="8"/>
                    </a:cubicBezTo>
                    <a:cubicBezTo>
                      <a:pt x="451" y="11"/>
                      <a:pt x="451" y="11"/>
                      <a:pt x="451" y="11"/>
                    </a:cubicBezTo>
                    <a:cubicBezTo>
                      <a:pt x="450" y="11"/>
                      <a:pt x="450" y="11"/>
                      <a:pt x="450" y="11"/>
                    </a:cubicBezTo>
                    <a:cubicBezTo>
                      <a:pt x="449" y="11"/>
                      <a:pt x="447" y="11"/>
                      <a:pt x="446" y="11"/>
                    </a:cubicBezTo>
                    <a:cubicBezTo>
                      <a:pt x="443" y="10"/>
                      <a:pt x="440" y="4"/>
                      <a:pt x="437" y="3"/>
                    </a:cubicBezTo>
                    <a:cubicBezTo>
                      <a:pt x="433" y="1"/>
                      <a:pt x="431" y="5"/>
                      <a:pt x="429" y="8"/>
                    </a:cubicBezTo>
                    <a:cubicBezTo>
                      <a:pt x="426" y="13"/>
                      <a:pt x="426" y="13"/>
                      <a:pt x="426" y="13"/>
                    </a:cubicBezTo>
                    <a:cubicBezTo>
                      <a:pt x="423" y="12"/>
                      <a:pt x="423" y="12"/>
                      <a:pt x="423" y="12"/>
                    </a:cubicBezTo>
                    <a:cubicBezTo>
                      <a:pt x="421" y="12"/>
                      <a:pt x="420" y="12"/>
                      <a:pt x="418" y="13"/>
                    </a:cubicBezTo>
                    <a:cubicBezTo>
                      <a:pt x="417" y="13"/>
                      <a:pt x="417" y="13"/>
                      <a:pt x="417" y="13"/>
                    </a:cubicBezTo>
                    <a:cubicBezTo>
                      <a:pt x="416" y="12"/>
                      <a:pt x="416" y="12"/>
                      <a:pt x="416" y="12"/>
                    </a:cubicBezTo>
                    <a:cubicBezTo>
                      <a:pt x="414" y="11"/>
                      <a:pt x="412" y="9"/>
                      <a:pt x="409" y="11"/>
                    </a:cubicBezTo>
                    <a:cubicBezTo>
                      <a:pt x="406" y="12"/>
                      <a:pt x="407" y="15"/>
                      <a:pt x="404" y="16"/>
                    </a:cubicBezTo>
                    <a:cubicBezTo>
                      <a:pt x="402" y="17"/>
                      <a:pt x="400" y="18"/>
                      <a:pt x="397" y="19"/>
                    </a:cubicBezTo>
                    <a:cubicBezTo>
                      <a:pt x="391" y="20"/>
                      <a:pt x="391" y="20"/>
                      <a:pt x="391" y="20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88" y="11"/>
                      <a:pt x="387" y="9"/>
                      <a:pt x="384" y="13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9" y="11"/>
                      <a:pt x="379" y="11"/>
                      <a:pt x="379" y="11"/>
                    </a:cubicBezTo>
                    <a:cubicBezTo>
                      <a:pt x="375" y="6"/>
                      <a:pt x="371" y="2"/>
                      <a:pt x="368" y="3"/>
                    </a:cubicBezTo>
                    <a:cubicBezTo>
                      <a:pt x="366" y="4"/>
                      <a:pt x="366" y="7"/>
                      <a:pt x="365" y="8"/>
                    </a:cubicBezTo>
                    <a:cubicBezTo>
                      <a:pt x="361" y="10"/>
                      <a:pt x="353" y="13"/>
                      <a:pt x="349" y="11"/>
                    </a:cubicBezTo>
                    <a:cubicBezTo>
                      <a:pt x="346" y="10"/>
                      <a:pt x="343" y="4"/>
                      <a:pt x="340" y="3"/>
                    </a:cubicBezTo>
                    <a:cubicBezTo>
                      <a:pt x="331" y="0"/>
                      <a:pt x="331" y="16"/>
                      <a:pt x="324" y="16"/>
                    </a:cubicBezTo>
                    <a:cubicBezTo>
                      <a:pt x="320" y="16"/>
                      <a:pt x="317" y="8"/>
                      <a:pt x="312" y="11"/>
                    </a:cubicBezTo>
                    <a:cubicBezTo>
                      <a:pt x="309" y="12"/>
                      <a:pt x="309" y="15"/>
                      <a:pt x="306" y="16"/>
                    </a:cubicBezTo>
                    <a:cubicBezTo>
                      <a:pt x="305" y="17"/>
                      <a:pt x="302" y="18"/>
                      <a:pt x="300" y="19"/>
                    </a:cubicBezTo>
                    <a:cubicBezTo>
                      <a:pt x="294" y="20"/>
                      <a:pt x="294" y="20"/>
                      <a:pt x="294" y="20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88" y="20"/>
                      <a:pt x="286" y="20"/>
                      <a:pt x="285" y="19"/>
                    </a:cubicBezTo>
                    <a:cubicBezTo>
                      <a:pt x="282" y="18"/>
                      <a:pt x="282" y="18"/>
                      <a:pt x="282" y="18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3" y="16"/>
                      <a:pt x="283" y="16"/>
                      <a:pt x="280" y="16"/>
                    </a:cubicBezTo>
                    <a:cubicBezTo>
                      <a:pt x="278" y="16"/>
                      <a:pt x="278" y="16"/>
                      <a:pt x="278" y="16"/>
                    </a:cubicBezTo>
                    <a:cubicBezTo>
                      <a:pt x="278" y="14"/>
                      <a:pt x="278" y="14"/>
                      <a:pt x="278" y="14"/>
                    </a:cubicBezTo>
                    <a:cubicBezTo>
                      <a:pt x="278" y="14"/>
                      <a:pt x="277" y="13"/>
                      <a:pt x="274" y="13"/>
                    </a:cubicBezTo>
                    <a:cubicBezTo>
                      <a:pt x="273" y="13"/>
                      <a:pt x="270" y="16"/>
                      <a:pt x="268" y="17"/>
                    </a:cubicBezTo>
                    <a:cubicBezTo>
                      <a:pt x="267" y="18"/>
                      <a:pt x="267" y="18"/>
                      <a:pt x="267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9"/>
                      <a:pt x="266" y="19"/>
                      <a:pt x="266" y="19"/>
                    </a:cubicBezTo>
                    <a:cubicBezTo>
                      <a:pt x="246" y="19"/>
                      <a:pt x="246" y="19"/>
                      <a:pt x="246" y="19"/>
                    </a:cubicBezTo>
                    <a:cubicBezTo>
                      <a:pt x="245" y="18"/>
                      <a:pt x="245" y="18"/>
                      <a:pt x="245" y="18"/>
                    </a:cubicBezTo>
                    <a:cubicBezTo>
                      <a:pt x="245" y="18"/>
                      <a:pt x="244" y="18"/>
                      <a:pt x="243" y="18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1" y="17"/>
                      <a:pt x="241" y="17"/>
                      <a:pt x="241" y="17"/>
                    </a:cubicBezTo>
                    <a:cubicBezTo>
                      <a:pt x="227" y="17"/>
                      <a:pt x="214" y="17"/>
                      <a:pt x="200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3" y="16"/>
                      <a:pt x="183" y="16"/>
                      <a:pt x="182" y="16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54" y="15"/>
                      <a:pt x="144" y="14"/>
                      <a:pt x="136" y="16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89" y="16"/>
                      <a:pt x="76" y="15"/>
                      <a:pt x="62" y="15"/>
                    </a:cubicBezTo>
                    <a:cubicBezTo>
                      <a:pt x="51" y="15"/>
                      <a:pt x="23" y="11"/>
                      <a:pt x="23" y="32"/>
                    </a:cubicBezTo>
                    <a:cubicBezTo>
                      <a:pt x="23" y="52"/>
                      <a:pt x="56" y="34"/>
                      <a:pt x="61" y="49"/>
                    </a:cubicBezTo>
                    <a:cubicBezTo>
                      <a:pt x="65" y="62"/>
                      <a:pt x="22" y="58"/>
                      <a:pt x="35" y="70"/>
                    </a:cubicBezTo>
                    <a:cubicBezTo>
                      <a:pt x="38" y="72"/>
                      <a:pt x="81" y="83"/>
                      <a:pt x="64" y="89"/>
                    </a:cubicBezTo>
                    <a:cubicBezTo>
                      <a:pt x="53" y="93"/>
                      <a:pt x="0" y="85"/>
                      <a:pt x="1" y="119"/>
                    </a:cubicBezTo>
                    <a:cubicBezTo>
                      <a:pt x="2" y="154"/>
                      <a:pt x="68" y="107"/>
                      <a:pt x="69" y="142"/>
                    </a:cubicBezTo>
                    <a:cubicBezTo>
                      <a:pt x="69" y="154"/>
                      <a:pt x="47" y="146"/>
                      <a:pt x="47" y="152"/>
                    </a:cubicBezTo>
                    <a:cubicBezTo>
                      <a:pt x="47" y="159"/>
                      <a:pt x="81" y="155"/>
                      <a:pt x="85" y="169"/>
                    </a:cubicBezTo>
                    <a:cubicBezTo>
                      <a:pt x="92" y="189"/>
                      <a:pt x="19" y="164"/>
                      <a:pt x="19" y="198"/>
                    </a:cubicBezTo>
                    <a:cubicBezTo>
                      <a:pt x="20" y="233"/>
                      <a:pt x="65" y="213"/>
                      <a:pt x="85" y="225"/>
                    </a:cubicBezTo>
                    <a:cubicBezTo>
                      <a:pt x="88" y="227"/>
                      <a:pt x="93" y="238"/>
                      <a:pt x="90" y="244"/>
                    </a:cubicBezTo>
                    <a:cubicBezTo>
                      <a:pt x="85" y="258"/>
                      <a:pt x="60" y="231"/>
                      <a:pt x="58" y="247"/>
                    </a:cubicBezTo>
                    <a:cubicBezTo>
                      <a:pt x="55" y="273"/>
                      <a:pt x="108" y="252"/>
                      <a:pt x="106" y="278"/>
                    </a:cubicBezTo>
                    <a:cubicBezTo>
                      <a:pt x="103" y="304"/>
                      <a:pt x="64" y="286"/>
                      <a:pt x="56" y="286"/>
                    </a:cubicBezTo>
                    <a:cubicBezTo>
                      <a:pt x="24" y="286"/>
                      <a:pt x="28" y="303"/>
                      <a:pt x="54" y="303"/>
                    </a:cubicBezTo>
                    <a:cubicBezTo>
                      <a:pt x="82" y="303"/>
                      <a:pt x="110" y="302"/>
                      <a:pt x="138" y="302"/>
                    </a:cubicBezTo>
                    <a:cubicBezTo>
                      <a:pt x="140" y="301"/>
                      <a:pt x="140" y="301"/>
                      <a:pt x="140" y="301"/>
                    </a:cubicBezTo>
                    <a:cubicBezTo>
                      <a:pt x="143" y="302"/>
                      <a:pt x="143" y="302"/>
                      <a:pt x="143" y="302"/>
                    </a:cubicBezTo>
                    <a:cubicBezTo>
                      <a:pt x="145" y="302"/>
                      <a:pt x="148" y="303"/>
                      <a:pt x="152" y="303"/>
                    </a:cubicBezTo>
                    <a:cubicBezTo>
                      <a:pt x="161" y="303"/>
                      <a:pt x="161" y="303"/>
                      <a:pt x="161" y="303"/>
                    </a:cubicBezTo>
                    <a:cubicBezTo>
                      <a:pt x="163" y="304"/>
                      <a:pt x="163" y="304"/>
                      <a:pt x="163" y="304"/>
                    </a:cubicBezTo>
                    <a:cubicBezTo>
                      <a:pt x="164" y="304"/>
                      <a:pt x="165" y="304"/>
                      <a:pt x="167" y="304"/>
                    </a:cubicBezTo>
                    <a:cubicBezTo>
                      <a:pt x="169" y="302"/>
                      <a:pt x="169" y="302"/>
                      <a:pt x="169" y="302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3" y="304"/>
                      <a:pt x="173" y="304"/>
                      <a:pt x="173" y="304"/>
                    </a:cubicBezTo>
                    <a:cubicBezTo>
                      <a:pt x="174" y="306"/>
                      <a:pt x="175" y="306"/>
                      <a:pt x="176" y="304"/>
                    </a:cubicBezTo>
                    <a:cubicBezTo>
                      <a:pt x="177" y="302"/>
                      <a:pt x="177" y="302"/>
                      <a:pt x="177" y="302"/>
                    </a:cubicBezTo>
                    <a:cubicBezTo>
                      <a:pt x="190" y="302"/>
                      <a:pt x="190" y="302"/>
                      <a:pt x="190" y="302"/>
                    </a:cubicBezTo>
                    <a:cubicBezTo>
                      <a:pt x="192" y="303"/>
                      <a:pt x="192" y="303"/>
                      <a:pt x="192" y="303"/>
                    </a:cubicBezTo>
                    <a:cubicBezTo>
                      <a:pt x="195" y="307"/>
                      <a:pt x="199" y="310"/>
                      <a:pt x="203" y="309"/>
                    </a:cubicBezTo>
                    <a:cubicBezTo>
                      <a:pt x="204" y="309"/>
                      <a:pt x="203" y="307"/>
                      <a:pt x="203" y="306"/>
                    </a:cubicBezTo>
                    <a:cubicBezTo>
                      <a:pt x="207" y="306"/>
                      <a:pt x="207" y="306"/>
                      <a:pt x="207" y="306"/>
                    </a:cubicBezTo>
                    <a:cubicBezTo>
                      <a:pt x="207" y="306"/>
                      <a:pt x="208" y="305"/>
                      <a:pt x="208" y="304"/>
                    </a:cubicBezTo>
                    <a:cubicBezTo>
                      <a:pt x="208" y="302"/>
                      <a:pt x="208" y="302"/>
                      <a:pt x="208" y="302"/>
                    </a:cubicBezTo>
                    <a:cubicBezTo>
                      <a:pt x="230" y="302"/>
                      <a:pt x="230" y="302"/>
                      <a:pt x="230" y="302"/>
                    </a:cubicBezTo>
                    <a:cubicBezTo>
                      <a:pt x="230" y="308"/>
                      <a:pt x="230" y="308"/>
                      <a:pt x="230" y="308"/>
                    </a:cubicBezTo>
                    <a:cubicBezTo>
                      <a:pt x="230" y="310"/>
                      <a:pt x="230" y="312"/>
                      <a:pt x="230" y="315"/>
                    </a:cubicBezTo>
                    <a:cubicBezTo>
                      <a:pt x="236" y="298"/>
                      <a:pt x="246" y="303"/>
                      <a:pt x="255" y="302"/>
                    </a:cubicBezTo>
                    <a:cubicBezTo>
                      <a:pt x="258" y="302"/>
                      <a:pt x="258" y="302"/>
                      <a:pt x="258" y="302"/>
                    </a:cubicBezTo>
                    <a:cubicBezTo>
                      <a:pt x="260" y="304"/>
                      <a:pt x="260" y="304"/>
                      <a:pt x="260" y="304"/>
                    </a:cubicBezTo>
                    <a:cubicBezTo>
                      <a:pt x="262" y="304"/>
                      <a:pt x="263" y="304"/>
                      <a:pt x="264" y="304"/>
                    </a:cubicBezTo>
                    <a:cubicBezTo>
                      <a:pt x="266" y="303"/>
                      <a:pt x="267" y="302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74" y="312"/>
                      <a:pt x="274" y="300"/>
                      <a:pt x="278" y="298"/>
                    </a:cubicBezTo>
                    <a:cubicBezTo>
                      <a:pt x="281" y="298"/>
                      <a:pt x="281" y="298"/>
                      <a:pt x="281" y="298"/>
                    </a:cubicBezTo>
                    <a:cubicBezTo>
                      <a:pt x="282" y="299"/>
                      <a:pt x="282" y="299"/>
                      <a:pt x="282" y="299"/>
                    </a:cubicBezTo>
                    <a:cubicBezTo>
                      <a:pt x="283" y="302"/>
                      <a:pt x="283" y="302"/>
                      <a:pt x="283" y="302"/>
                    </a:cubicBezTo>
                    <a:cubicBezTo>
                      <a:pt x="286" y="307"/>
                      <a:pt x="285" y="306"/>
                      <a:pt x="285" y="304"/>
                    </a:cubicBezTo>
                    <a:cubicBezTo>
                      <a:pt x="286" y="303"/>
                      <a:pt x="286" y="303"/>
                      <a:pt x="286" y="303"/>
                    </a:cubicBezTo>
                    <a:cubicBezTo>
                      <a:pt x="286" y="304"/>
                      <a:pt x="286" y="304"/>
                      <a:pt x="286" y="304"/>
                    </a:cubicBezTo>
                    <a:cubicBezTo>
                      <a:pt x="286" y="305"/>
                      <a:pt x="287" y="306"/>
                      <a:pt x="287" y="306"/>
                    </a:cubicBezTo>
                    <a:cubicBezTo>
                      <a:pt x="291" y="306"/>
                      <a:pt x="291" y="306"/>
                      <a:pt x="291" y="306"/>
                    </a:cubicBezTo>
                    <a:cubicBezTo>
                      <a:pt x="291" y="307"/>
                      <a:pt x="290" y="309"/>
                      <a:pt x="291" y="309"/>
                    </a:cubicBezTo>
                    <a:cubicBezTo>
                      <a:pt x="292" y="309"/>
                      <a:pt x="293" y="309"/>
                      <a:pt x="294" y="309"/>
                    </a:cubicBezTo>
                    <a:cubicBezTo>
                      <a:pt x="296" y="308"/>
                      <a:pt x="296" y="308"/>
                      <a:pt x="296" y="308"/>
                    </a:cubicBezTo>
                    <a:cubicBezTo>
                      <a:pt x="298" y="309"/>
                      <a:pt x="298" y="309"/>
                      <a:pt x="298" y="309"/>
                    </a:cubicBezTo>
                    <a:cubicBezTo>
                      <a:pt x="299" y="309"/>
                      <a:pt x="300" y="309"/>
                      <a:pt x="301" y="309"/>
                    </a:cubicBezTo>
                    <a:cubicBezTo>
                      <a:pt x="301" y="309"/>
                      <a:pt x="300" y="307"/>
                      <a:pt x="301" y="306"/>
                    </a:cubicBezTo>
                    <a:cubicBezTo>
                      <a:pt x="303" y="306"/>
                      <a:pt x="303" y="306"/>
                      <a:pt x="303" y="306"/>
                    </a:cubicBezTo>
                    <a:cubicBezTo>
                      <a:pt x="303" y="307"/>
                      <a:pt x="303" y="307"/>
                      <a:pt x="303" y="307"/>
                    </a:cubicBezTo>
                    <a:cubicBezTo>
                      <a:pt x="306" y="310"/>
                      <a:pt x="309" y="311"/>
                      <a:pt x="312" y="307"/>
                    </a:cubicBezTo>
                    <a:cubicBezTo>
                      <a:pt x="313" y="305"/>
                      <a:pt x="314" y="303"/>
                      <a:pt x="316" y="302"/>
                    </a:cubicBezTo>
                    <a:cubicBezTo>
                      <a:pt x="316" y="302"/>
                      <a:pt x="316" y="302"/>
                      <a:pt x="316" y="302"/>
                    </a:cubicBezTo>
                    <a:cubicBezTo>
                      <a:pt x="318" y="304"/>
                      <a:pt x="318" y="304"/>
                      <a:pt x="318" y="304"/>
                    </a:cubicBezTo>
                    <a:cubicBezTo>
                      <a:pt x="319" y="306"/>
                      <a:pt x="320" y="306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2" y="305"/>
                      <a:pt x="323" y="304"/>
                      <a:pt x="324" y="303"/>
                    </a:cubicBezTo>
                    <a:cubicBezTo>
                      <a:pt x="325" y="302"/>
                      <a:pt x="325" y="302"/>
                      <a:pt x="325" y="302"/>
                    </a:cubicBezTo>
                    <a:cubicBezTo>
                      <a:pt x="327" y="304"/>
                      <a:pt x="327" y="304"/>
                      <a:pt x="327" y="304"/>
                    </a:cubicBezTo>
                    <a:cubicBezTo>
                      <a:pt x="328" y="304"/>
                      <a:pt x="328" y="304"/>
                      <a:pt x="328" y="304"/>
                    </a:cubicBezTo>
                    <a:cubicBezTo>
                      <a:pt x="328" y="308"/>
                      <a:pt x="328" y="308"/>
                      <a:pt x="328" y="308"/>
                    </a:cubicBezTo>
                    <a:cubicBezTo>
                      <a:pt x="328" y="310"/>
                      <a:pt x="328" y="312"/>
                      <a:pt x="328" y="315"/>
                    </a:cubicBezTo>
                    <a:cubicBezTo>
                      <a:pt x="330" y="309"/>
                      <a:pt x="332" y="306"/>
                      <a:pt x="335" y="304"/>
                    </a:cubicBezTo>
                    <a:cubicBezTo>
                      <a:pt x="337" y="303"/>
                      <a:pt x="337" y="303"/>
                      <a:pt x="337" y="303"/>
                    </a:cubicBezTo>
                    <a:cubicBezTo>
                      <a:pt x="338" y="303"/>
                      <a:pt x="338" y="303"/>
                      <a:pt x="338" y="303"/>
                    </a:cubicBezTo>
                    <a:cubicBezTo>
                      <a:pt x="341" y="302"/>
                      <a:pt x="341" y="302"/>
                      <a:pt x="341" y="302"/>
                    </a:cubicBezTo>
                    <a:cubicBezTo>
                      <a:pt x="343" y="302"/>
                      <a:pt x="343" y="302"/>
                      <a:pt x="343" y="302"/>
                    </a:cubicBezTo>
                    <a:cubicBezTo>
                      <a:pt x="349" y="302"/>
                      <a:pt x="356" y="304"/>
                      <a:pt x="361" y="299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4" y="297"/>
                      <a:pt x="364" y="297"/>
                      <a:pt x="364" y="297"/>
                    </a:cubicBezTo>
                    <a:cubicBezTo>
                      <a:pt x="370" y="299"/>
                      <a:pt x="370" y="299"/>
                      <a:pt x="370" y="299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5" y="301"/>
                      <a:pt x="376" y="301"/>
                      <a:pt x="378" y="302"/>
                    </a:cubicBezTo>
                    <a:cubicBezTo>
                      <a:pt x="381" y="302"/>
                      <a:pt x="381" y="302"/>
                      <a:pt x="381" y="302"/>
                    </a:cubicBezTo>
                    <a:cubicBezTo>
                      <a:pt x="382" y="304"/>
                      <a:pt x="382" y="304"/>
                      <a:pt x="382" y="304"/>
                    </a:cubicBezTo>
                    <a:cubicBezTo>
                      <a:pt x="383" y="307"/>
                      <a:pt x="382" y="306"/>
                      <a:pt x="383" y="304"/>
                    </a:cubicBezTo>
                    <a:cubicBezTo>
                      <a:pt x="383" y="303"/>
                      <a:pt x="383" y="303"/>
                      <a:pt x="383" y="303"/>
                    </a:cubicBezTo>
                    <a:cubicBezTo>
                      <a:pt x="384" y="304"/>
                      <a:pt x="384" y="304"/>
                      <a:pt x="384" y="304"/>
                    </a:cubicBezTo>
                    <a:cubicBezTo>
                      <a:pt x="384" y="305"/>
                      <a:pt x="384" y="306"/>
                      <a:pt x="385" y="306"/>
                    </a:cubicBezTo>
                    <a:cubicBezTo>
                      <a:pt x="388" y="306"/>
                      <a:pt x="388" y="306"/>
                      <a:pt x="388" y="306"/>
                    </a:cubicBezTo>
                    <a:cubicBezTo>
                      <a:pt x="389" y="307"/>
                      <a:pt x="388" y="309"/>
                      <a:pt x="388" y="309"/>
                    </a:cubicBezTo>
                    <a:cubicBezTo>
                      <a:pt x="390" y="310"/>
                      <a:pt x="392" y="309"/>
                      <a:pt x="394" y="308"/>
                    </a:cubicBezTo>
                    <a:cubicBezTo>
                      <a:pt x="398" y="304"/>
                      <a:pt x="398" y="304"/>
                      <a:pt x="398" y="304"/>
                    </a:cubicBezTo>
                    <a:cubicBezTo>
                      <a:pt x="401" y="307"/>
                      <a:pt x="401" y="307"/>
                      <a:pt x="401" y="307"/>
                    </a:cubicBezTo>
                    <a:cubicBezTo>
                      <a:pt x="404" y="310"/>
                      <a:pt x="406" y="311"/>
                      <a:pt x="409" y="307"/>
                    </a:cubicBezTo>
                    <a:cubicBezTo>
                      <a:pt x="410" y="305"/>
                      <a:pt x="412" y="303"/>
                      <a:pt x="413" y="302"/>
                    </a:cubicBezTo>
                    <a:cubicBezTo>
                      <a:pt x="414" y="302"/>
                      <a:pt x="414" y="302"/>
                      <a:pt x="414" y="302"/>
                    </a:cubicBezTo>
                    <a:cubicBezTo>
                      <a:pt x="415" y="304"/>
                      <a:pt x="415" y="304"/>
                      <a:pt x="415" y="304"/>
                    </a:cubicBezTo>
                    <a:cubicBezTo>
                      <a:pt x="416" y="306"/>
                      <a:pt x="417" y="306"/>
                      <a:pt x="418" y="304"/>
                    </a:cubicBezTo>
                    <a:cubicBezTo>
                      <a:pt x="418" y="304"/>
                      <a:pt x="418" y="304"/>
                      <a:pt x="418" y="304"/>
                    </a:cubicBezTo>
                    <a:cubicBezTo>
                      <a:pt x="419" y="304"/>
                      <a:pt x="419" y="304"/>
                      <a:pt x="419" y="304"/>
                    </a:cubicBezTo>
                    <a:cubicBezTo>
                      <a:pt x="420" y="305"/>
                      <a:pt x="421" y="304"/>
                      <a:pt x="422" y="303"/>
                    </a:cubicBezTo>
                    <a:cubicBezTo>
                      <a:pt x="422" y="302"/>
                      <a:pt x="422" y="302"/>
                      <a:pt x="422" y="302"/>
                    </a:cubicBezTo>
                    <a:cubicBezTo>
                      <a:pt x="425" y="304"/>
                      <a:pt x="425" y="304"/>
                      <a:pt x="425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7"/>
                      <a:pt x="425" y="309"/>
                      <a:pt x="430" y="304"/>
                    </a:cubicBezTo>
                    <a:cubicBezTo>
                      <a:pt x="431" y="302"/>
                      <a:pt x="431" y="302"/>
                      <a:pt x="431" y="302"/>
                    </a:cubicBezTo>
                    <a:cubicBezTo>
                      <a:pt x="433" y="303"/>
                      <a:pt x="433" y="303"/>
                      <a:pt x="433" y="303"/>
                    </a:cubicBezTo>
                    <a:cubicBezTo>
                      <a:pt x="434" y="303"/>
                      <a:pt x="435" y="303"/>
                      <a:pt x="436" y="303"/>
                    </a:cubicBezTo>
                    <a:cubicBezTo>
                      <a:pt x="436" y="303"/>
                      <a:pt x="436" y="303"/>
                      <a:pt x="436" y="303"/>
                    </a:cubicBezTo>
                    <a:cubicBezTo>
                      <a:pt x="438" y="306"/>
                      <a:pt x="438" y="306"/>
                      <a:pt x="438" y="306"/>
                    </a:cubicBezTo>
                    <a:cubicBezTo>
                      <a:pt x="440" y="307"/>
                      <a:pt x="442" y="308"/>
                      <a:pt x="445" y="306"/>
                    </a:cubicBezTo>
                    <a:cubicBezTo>
                      <a:pt x="447" y="306"/>
                      <a:pt x="448" y="304"/>
                      <a:pt x="449" y="304"/>
                    </a:cubicBezTo>
                    <a:cubicBezTo>
                      <a:pt x="450" y="303"/>
                      <a:pt x="450" y="303"/>
                      <a:pt x="451" y="302"/>
                    </a:cubicBezTo>
                    <a:cubicBezTo>
                      <a:pt x="451" y="302"/>
                      <a:pt x="451" y="302"/>
                      <a:pt x="451" y="302"/>
                    </a:cubicBezTo>
                    <a:cubicBezTo>
                      <a:pt x="451" y="303"/>
                      <a:pt x="451" y="303"/>
                      <a:pt x="451" y="303"/>
                    </a:cubicBezTo>
                    <a:cubicBezTo>
                      <a:pt x="452" y="304"/>
                      <a:pt x="453" y="304"/>
                      <a:pt x="453" y="304"/>
                    </a:cubicBezTo>
                    <a:cubicBezTo>
                      <a:pt x="456" y="306"/>
                      <a:pt x="459" y="305"/>
                      <a:pt x="461" y="303"/>
                    </a:cubicBezTo>
                    <a:cubicBezTo>
                      <a:pt x="463" y="302"/>
                      <a:pt x="463" y="302"/>
                      <a:pt x="463" y="302"/>
                    </a:cubicBezTo>
                    <a:cubicBezTo>
                      <a:pt x="466" y="308"/>
                      <a:pt x="466" y="308"/>
                      <a:pt x="466" y="308"/>
                    </a:cubicBezTo>
                    <a:cubicBezTo>
                      <a:pt x="467" y="309"/>
                      <a:pt x="469" y="310"/>
                      <a:pt x="470" y="309"/>
                    </a:cubicBezTo>
                    <a:cubicBezTo>
                      <a:pt x="472" y="308"/>
                      <a:pt x="473" y="306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6" y="303"/>
                      <a:pt x="476" y="303"/>
                      <a:pt x="477" y="302"/>
                    </a:cubicBezTo>
                    <a:cubicBezTo>
                      <a:pt x="478" y="302"/>
                      <a:pt x="478" y="302"/>
                      <a:pt x="478" y="302"/>
                    </a:cubicBezTo>
                    <a:cubicBezTo>
                      <a:pt x="479" y="302"/>
                      <a:pt x="479" y="302"/>
                      <a:pt x="479" y="302"/>
                    </a:cubicBezTo>
                    <a:cubicBezTo>
                      <a:pt x="480" y="302"/>
                      <a:pt x="481" y="301"/>
                      <a:pt x="482" y="301"/>
                    </a:cubicBezTo>
                    <a:cubicBezTo>
                      <a:pt x="483" y="301"/>
                      <a:pt x="483" y="301"/>
                      <a:pt x="483" y="301"/>
                    </a:cubicBezTo>
                    <a:cubicBezTo>
                      <a:pt x="483" y="302"/>
                      <a:pt x="483" y="302"/>
                      <a:pt x="483" y="302"/>
                    </a:cubicBezTo>
                    <a:cubicBezTo>
                      <a:pt x="484" y="304"/>
                      <a:pt x="486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9" y="305"/>
                      <a:pt x="492" y="305"/>
                      <a:pt x="496" y="304"/>
                    </a:cubicBezTo>
                    <a:cubicBezTo>
                      <a:pt x="497" y="304"/>
                      <a:pt x="497" y="304"/>
                      <a:pt x="497" y="304"/>
                    </a:cubicBezTo>
                    <a:cubicBezTo>
                      <a:pt x="501" y="305"/>
                      <a:pt x="501" y="305"/>
                      <a:pt x="501" y="305"/>
                    </a:cubicBezTo>
                    <a:cubicBezTo>
                      <a:pt x="502" y="305"/>
                      <a:pt x="504" y="305"/>
                      <a:pt x="506" y="304"/>
                    </a:cubicBezTo>
                    <a:cubicBezTo>
                      <a:pt x="507" y="304"/>
                      <a:pt x="508" y="303"/>
                      <a:pt x="509" y="302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6" y="300"/>
                      <a:pt x="516" y="300"/>
                      <a:pt x="516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17" y="301"/>
                      <a:pt x="518" y="301"/>
                      <a:pt x="519" y="302"/>
                    </a:cubicBezTo>
                    <a:cubicBezTo>
                      <a:pt x="523" y="302"/>
                      <a:pt x="523" y="302"/>
                      <a:pt x="523" y="302"/>
                    </a:cubicBezTo>
                    <a:cubicBezTo>
                      <a:pt x="523" y="304"/>
                      <a:pt x="523" y="304"/>
                      <a:pt x="523" y="304"/>
                    </a:cubicBezTo>
                    <a:cubicBezTo>
                      <a:pt x="523" y="307"/>
                      <a:pt x="523" y="309"/>
                      <a:pt x="528" y="304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5" y="303"/>
                      <a:pt x="536" y="310"/>
                      <a:pt x="543" y="306"/>
                    </a:cubicBezTo>
                    <a:cubicBezTo>
                      <a:pt x="544" y="305"/>
                      <a:pt x="544" y="305"/>
                      <a:pt x="544" y="305"/>
                    </a:cubicBezTo>
                    <a:cubicBezTo>
                      <a:pt x="545" y="306"/>
                      <a:pt x="545" y="306"/>
                      <a:pt x="545" y="306"/>
                    </a:cubicBezTo>
                    <a:cubicBezTo>
                      <a:pt x="549" y="311"/>
                      <a:pt x="553" y="315"/>
                      <a:pt x="556" y="314"/>
                    </a:cubicBezTo>
                    <a:cubicBezTo>
                      <a:pt x="558" y="313"/>
                      <a:pt x="557" y="310"/>
                      <a:pt x="559" y="309"/>
                    </a:cubicBezTo>
                    <a:cubicBezTo>
                      <a:pt x="560" y="309"/>
                      <a:pt x="561" y="308"/>
                      <a:pt x="562" y="308"/>
                    </a:cubicBezTo>
                    <a:cubicBezTo>
                      <a:pt x="563" y="307"/>
                      <a:pt x="563" y="307"/>
                      <a:pt x="563" y="307"/>
                    </a:cubicBezTo>
                    <a:cubicBezTo>
                      <a:pt x="564" y="308"/>
                      <a:pt x="564" y="308"/>
                      <a:pt x="564" y="308"/>
                    </a:cubicBezTo>
                    <a:cubicBezTo>
                      <a:pt x="565" y="309"/>
                      <a:pt x="566" y="310"/>
                      <a:pt x="568" y="309"/>
                    </a:cubicBezTo>
                    <a:cubicBezTo>
                      <a:pt x="570" y="306"/>
                      <a:pt x="570" y="306"/>
                      <a:pt x="570" y="306"/>
                    </a:cubicBezTo>
                    <a:cubicBezTo>
                      <a:pt x="571" y="306"/>
                      <a:pt x="571" y="306"/>
                      <a:pt x="571" y="306"/>
                    </a:cubicBezTo>
                    <a:cubicBezTo>
                      <a:pt x="572" y="306"/>
                      <a:pt x="574" y="306"/>
                      <a:pt x="575" y="306"/>
                    </a:cubicBezTo>
                    <a:cubicBezTo>
                      <a:pt x="578" y="308"/>
                      <a:pt x="581" y="313"/>
                      <a:pt x="584" y="314"/>
                    </a:cubicBezTo>
                    <a:cubicBezTo>
                      <a:pt x="588" y="316"/>
                      <a:pt x="591" y="313"/>
                      <a:pt x="593" y="309"/>
                    </a:cubicBezTo>
                    <a:cubicBezTo>
                      <a:pt x="595" y="304"/>
                      <a:pt x="595" y="304"/>
                      <a:pt x="595" y="304"/>
                    </a:cubicBezTo>
                    <a:cubicBezTo>
                      <a:pt x="598" y="305"/>
                      <a:pt x="598" y="305"/>
                      <a:pt x="598" y="305"/>
                    </a:cubicBezTo>
                    <a:cubicBezTo>
                      <a:pt x="600" y="305"/>
                      <a:pt x="602" y="305"/>
                      <a:pt x="603" y="304"/>
                    </a:cubicBezTo>
                    <a:cubicBezTo>
                      <a:pt x="604" y="304"/>
                      <a:pt x="604" y="304"/>
                      <a:pt x="604" y="304"/>
                    </a:cubicBezTo>
                    <a:cubicBezTo>
                      <a:pt x="605" y="305"/>
                      <a:pt x="605" y="305"/>
                      <a:pt x="605" y="305"/>
                    </a:cubicBezTo>
                    <a:cubicBezTo>
                      <a:pt x="607" y="306"/>
                      <a:pt x="609" y="308"/>
                      <a:pt x="612" y="306"/>
                    </a:cubicBezTo>
                    <a:cubicBezTo>
                      <a:pt x="615" y="305"/>
                      <a:pt x="615" y="303"/>
                      <a:pt x="617" y="301"/>
                    </a:cubicBezTo>
                    <a:cubicBezTo>
                      <a:pt x="619" y="300"/>
                      <a:pt x="621" y="299"/>
                      <a:pt x="624" y="298"/>
                    </a:cubicBezTo>
                    <a:cubicBezTo>
                      <a:pt x="630" y="297"/>
                      <a:pt x="630" y="297"/>
                      <a:pt x="630" y="297"/>
                    </a:cubicBezTo>
                    <a:cubicBezTo>
                      <a:pt x="631" y="301"/>
                      <a:pt x="631" y="301"/>
                      <a:pt x="631" y="301"/>
                    </a:cubicBezTo>
                    <a:cubicBezTo>
                      <a:pt x="633" y="306"/>
                      <a:pt x="635" y="308"/>
                      <a:pt x="637" y="304"/>
                    </a:cubicBezTo>
                    <a:cubicBezTo>
                      <a:pt x="639" y="302"/>
                      <a:pt x="639" y="302"/>
                      <a:pt x="639" y="302"/>
                    </a:cubicBezTo>
                    <a:cubicBezTo>
                      <a:pt x="642" y="306"/>
                      <a:pt x="642" y="306"/>
                      <a:pt x="642" y="306"/>
                    </a:cubicBezTo>
                    <a:cubicBezTo>
                      <a:pt x="646" y="311"/>
                      <a:pt x="650" y="315"/>
                      <a:pt x="653" y="314"/>
                    </a:cubicBezTo>
                    <a:cubicBezTo>
                      <a:pt x="655" y="313"/>
                      <a:pt x="655" y="310"/>
                      <a:pt x="657" y="309"/>
                    </a:cubicBezTo>
                    <a:cubicBezTo>
                      <a:pt x="660" y="307"/>
                      <a:pt x="668" y="305"/>
                      <a:pt x="673" y="306"/>
                    </a:cubicBezTo>
                    <a:cubicBezTo>
                      <a:pt x="676" y="308"/>
                      <a:pt x="679" y="313"/>
                      <a:pt x="681" y="314"/>
                    </a:cubicBezTo>
                    <a:cubicBezTo>
                      <a:pt x="690" y="318"/>
                      <a:pt x="691" y="301"/>
                      <a:pt x="697" y="301"/>
                    </a:cubicBezTo>
                    <a:cubicBezTo>
                      <a:pt x="701" y="301"/>
                      <a:pt x="704" y="309"/>
                      <a:pt x="710" y="306"/>
                    </a:cubicBezTo>
                    <a:cubicBezTo>
                      <a:pt x="712" y="305"/>
                      <a:pt x="712" y="303"/>
                      <a:pt x="715" y="301"/>
                    </a:cubicBezTo>
                    <a:cubicBezTo>
                      <a:pt x="717" y="300"/>
                      <a:pt x="719" y="299"/>
                      <a:pt x="721" y="298"/>
                    </a:cubicBezTo>
                    <a:cubicBezTo>
                      <a:pt x="727" y="297"/>
                      <a:pt x="727" y="297"/>
                      <a:pt x="727" y="297"/>
                    </a:cubicBezTo>
                    <a:cubicBezTo>
                      <a:pt x="732" y="297"/>
                      <a:pt x="732" y="297"/>
                      <a:pt x="732" y="297"/>
                    </a:cubicBezTo>
                    <a:cubicBezTo>
                      <a:pt x="733" y="297"/>
                      <a:pt x="735" y="298"/>
                      <a:pt x="736" y="298"/>
                    </a:cubicBezTo>
                    <a:cubicBezTo>
                      <a:pt x="739" y="299"/>
                      <a:pt x="739" y="299"/>
                      <a:pt x="739" y="299"/>
                    </a:cubicBezTo>
                    <a:cubicBezTo>
                      <a:pt x="739" y="300"/>
                      <a:pt x="739" y="300"/>
                      <a:pt x="739" y="300"/>
                    </a:cubicBezTo>
                    <a:cubicBezTo>
                      <a:pt x="739" y="301"/>
                      <a:pt x="739" y="302"/>
                      <a:pt x="741" y="302"/>
                    </a:cubicBezTo>
                    <a:cubicBezTo>
                      <a:pt x="743" y="301"/>
                      <a:pt x="743" y="301"/>
                      <a:pt x="743" y="301"/>
                    </a:cubicBezTo>
                    <a:cubicBezTo>
                      <a:pt x="743" y="303"/>
                      <a:pt x="743" y="303"/>
                      <a:pt x="743" y="303"/>
                    </a:cubicBezTo>
                    <a:cubicBezTo>
                      <a:pt x="744" y="304"/>
                      <a:pt x="744" y="304"/>
                      <a:pt x="747" y="304"/>
                    </a:cubicBezTo>
                    <a:cubicBezTo>
                      <a:pt x="748" y="304"/>
                      <a:pt x="751" y="301"/>
                      <a:pt x="754" y="300"/>
                    </a:cubicBezTo>
                    <a:cubicBezTo>
                      <a:pt x="754" y="299"/>
                      <a:pt x="754" y="299"/>
                      <a:pt x="754" y="299"/>
                    </a:cubicBezTo>
                    <a:cubicBezTo>
                      <a:pt x="755" y="299"/>
                      <a:pt x="755" y="299"/>
                      <a:pt x="755" y="299"/>
                    </a:cubicBezTo>
                    <a:cubicBezTo>
                      <a:pt x="756" y="299"/>
                      <a:pt x="756" y="299"/>
                      <a:pt x="756" y="299"/>
                    </a:cubicBezTo>
                    <a:cubicBezTo>
                      <a:pt x="775" y="299"/>
                      <a:pt x="775" y="299"/>
                      <a:pt x="775" y="299"/>
                    </a:cubicBezTo>
                    <a:cubicBezTo>
                      <a:pt x="776" y="299"/>
                      <a:pt x="776" y="299"/>
                      <a:pt x="776" y="299"/>
                    </a:cubicBezTo>
                    <a:cubicBezTo>
                      <a:pt x="776" y="299"/>
                      <a:pt x="777" y="299"/>
                      <a:pt x="778" y="299"/>
                    </a:cubicBezTo>
                    <a:cubicBezTo>
                      <a:pt x="780" y="299"/>
                      <a:pt x="780" y="299"/>
                      <a:pt x="780" y="299"/>
                    </a:cubicBezTo>
                    <a:cubicBezTo>
                      <a:pt x="780" y="300"/>
                      <a:pt x="780" y="300"/>
                      <a:pt x="780" y="300"/>
                    </a:cubicBezTo>
                    <a:cubicBezTo>
                      <a:pt x="794" y="300"/>
                      <a:pt x="807" y="300"/>
                      <a:pt x="821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8" y="302"/>
                      <a:pt x="838" y="302"/>
                      <a:pt x="839" y="302"/>
                    </a:cubicBezTo>
                    <a:cubicBezTo>
                      <a:pt x="841" y="301"/>
                      <a:pt x="841" y="301"/>
                      <a:pt x="841" y="301"/>
                    </a:cubicBezTo>
                    <a:cubicBezTo>
                      <a:pt x="861" y="302"/>
                      <a:pt x="861" y="302"/>
                      <a:pt x="861" y="302"/>
                    </a:cubicBezTo>
                    <a:cubicBezTo>
                      <a:pt x="867" y="302"/>
                      <a:pt x="877" y="303"/>
                      <a:pt x="885" y="301"/>
                    </a:cubicBezTo>
                    <a:cubicBezTo>
                      <a:pt x="889" y="300"/>
                      <a:pt x="889" y="300"/>
                      <a:pt x="889" y="300"/>
                    </a:cubicBezTo>
                    <a:cubicBezTo>
                      <a:pt x="918" y="301"/>
                      <a:pt x="918" y="301"/>
                      <a:pt x="918" y="301"/>
                    </a:cubicBezTo>
                    <a:cubicBezTo>
                      <a:pt x="932" y="301"/>
                      <a:pt x="945" y="302"/>
                      <a:pt x="959" y="302"/>
                    </a:cubicBezTo>
                    <a:cubicBezTo>
                      <a:pt x="970" y="302"/>
                      <a:pt x="998" y="306"/>
                      <a:pt x="998" y="285"/>
                    </a:cubicBezTo>
                    <a:cubicBezTo>
                      <a:pt x="998" y="266"/>
                      <a:pt x="965" y="283"/>
                      <a:pt x="960" y="268"/>
                    </a:cubicBezTo>
                    <a:cubicBezTo>
                      <a:pt x="956" y="255"/>
                      <a:pt x="999" y="259"/>
                      <a:pt x="987" y="248"/>
                    </a:cubicBezTo>
                    <a:cubicBezTo>
                      <a:pt x="984" y="245"/>
                      <a:pt x="941" y="234"/>
                      <a:pt x="957" y="228"/>
                    </a:cubicBezTo>
                    <a:cubicBezTo>
                      <a:pt x="968" y="224"/>
                      <a:pt x="1021" y="232"/>
                      <a:pt x="1020" y="1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D2737DCA-45FE-4F03-A7CE-A926337E9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061" y="2604516"/>
                <a:ext cx="7169149" cy="1152525"/>
              </a:xfrm>
              <a:custGeom>
                <a:avLst/>
                <a:gdLst>
                  <a:gd name="T0" fmla="*/ 937 w 1036"/>
                  <a:gd name="T1" fmla="*/ 14 h 306"/>
                  <a:gd name="T2" fmla="*/ 902 w 1036"/>
                  <a:gd name="T3" fmla="*/ 19 h 306"/>
                  <a:gd name="T4" fmla="*/ 879 w 1036"/>
                  <a:gd name="T5" fmla="*/ 12 h 306"/>
                  <a:gd name="T6" fmla="*/ 830 w 1036"/>
                  <a:gd name="T7" fmla="*/ 18 h 306"/>
                  <a:gd name="T8" fmla="*/ 799 w 1036"/>
                  <a:gd name="T9" fmla="*/ 16 h 306"/>
                  <a:gd name="T10" fmla="*/ 770 w 1036"/>
                  <a:gd name="T11" fmla="*/ 16 h 306"/>
                  <a:gd name="T12" fmla="*/ 751 w 1036"/>
                  <a:gd name="T13" fmla="*/ 17 h 306"/>
                  <a:gd name="T14" fmla="*/ 730 w 1036"/>
                  <a:gd name="T15" fmla="*/ 18 h 306"/>
                  <a:gd name="T16" fmla="*/ 710 w 1036"/>
                  <a:gd name="T17" fmla="*/ 14 h 306"/>
                  <a:gd name="T18" fmla="*/ 677 w 1036"/>
                  <a:gd name="T19" fmla="*/ 10 h 306"/>
                  <a:gd name="T20" fmla="*/ 631 w 1036"/>
                  <a:gd name="T21" fmla="*/ 10 h 306"/>
                  <a:gd name="T22" fmla="*/ 599 w 1036"/>
                  <a:gd name="T23" fmla="*/ 14 h 306"/>
                  <a:gd name="T24" fmla="*/ 563 w 1036"/>
                  <a:gd name="T25" fmla="*/ 14 h 306"/>
                  <a:gd name="T26" fmla="*/ 541 w 1036"/>
                  <a:gd name="T27" fmla="*/ 14 h 306"/>
                  <a:gd name="T28" fmla="*/ 518 w 1036"/>
                  <a:gd name="T29" fmla="*/ 10 h 306"/>
                  <a:gd name="T30" fmla="*/ 489 w 1036"/>
                  <a:gd name="T31" fmla="*/ 14 h 306"/>
                  <a:gd name="T32" fmla="*/ 467 w 1036"/>
                  <a:gd name="T33" fmla="*/ 12 h 306"/>
                  <a:gd name="T34" fmla="*/ 433 w 1036"/>
                  <a:gd name="T35" fmla="*/ 12 h 306"/>
                  <a:gd name="T36" fmla="*/ 392 w 1036"/>
                  <a:gd name="T37" fmla="*/ 18 h 306"/>
                  <a:gd name="T38" fmla="*/ 353 w 1036"/>
                  <a:gd name="T39" fmla="*/ 16 h 306"/>
                  <a:gd name="T40" fmla="*/ 324 w 1036"/>
                  <a:gd name="T41" fmla="*/ 16 h 306"/>
                  <a:gd name="T42" fmla="*/ 305 w 1036"/>
                  <a:gd name="T43" fmla="*/ 18 h 306"/>
                  <a:gd name="T44" fmla="*/ 285 w 1036"/>
                  <a:gd name="T45" fmla="*/ 19 h 306"/>
                  <a:gd name="T46" fmla="*/ 266 w 1036"/>
                  <a:gd name="T47" fmla="*/ 15 h 306"/>
                  <a:gd name="T48" fmla="*/ 236 w 1036"/>
                  <a:gd name="T49" fmla="*/ 14 h 306"/>
                  <a:gd name="T50" fmla="*/ 199 w 1036"/>
                  <a:gd name="T51" fmla="*/ 15 h 306"/>
                  <a:gd name="T52" fmla="*/ 157 w 1036"/>
                  <a:gd name="T53" fmla="*/ 12 h 306"/>
                  <a:gd name="T54" fmla="*/ 117 w 1036"/>
                  <a:gd name="T55" fmla="*/ 14 h 306"/>
                  <a:gd name="T56" fmla="*/ 89 w 1036"/>
                  <a:gd name="T57" fmla="*/ 15 h 306"/>
                  <a:gd name="T58" fmla="*/ 73 w 1036"/>
                  <a:gd name="T59" fmla="*/ 160 h 306"/>
                  <a:gd name="T60" fmla="*/ 100 w 1036"/>
                  <a:gd name="T61" fmla="*/ 288 h 306"/>
                  <a:gd name="T62" fmla="*/ 124 w 1036"/>
                  <a:gd name="T63" fmla="*/ 293 h 306"/>
                  <a:gd name="T64" fmla="*/ 148 w 1036"/>
                  <a:gd name="T65" fmla="*/ 292 h 306"/>
                  <a:gd name="T66" fmla="*/ 179 w 1036"/>
                  <a:gd name="T67" fmla="*/ 294 h 306"/>
                  <a:gd name="T68" fmla="*/ 197 w 1036"/>
                  <a:gd name="T69" fmla="*/ 289 h 306"/>
                  <a:gd name="T70" fmla="*/ 225 w 1036"/>
                  <a:gd name="T71" fmla="*/ 290 h 306"/>
                  <a:gd name="T72" fmla="*/ 250 w 1036"/>
                  <a:gd name="T73" fmla="*/ 299 h 306"/>
                  <a:gd name="T74" fmla="*/ 296 w 1036"/>
                  <a:gd name="T75" fmla="*/ 283 h 306"/>
                  <a:gd name="T76" fmla="*/ 343 w 1036"/>
                  <a:gd name="T77" fmla="*/ 297 h 306"/>
                  <a:gd name="T78" fmla="*/ 371 w 1036"/>
                  <a:gd name="T79" fmla="*/ 294 h 306"/>
                  <a:gd name="T80" fmla="*/ 398 w 1036"/>
                  <a:gd name="T81" fmla="*/ 289 h 306"/>
                  <a:gd name="T82" fmla="*/ 415 w 1036"/>
                  <a:gd name="T83" fmla="*/ 297 h 306"/>
                  <a:gd name="T84" fmla="*/ 443 w 1036"/>
                  <a:gd name="T85" fmla="*/ 291 h 306"/>
                  <a:gd name="T86" fmla="*/ 479 w 1036"/>
                  <a:gd name="T87" fmla="*/ 305 h 306"/>
                  <a:gd name="T88" fmla="*/ 519 w 1036"/>
                  <a:gd name="T89" fmla="*/ 293 h 306"/>
                  <a:gd name="T90" fmla="*/ 570 w 1036"/>
                  <a:gd name="T91" fmla="*/ 293 h 306"/>
                  <a:gd name="T92" fmla="*/ 594 w 1036"/>
                  <a:gd name="T93" fmla="*/ 292 h 306"/>
                  <a:gd name="T94" fmla="*/ 625 w 1036"/>
                  <a:gd name="T95" fmla="*/ 294 h 306"/>
                  <a:gd name="T96" fmla="*/ 643 w 1036"/>
                  <a:gd name="T97" fmla="*/ 289 h 306"/>
                  <a:gd name="T98" fmla="*/ 672 w 1036"/>
                  <a:gd name="T99" fmla="*/ 290 h 306"/>
                  <a:gd name="T100" fmla="*/ 697 w 1036"/>
                  <a:gd name="T101" fmla="*/ 299 h 306"/>
                  <a:gd name="T102" fmla="*/ 743 w 1036"/>
                  <a:gd name="T103" fmla="*/ 283 h 306"/>
                  <a:gd name="T104" fmla="*/ 790 w 1036"/>
                  <a:gd name="T105" fmla="*/ 297 h 306"/>
                  <a:gd name="T106" fmla="*/ 817 w 1036"/>
                  <a:gd name="T107" fmla="*/ 294 h 306"/>
                  <a:gd name="T108" fmla="*/ 844 w 1036"/>
                  <a:gd name="T109" fmla="*/ 289 h 306"/>
                  <a:gd name="T110" fmla="*/ 862 w 1036"/>
                  <a:gd name="T111" fmla="*/ 297 h 306"/>
                  <a:gd name="T112" fmla="*/ 889 w 1036"/>
                  <a:gd name="T113" fmla="*/ 291 h 306"/>
                  <a:gd name="T114" fmla="*/ 923 w 1036"/>
                  <a:gd name="T115" fmla="*/ 304 h 306"/>
                  <a:gd name="T116" fmla="*/ 990 w 1036"/>
                  <a:gd name="T117" fmla="*/ 288 h 306"/>
                  <a:gd name="T118" fmla="*/ 977 w 1036"/>
                  <a:gd name="T119" fmla="*/ 13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6" h="306">
                    <a:moveTo>
                      <a:pt x="1036" y="112"/>
                    </a:moveTo>
                    <a:cubicBezTo>
                      <a:pt x="1036" y="81"/>
                      <a:pt x="991" y="88"/>
                      <a:pt x="981" y="84"/>
                    </a:cubicBezTo>
                    <a:cubicBezTo>
                      <a:pt x="967" y="78"/>
                      <a:pt x="1005" y="68"/>
                      <a:pt x="1007" y="66"/>
                    </a:cubicBezTo>
                    <a:cubicBezTo>
                      <a:pt x="1018" y="55"/>
                      <a:pt x="981" y="59"/>
                      <a:pt x="984" y="46"/>
                    </a:cubicBezTo>
                    <a:cubicBezTo>
                      <a:pt x="989" y="31"/>
                      <a:pt x="1017" y="48"/>
                      <a:pt x="1017" y="29"/>
                    </a:cubicBezTo>
                    <a:cubicBezTo>
                      <a:pt x="1017" y="10"/>
                      <a:pt x="993" y="14"/>
                      <a:pt x="983" y="14"/>
                    </a:cubicBezTo>
                    <a:cubicBezTo>
                      <a:pt x="972" y="14"/>
                      <a:pt x="960" y="14"/>
                      <a:pt x="948" y="15"/>
                    </a:cubicBezTo>
                    <a:cubicBezTo>
                      <a:pt x="937" y="15"/>
                      <a:pt x="937" y="15"/>
                      <a:pt x="937" y="15"/>
                    </a:cubicBezTo>
                    <a:cubicBezTo>
                      <a:pt x="937" y="14"/>
                      <a:pt x="937" y="14"/>
                      <a:pt x="937" y="14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19" y="13"/>
                      <a:pt x="917" y="12"/>
                      <a:pt x="914" y="12"/>
                    </a:cubicBezTo>
                    <a:cubicBezTo>
                      <a:pt x="910" y="12"/>
                      <a:pt x="906" y="16"/>
                      <a:pt x="902" y="19"/>
                    </a:cubicBezTo>
                    <a:cubicBezTo>
                      <a:pt x="901" y="19"/>
                      <a:pt x="901" y="19"/>
                      <a:pt x="901" y="19"/>
                    </a:cubicBezTo>
                    <a:cubicBezTo>
                      <a:pt x="900" y="20"/>
                      <a:pt x="900" y="20"/>
                      <a:pt x="900" y="20"/>
                    </a:cubicBezTo>
                    <a:cubicBezTo>
                      <a:pt x="899" y="20"/>
                      <a:pt x="899" y="20"/>
                      <a:pt x="899" y="20"/>
                    </a:cubicBezTo>
                    <a:cubicBezTo>
                      <a:pt x="895" y="19"/>
                      <a:pt x="891" y="17"/>
                      <a:pt x="886" y="16"/>
                    </a:cubicBezTo>
                    <a:cubicBezTo>
                      <a:pt x="886" y="16"/>
                      <a:pt x="886" y="16"/>
                      <a:pt x="886" y="16"/>
                    </a:cubicBezTo>
                    <a:cubicBezTo>
                      <a:pt x="884" y="14"/>
                      <a:pt x="884" y="14"/>
                      <a:pt x="884" y="14"/>
                    </a:cubicBezTo>
                    <a:cubicBezTo>
                      <a:pt x="883" y="13"/>
                      <a:pt x="882" y="12"/>
                      <a:pt x="880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5" y="11"/>
                      <a:pt x="871" y="14"/>
                      <a:pt x="869" y="17"/>
                    </a:cubicBezTo>
                    <a:cubicBezTo>
                      <a:pt x="868" y="17"/>
                      <a:pt x="868" y="17"/>
                      <a:pt x="868" y="17"/>
                    </a:cubicBezTo>
                    <a:cubicBezTo>
                      <a:pt x="861" y="17"/>
                      <a:pt x="861" y="17"/>
                      <a:pt x="861" y="17"/>
                    </a:cubicBezTo>
                    <a:cubicBezTo>
                      <a:pt x="859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3"/>
                      <a:pt x="853" y="10"/>
                      <a:pt x="852" y="10"/>
                    </a:cubicBezTo>
                    <a:cubicBezTo>
                      <a:pt x="847" y="7"/>
                      <a:pt x="842" y="13"/>
                      <a:pt x="838" y="15"/>
                    </a:cubicBezTo>
                    <a:cubicBezTo>
                      <a:pt x="838" y="15"/>
                      <a:pt x="839" y="17"/>
                      <a:pt x="838" y="18"/>
                    </a:cubicBezTo>
                    <a:cubicBezTo>
                      <a:pt x="836" y="19"/>
                      <a:pt x="833" y="19"/>
                      <a:pt x="830" y="18"/>
                    </a:cubicBezTo>
                    <a:cubicBezTo>
                      <a:pt x="827" y="17"/>
                      <a:pt x="827" y="17"/>
                      <a:pt x="827" y="17"/>
                    </a:cubicBezTo>
                    <a:cubicBezTo>
                      <a:pt x="827" y="15"/>
                      <a:pt x="827" y="15"/>
                      <a:pt x="827" y="15"/>
                    </a:cubicBezTo>
                    <a:cubicBezTo>
                      <a:pt x="825" y="9"/>
                      <a:pt x="823" y="9"/>
                      <a:pt x="820" y="12"/>
                    </a:cubicBezTo>
                    <a:cubicBezTo>
                      <a:pt x="818" y="13"/>
                      <a:pt x="818" y="13"/>
                      <a:pt x="818" y="13"/>
                    </a:cubicBezTo>
                    <a:cubicBezTo>
                      <a:pt x="815" y="10"/>
                      <a:pt x="815" y="10"/>
                      <a:pt x="815" y="10"/>
                    </a:cubicBezTo>
                    <a:cubicBezTo>
                      <a:pt x="812" y="9"/>
                      <a:pt x="809" y="9"/>
                      <a:pt x="806" y="10"/>
                    </a:cubicBezTo>
                    <a:cubicBezTo>
                      <a:pt x="804" y="11"/>
                      <a:pt x="803" y="12"/>
                      <a:pt x="801" y="14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8" y="15"/>
                      <a:pt x="796" y="14"/>
                      <a:pt x="794" y="15"/>
                    </a:cubicBezTo>
                    <a:cubicBezTo>
                      <a:pt x="793" y="16"/>
                      <a:pt x="790" y="16"/>
                      <a:pt x="787" y="17"/>
                    </a:cubicBezTo>
                    <a:cubicBezTo>
                      <a:pt x="779" y="18"/>
                      <a:pt x="779" y="18"/>
                      <a:pt x="779" y="18"/>
                    </a:cubicBezTo>
                    <a:cubicBezTo>
                      <a:pt x="778" y="17"/>
                      <a:pt x="778" y="17"/>
                      <a:pt x="778" y="17"/>
                    </a:cubicBezTo>
                    <a:cubicBezTo>
                      <a:pt x="777" y="16"/>
                      <a:pt x="775" y="14"/>
                      <a:pt x="774" y="14"/>
                    </a:cubicBezTo>
                    <a:cubicBezTo>
                      <a:pt x="773" y="14"/>
                      <a:pt x="773" y="14"/>
                      <a:pt x="773" y="14"/>
                    </a:cubicBezTo>
                    <a:cubicBezTo>
                      <a:pt x="771" y="15"/>
                      <a:pt x="771" y="15"/>
                      <a:pt x="771" y="15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1" y="14"/>
                      <a:pt x="771" y="14"/>
                      <a:pt x="771" y="14"/>
                    </a:cubicBezTo>
                    <a:cubicBezTo>
                      <a:pt x="771" y="13"/>
                      <a:pt x="771" y="12"/>
                      <a:pt x="768" y="12"/>
                    </a:cubicBezTo>
                    <a:cubicBezTo>
                      <a:pt x="767" y="12"/>
                      <a:pt x="765" y="13"/>
                      <a:pt x="764" y="14"/>
                    </a:cubicBezTo>
                    <a:cubicBezTo>
                      <a:pt x="763" y="16"/>
                      <a:pt x="763" y="16"/>
                      <a:pt x="763" y="16"/>
                    </a:cubicBezTo>
                    <a:cubicBezTo>
                      <a:pt x="762" y="16"/>
                      <a:pt x="762" y="16"/>
                      <a:pt x="762" y="16"/>
                    </a:cubicBezTo>
                    <a:cubicBezTo>
                      <a:pt x="759" y="16"/>
                      <a:pt x="756" y="18"/>
                      <a:pt x="753" y="18"/>
                    </a:cubicBezTo>
                    <a:cubicBezTo>
                      <a:pt x="752" y="19"/>
                      <a:pt x="752" y="19"/>
                      <a:pt x="752" y="19"/>
                    </a:cubicBezTo>
                    <a:cubicBezTo>
                      <a:pt x="751" y="18"/>
                      <a:pt x="751" y="18"/>
                      <a:pt x="751" y="18"/>
                    </a:cubicBezTo>
                    <a:cubicBezTo>
                      <a:pt x="751" y="17"/>
                      <a:pt x="751" y="17"/>
                      <a:pt x="751" y="17"/>
                    </a:cubicBezTo>
                    <a:cubicBezTo>
                      <a:pt x="750" y="16"/>
                      <a:pt x="749" y="15"/>
                      <a:pt x="749" y="15"/>
                    </a:cubicBezTo>
                    <a:cubicBezTo>
                      <a:pt x="746" y="14"/>
                      <a:pt x="744" y="15"/>
                      <a:pt x="743" y="17"/>
                    </a:cubicBezTo>
                    <a:cubicBezTo>
                      <a:pt x="742" y="18"/>
                      <a:pt x="742" y="18"/>
                      <a:pt x="742" y="18"/>
                    </a:cubicBezTo>
                    <a:cubicBezTo>
                      <a:pt x="741" y="17"/>
                      <a:pt x="741" y="17"/>
                      <a:pt x="741" y="17"/>
                    </a:cubicBezTo>
                    <a:cubicBezTo>
                      <a:pt x="739" y="15"/>
                      <a:pt x="737" y="14"/>
                      <a:pt x="735" y="15"/>
                    </a:cubicBezTo>
                    <a:cubicBezTo>
                      <a:pt x="734" y="15"/>
                      <a:pt x="733" y="16"/>
                      <a:pt x="733" y="17"/>
                    </a:cubicBezTo>
                    <a:cubicBezTo>
                      <a:pt x="732" y="18"/>
                      <a:pt x="732" y="18"/>
                      <a:pt x="732" y="18"/>
                    </a:cubicBezTo>
                    <a:cubicBezTo>
                      <a:pt x="731" y="19"/>
                      <a:pt x="731" y="19"/>
                      <a:pt x="731" y="19"/>
                    </a:cubicBezTo>
                    <a:cubicBezTo>
                      <a:pt x="730" y="18"/>
                      <a:pt x="730" y="18"/>
                      <a:pt x="730" y="18"/>
                    </a:cubicBezTo>
                    <a:cubicBezTo>
                      <a:pt x="727" y="18"/>
                      <a:pt x="724" y="16"/>
                      <a:pt x="721" y="16"/>
                    </a:cubicBezTo>
                    <a:cubicBezTo>
                      <a:pt x="721" y="16"/>
                      <a:pt x="721" y="16"/>
                      <a:pt x="721" y="16"/>
                    </a:cubicBezTo>
                    <a:cubicBezTo>
                      <a:pt x="719" y="14"/>
                      <a:pt x="719" y="14"/>
                      <a:pt x="719" y="14"/>
                    </a:cubicBezTo>
                    <a:cubicBezTo>
                      <a:pt x="718" y="13"/>
                      <a:pt x="717" y="12"/>
                      <a:pt x="715" y="12"/>
                    </a:cubicBezTo>
                    <a:cubicBezTo>
                      <a:pt x="712" y="12"/>
                      <a:pt x="712" y="13"/>
                      <a:pt x="713" y="14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2" y="15"/>
                      <a:pt x="712" y="15"/>
                      <a:pt x="712" y="15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08" y="14"/>
                      <a:pt x="706" y="16"/>
                      <a:pt x="705" y="17"/>
                    </a:cubicBezTo>
                    <a:cubicBezTo>
                      <a:pt x="704" y="18"/>
                      <a:pt x="704" y="18"/>
                      <a:pt x="704" y="18"/>
                    </a:cubicBezTo>
                    <a:cubicBezTo>
                      <a:pt x="696" y="17"/>
                      <a:pt x="696" y="17"/>
                      <a:pt x="696" y="17"/>
                    </a:cubicBezTo>
                    <a:cubicBezTo>
                      <a:pt x="693" y="16"/>
                      <a:pt x="691" y="16"/>
                      <a:pt x="689" y="15"/>
                    </a:cubicBezTo>
                    <a:cubicBezTo>
                      <a:pt x="687" y="14"/>
                      <a:pt x="686" y="15"/>
                      <a:pt x="684" y="16"/>
                    </a:cubicBezTo>
                    <a:cubicBezTo>
                      <a:pt x="684" y="16"/>
                      <a:pt x="684" y="16"/>
                      <a:pt x="684" y="16"/>
                    </a:cubicBezTo>
                    <a:cubicBezTo>
                      <a:pt x="682" y="14"/>
                      <a:pt x="682" y="14"/>
                      <a:pt x="682" y="14"/>
                    </a:cubicBezTo>
                    <a:cubicBezTo>
                      <a:pt x="681" y="12"/>
                      <a:pt x="679" y="11"/>
                      <a:pt x="677" y="10"/>
                    </a:cubicBezTo>
                    <a:cubicBezTo>
                      <a:pt x="674" y="9"/>
                      <a:pt x="671" y="9"/>
                      <a:pt x="669" y="10"/>
                    </a:cubicBezTo>
                    <a:cubicBezTo>
                      <a:pt x="665" y="13"/>
                      <a:pt x="665" y="13"/>
                      <a:pt x="665" y="13"/>
                    </a:cubicBezTo>
                    <a:cubicBezTo>
                      <a:pt x="664" y="12"/>
                      <a:pt x="664" y="12"/>
                      <a:pt x="664" y="12"/>
                    </a:cubicBezTo>
                    <a:cubicBezTo>
                      <a:pt x="661" y="9"/>
                      <a:pt x="658" y="9"/>
                      <a:pt x="656" y="15"/>
                    </a:cubicBezTo>
                    <a:cubicBezTo>
                      <a:pt x="656" y="17"/>
                      <a:pt x="656" y="17"/>
                      <a:pt x="656" y="17"/>
                    </a:cubicBezTo>
                    <a:cubicBezTo>
                      <a:pt x="654" y="18"/>
                      <a:pt x="654" y="18"/>
                      <a:pt x="654" y="18"/>
                    </a:cubicBezTo>
                    <a:cubicBezTo>
                      <a:pt x="651" y="19"/>
                      <a:pt x="647" y="19"/>
                      <a:pt x="645" y="18"/>
                    </a:cubicBezTo>
                    <a:cubicBezTo>
                      <a:pt x="644" y="17"/>
                      <a:pt x="645" y="15"/>
                      <a:pt x="645" y="15"/>
                    </a:cubicBezTo>
                    <a:cubicBezTo>
                      <a:pt x="641" y="13"/>
                      <a:pt x="636" y="7"/>
                      <a:pt x="631" y="10"/>
                    </a:cubicBezTo>
                    <a:cubicBezTo>
                      <a:pt x="631" y="10"/>
                      <a:pt x="628" y="13"/>
                      <a:pt x="625" y="16"/>
                    </a:cubicBezTo>
                    <a:cubicBezTo>
                      <a:pt x="625" y="16"/>
                      <a:pt x="625" y="16"/>
                      <a:pt x="625" y="16"/>
                    </a:cubicBezTo>
                    <a:cubicBezTo>
                      <a:pt x="622" y="17"/>
                      <a:pt x="622" y="17"/>
                      <a:pt x="622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2" y="14"/>
                      <a:pt x="609" y="11"/>
                      <a:pt x="604" y="12"/>
                    </a:cubicBezTo>
                    <a:cubicBezTo>
                      <a:pt x="604" y="12"/>
                      <a:pt x="604" y="12"/>
                      <a:pt x="604" y="12"/>
                    </a:cubicBezTo>
                    <a:cubicBezTo>
                      <a:pt x="603" y="12"/>
                      <a:pt x="603" y="12"/>
                      <a:pt x="603" y="12"/>
                    </a:cubicBezTo>
                    <a:cubicBezTo>
                      <a:pt x="602" y="12"/>
                      <a:pt x="600" y="13"/>
                      <a:pt x="599" y="14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4"/>
                      <a:pt x="598" y="14"/>
                      <a:pt x="598" y="14"/>
                    </a:cubicBezTo>
                    <a:cubicBezTo>
                      <a:pt x="598" y="9"/>
                      <a:pt x="597" y="4"/>
                      <a:pt x="597" y="0"/>
                    </a:cubicBezTo>
                    <a:cubicBezTo>
                      <a:pt x="592" y="19"/>
                      <a:pt x="581" y="9"/>
                      <a:pt x="572" y="12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69" y="12"/>
                      <a:pt x="569" y="12"/>
                      <a:pt x="569" y="12"/>
                    </a:cubicBezTo>
                    <a:cubicBezTo>
                      <a:pt x="566" y="12"/>
                      <a:pt x="564" y="13"/>
                      <a:pt x="563" y="14"/>
                    </a:cubicBezTo>
                    <a:cubicBezTo>
                      <a:pt x="563" y="14"/>
                      <a:pt x="563" y="14"/>
                      <a:pt x="563" y="14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57" y="14"/>
                      <a:pt x="557" y="14"/>
                      <a:pt x="557" y="14"/>
                    </a:cubicBezTo>
                    <a:cubicBezTo>
                      <a:pt x="552" y="14"/>
                      <a:pt x="552" y="14"/>
                      <a:pt x="552" y="14"/>
                    </a:cubicBezTo>
                    <a:cubicBezTo>
                      <a:pt x="552" y="12"/>
                      <a:pt x="552" y="12"/>
                      <a:pt x="552" y="12"/>
                    </a:cubicBezTo>
                    <a:cubicBezTo>
                      <a:pt x="549" y="6"/>
                      <a:pt x="551" y="9"/>
                      <a:pt x="549" y="12"/>
                    </a:cubicBezTo>
                    <a:cubicBezTo>
                      <a:pt x="547" y="14"/>
                      <a:pt x="547" y="14"/>
                      <a:pt x="547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0" y="13"/>
                      <a:pt x="540" y="13"/>
                      <a:pt x="540" y="13"/>
                    </a:cubicBezTo>
                    <a:cubicBezTo>
                      <a:pt x="535" y="9"/>
                      <a:pt x="531" y="1"/>
                      <a:pt x="527" y="7"/>
                    </a:cubicBezTo>
                    <a:cubicBezTo>
                      <a:pt x="526" y="9"/>
                      <a:pt x="525" y="11"/>
                      <a:pt x="524" y="12"/>
                    </a:cubicBezTo>
                    <a:cubicBezTo>
                      <a:pt x="523" y="13"/>
                      <a:pt x="523" y="13"/>
                      <a:pt x="523" y="13"/>
                    </a:cubicBezTo>
                    <a:cubicBezTo>
                      <a:pt x="521" y="11"/>
                      <a:pt x="520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7" y="10"/>
                      <a:pt x="516" y="11"/>
                      <a:pt x="514" y="13"/>
                    </a:cubicBezTo>
                    <a:cubicBezTo>
                      <a:pt x="513" y="12"/>
                      <a:pt x="513" y="12"/>
                      <a:pt x="513" y="12"/>
                    </a:cubicBezTo>
                    <a:cubicBezTo>
                      <a:pt x="512" y="11"/>
                      <a:pt x="511" y="9"/>
                      <a:pt x="509" y="7"/>
                    </a:cubicBezTo>
                    <a:cubicBezTo>
                      <a:pt x="505" y="1"/>
                      <a:pt x="502" y="9"/>
                      <a:pt x="497" y="13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89" y="14"/>
                      <a:pt x="489" y="14"/>
                      <a:pt x="489" y="14"/>
                    </a:cubicBezTo>
                    <a:cubicBezTo>
                      <a:pt x="488" y="12"/>
                      <a:pt x="488" y="12"/>
                      <a:pt x="488" y="12"/>
                    </a:cubicBezTo>
                    <a:cubicBezTo>
                      <a:pt x="485" y="9"/>
                      <a:pt x="488" y="6"/>
                      <a:pt x="485" y="12"/>
                    </a:cubicBezTo>
                    <a:cubicBezTo>
                      <a:pt x="484" y="14"/>
                      <a:pt x="484" y="14"/>
                      <a:pt x="484" y="14"/>
                    </a:cubicBezTo>
                    <a:cubicBezTo>
                      <a:pt x="480" y="14"/>
                      <a:pt x="480" y="14"/>
                      <a:pt x="480" y="14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3" y="13"/>
                      <a:pt x="471" y="12"/>
                      <a:pt x="467" y="12"/>
                    </a:cubicBezTo>
                    <a:cubicBezTo>
                      <a:pt x="465" y="13"/>
                      <a:pt x="465" y="13"/>
                      <a:pt x="465" y="13"/>
                    </a:cubicBezTo>
                    <a:cubicBezTo>
                      <a:pt x="465" y="12"/>
                      <a:pt x="465" y="12"/>
                      <a:pt x="465" y="12"/>
                    </a:cubicBezTo>
                    <a:cubicBezTo>
                      <a:pt x="456" y="9"/>
                      <a:pt x="445" y="19"/>
                      <a:pt x="439" y="0"/>
                    </a:cubicBezTo>
                    <a:cubicBezTo>
                      <a:pt x="439" y="4"/>
                      <a:pt x="439" y="9"/>
                      <a:pt x="439" y="14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6" y="13"/>
                      <a:pt x="435" y="12"/>
                      <a:pt x="434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28" y="11"/>
                      <a:pt x="425" y="14"/>
                      <a:pt x="422" y="17"/>
                    </a:cubicBezTo>
                    <a:cubicBezTo>
                      <a:pt x="421" y="17"/>
                      <a:pt x="421" y="17"/>
                      <a:pt x="421" y="17"/>
                    </a:cubicBezTo>
                    <a:cubicBezTo>
                      <a:pt x="414" y="17"/>
                      <a:pt x="414" y="17"/>
                      <a:pt x="414" y="17"/>
                    </a:cubicBezTo>
                    <a:cubicBezTo>
                      <a:pt x="412" y="16"/>
                      <a:pt x="412" y="16"/>
                      <a:pt x="412" y="16"/>
                    </a:cubicBezTo>
                    <a:cubicBezTo>
                      <a:pt x="411" y="16"/>
                      <a:pt x="411" y="16"/>
                      <a:pt x="411" y="16"/>
                    </a:cubicBezTo>
                    <a:cubicBezTo>
                      <a:pt x="409" y="13"/>
                      <a:pt x="406" y="10"/>
                      <a:pt x="406" y="10"/>
                    </a:cubicBezTo>
                    <a:cubicBezTo>
                      <a:pt x="401" y="7"/>
                      <a:pt x="396" y="13"/>
                      <a:pt x="392" y="15"/>
                    </a:cubicBezTo>
                    <a:cubicBezTo>
                      <a:pt x="391" y="15"/>
                      <a:pt x="392" y="17"/>
                      <a:pt x="392" y="18"/>
                    </a:cubicBezTo>
                    <a:cubicBezTo>
                      <a:pt x="390" y="19"/>
                      <a:pt x="386" y="19"/>
                      <a:pt x="383" y="18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81" y="15"/>
                      <a:pt x="381" y="15"/>
                      <a:pt x="381" y="15"/>
                    </a:cubicBezTo>
                    <a:cubicBezTo>
                      <a:pt x="379" y="9"/>
                      <a:pt x="376" y="9"/>
                      <a:pt x="373" y="12"/>
                    </a:cubicBezTo>
                    <a:cubicBezTo>
                      <a:pt x="372" y="13"/>
                      <a:pt x="372" y="13"/>
                      <a:pt x="372" y="13"/>
                    </a:cubicBezTo>
                    <a:cubicBezTo>
                      <a:pt x="368" y="10"/>
                      <a:pt x="368" y="10"/>
                      <a:pt x="368" y="10"/>
                    </a:cubicBezTo>
                    <a:cubicBezTo>
                      <a:pt x="366" y="9"/>
                      <a:pt x="363" y="9"/>
                      <a:pt x="360" y="10"/>
                    </a:cubicBezTo>
                    <a:cubicBezTo>
                      <a:pt x="358" y="11"/>
                      <a:pt x="356" y="12"/>
                      <a:pt x="354" y="14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1" y="15"/>
                      <a:pt x="350" y="14"/>
                      <a:pt x="348" y="15"/>
                    </a:cubicBezTo>
                    <a:cubicBezTo>
                      <a:pt x="346" y="16"/>
                      <a:pt x="344" y="16"/>
                      <a:pt x="341" y="17"/>
                    </a:cubicBezTo>
                    <a:cubicBezTo>
                      <a:pt x="333" y="18"/>
                      <a:pt x="333" y="18"/>
                      <a:pt x="333" y="18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31" y="16"/>
                      <a:pt x="329" y="14"/>
                      <a:pt x="327" y="14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325" y="15"/>
                      <a:pt x="325" y="15"/>
                      <a:pt x="325" y="15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4"/>
                      <a:pt x="324" y="14"/>
                      <a:pt x="324" y="14"/>
                    </a:cubicBezTo>
                    <a:cubicBezTo>
                      <a:pt x="324" y="13"/>
                      <a:pt x="324" y="12"/>
                      <a:pt x="322" y="12"/>
                    </a:cubicBezTo>
                    <a:cubicBezTo>
                      <a:pt x="320" y="12"/>
                      <a:pt x="319" y="13"/>
                      <a:pt x="318" y="14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3" y="16"/>
                      <a:pt x="310" y="18"/>
                      <a:pt x="307" y="18"/>
                    </a:cubicBezTo>
                    <a:cubicBezTo>
                      <a:pt x="306" y="19"/>
                      <a:pt x="306" y="19"/>
                      <a:pt x="306" y="19"/>
                    </a:cubicBezTo>
                    <a:cubicBezTo>
                      <a:pt x="305" y="18"/>
                      <a:pt x="305" y="18"/>
                      <a:pt x="305" y="18"/>
                    </a:cubicBezTo>
                    <a:cubicBezTo>
                      <a:pt x="304" y="17"/>
                      <a:pt x="304" y="17"/>
                      <a:pt x="304" y="17"/>
                    </a:cubicBezTo>
                    <a:cubicBezTo>
                      <a:pt x="303" y="16"/>
                      <a:pt x="303" y="15"/>
                      <a:pt x="302" y="15"/>
                    </a:cubicBezTo>
                    <a:cubicBezTo>
                      <a:pt x="300" y="14"/>
                      <a:pt x="298" y="15"/>
                      <a:pt x="296" y="17"/>
                    </a:cubicBezTo>
                    <a:cubicBezTo>
                      <a:pt x="295" y="18"/>
                      <a:pt x="295" y="18"/>
                      <a:pt x="295" y="18"/>
                    </a:cubicBezTo>
                    <a:cubicBezTo>
                      <a:pt x="294" y="17"/>
                      <a:pt x="294" y="17"/>
                      <a:pt x="294" y="17"/>
                    </a:cubicBezTo>
                    <a:cubicBezTo>
                      <a:pt x="293" y="15"/>
                      <a:pt x="291" y="14"/>
                      <a:pt x="288" y="15"/>
                    </a:cubicBezTo>
                    <a:cubicBezTo>
                      <a:pt x="288" y="15"/>
                      <a:pt x="287" y="16"/>
                      <a:pt x="286" y="17"/>
                    </a:cubicBezTo>
                    <a:cubicBezTo>
                      <a:pt x="285" y="18"/>
                      <a:pt x="285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4" y="18"/>
                      <a:pt x="284" y="18"/>
                      <a:pt x="284" y="18"/>
                    </a:cubicBezTo>
                    <a:cubicBezTo>
                      <a:pt x="281" y="18"/>
                      <a:pt x="278" y="16"/>
                      <a:pt x="275" y="16"/>
                    </a:cubicBezTo>
                    <a:cubicBezTo>
                      <a:pt x="274" y="16"/>
                      <a:pt x="274" y="16"/>
                      <a:pt x="274" y="16"/>
                    </a:cubicBezTo>
                    <a:cubicBezTo>
                      <a:pt x="273" y="14"/>
                      <a:pt x="273" y="14"/>
                      <a:pt x="273" y="14"/>
                    </a:cubicBezTo>
                    <a:cubicBezTo>
                      <a:pt x="272" y="13"/>
                      <a:pt x="270" y="12"/>
                      <a:pt x="269" y="12"/>
                    </a:cubicBezTo>
                    <a:cubicBezTo>
                      <a:pt x="266" y="12"/>
                      <a:pt x="266" y="13"/>
                      <a:pt x="266" y="14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6" y="15"/>
                      <a:pt x="266" y="15"/>
                      <a:pt x="266" y="15"/>
                    </a:cubicBezTo>
                    <a:cubicBezTo>
                      <a:pt x="264" y="14"/>
                      <a:pt x="264" y="14"/>
                      <a:pt x="264" y="14"/>
                    </a:cubicBezTo>
                    <a:cubicBezTo>
                      <a:pt x="263" y="14"/>
                      <a:pt x="263" y="14"/>
                      <a:pt x="263" y="14"/>
                    </a:cubicBezTo>
                    <a:cubicBezTo>
                      <a:pt x="262" y="14"/>
                      <a:pt x="260" y="16"/>
                      <a:pt x="259" y="17"/>
                    </a:cubicBezTo>
                    <a:cubicBezTo>
                      <a:pt x="258" y="18"/>
                      <a:pt x="258" y="18"/>
                      <a:pt x="258" y="18"/>
                    </a:cubicBezTo>
                    <a:cubicBezTo>
                      <a:pt x="249" y="17"/>
                      <a:pt x="249" y="17"/>
                      <a:pt x="249" y="17"/>
                    </a:cubicBezTo>
                    <a:cubicBezTo>
                      <a:pt x="247" y="16"/>
                      <a:pt x="244" y="16"/>
                      <a:pt x="243" y="15"/>
                    </a:cubicBezTo>
                    <a:cubicBezTo>
                      <a:pt x="241" y="14"/>
                      <a:pt x="239" y="15"/>
                      <a:pt x="238" y="16"/>
                    </a:cubicBezTo>
                    <a:cubicBezTo>
                      <a:pt x="238" y="16"/>
                      <a:pt x="238" y="16"/>
                      <a:pt x="238" y="16"/>
                    </a:cubicBezTo>
                    <a:cubicBezTo>
                      <a:pt x="236" y="14"/>
                      <a:pt x="236" y="14"/>
                      <a:pt x="236" y="14"/>
                    </a:cubicBezTo>
                    <a:cubicBezTo>
                      <a:pt x="234" y="12"/>
                      <a:pt x="233" y="11"/>
                      <a:pt x="231" y="10"/>
                    </a:cubicBezTo>
                    <a:cubicBezTo>
                      <a:pt x="228" y="9"/>
                      <a:pt x="225" y="9"/>
                      <a:pt x="222" y="10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7" y="12"/>
                      <a:pt x="217" y="12"/>
                      <a:pt x="217" y="12"/>
                    </a:cubicBezTo>
                    <a:cubicBezTo>
                      <a:pt x="214" y="9"/>
                      <a:pt x="212" y="9"/>
                      <a:pt x="210" y="15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7" y="18"/>
                      <a:pt x="207" y="18"/>
                      <a:pt x="207" y="18"/>
                    </a:cubicBezTo>
                    <a:cubicBezTo>
                      <a:pt x="204" y="19"/>
                      <a:pt x="201" y="19"/>
                      <a:pt x="199" y="18"/>
                    </a:cubicBezTo>
                    <a:cubicBezTo>
                      <a:pt x="198" y="17"/>
                      <a:pt x="199" y="15"/>
                      <a:pt x="199" y="15"/>
                    </a:cubicBezTo>
                    <a:cubicBezTo>
                      <a:pt x="195" y="13"/>
                      <a:pt x="190" y="7"/>
                      <a:pt x="185" y="10"/>
                    </a:cubicBezTo>
                    <a:cubicBezTo>
                      <a:pt x="184" y="10"/>
                      <a:pt x="181" y="13"/>
                      <a:pt x="17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6" y="14"/>
                      <a:pt x="162" y="11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5" y="12"/>
                      <a:pt x="154" y="13"/>
                      <a:pt x="153" y="14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46" y="17"/>
                      <a:pt x="142" y="19"/>
                      <a:pt x="138" y="20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1" y="16"/>
                      <a:pt x="127" y="12"/>
                      <a:pt x="123" y="12"/>
                    </a:cubicBezTo>
                    <a:cubicBezTo>
                      <a:pt x="120" y="12"/>
                      <a:pt x="118" y="13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77" y="14"/>
                      <a:pt x="65" y="14"/>
                      <a:pt x="54" y="14"/>
                    </a:cubicBezTo>
                    <a:cubicBezTo>
                      <a:pt x="44" y="14"/>
                      <a:pt x="20" y="10"/>
                      <a:pt x="20" y="29"/>
                    </a:cubicBezTo>
                    <a:cubicBezTo>
                      <a:pt x="20" y="48"/>
                      <a:pt x="48" y="31"/>
                      <a:pt x="52" y="46"/>
                    </a:cubicBezTo>
                    <a:cubicBezTo>
                      <a:pt x="56" y="59"/>
                      <a:pt x="19" y="55"/>
                      <a:pt x="30" y="66"/>
                    </a:cubicBezTo>
                    <a:cubicBezTo>
                      <a:pt x="32" y="68"/>
                      <a:pt x="69" y="78"/>
                      <a:pt x="55" y="84"/>
                    </a:cubicBezTo>
                    <a:cubicBezTo>
                      <a:pt x="46" y="88"/>
                      <a:pt x="0" y="81"/>
                      <a:pt x="1" y="112"/>
                    </a:cubicBezTo>
                    <a:cubicBezTo>
                      <a:pt x="2" y="146"/>
                      <a:pt x="59" y="101"/>
                      <a:pt x="59" y="135"/>
                    </a:cubicBezTo>
                    <a:cubicBezTo>
                      <a:pt x="60" y="146"/>
                      <a:pt x="40" y="138"/>
                      <a:pt x="40" y="144"/>
                    </a:cubicBezTo>
                    <a:cubicBezTo>
                      <a:pt x="40" y="151"/>
                      <a:pt x="69" y="147"/>
                      <a:pt x="73" y="160"/>
                    </a:cubicBezTo>
                    <a:cubicBezTo>
                      <a:pt x="79" y="179"/>
                      <a:pt x="16" y="155"/>
                      <a:pt x="17" y="188"/>
                    </a:cubicBezTo>
                    <a:cubicBezTo>
                      <a:pt x="17" y="221"/>
                      <a:pt x="56" y="203"/>
                      <a:pt x="73" y="214"/>
                    </a:cubicBezTo>
                    <a:cubicBezTo>
                      <a:pt x="76" y="215"/>
                      <a:pt x="80" y="227"/>
                      <a:pt x="78" y="232"/>
                    </a:cubicBezTo>
                    <a:cubicBezTo>
                      <a:pt x="73" y="246"/>
                      <a:pt x="52" y="220"/>
                      <a:pt x="50" y="235"/>
                    </a:cubicBezTo>
                    <a:cubicBezTo>
                      <a:pt x="48" y="260"/>
                      <a:pt x="93" y="240"/>
                      <a:pt x="91" y="264"/>
                    </a:cubicBezTo>
                    <a:cubicBezTo>
                      <a:pt x="89" y="289"/>
                      <a:pt x="56" y="272"/>
                      <a:pt x="48" y="272"/>
                    </a:cubicBezTo>
                    <a:cubicBezTo>
                      <a:pt x="21" y="272"/>
                      <a:pt x="24" y="288"/>
                      <a:pt x="47" y="288"/>
                    </a:cubicBezTo>
                    <a:cubicBezTo>
                      <a:pt x="100" y="287"/>
                      <a:pt x="100" y="287"/>
                      <a:pt x="100" y="287"/>
                    </a:cubicBezTo>
                    <a:cubicBezTo>
                      <a:pt x="100" y="288"/>
                      <a:pt x="100" y="288"/>
                      <a:pt x="100" y="288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11" y="287"/>
                      <a:pt x="111" y="287"/>
                      <a:pt x="111" y="287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304"/>
                      <a:pt x="113" y="304"/>
                      <a:pt x="113" y="304"/>
                    </a:cubicBezTo>
                    <a:cubicBezTo>
                      <a:pt x="114" y="304"/>
                      <a:pt x="114" y="304"/>
                      <a:pt x="114" y="304"/>
                    </a:cubicBezTo>
                    <a:cubicBezTo>
                      <a:pt x="116" y="303"/>
                      <a:pt x="119" y="300"/>
                      <a:pt x="121" y="296"/>
                    </a:cubicBezTo>
                    <a:cubicBezTo>
                      <a:pt x="124" y="293"/>
                      <a:pt x="124" y="293"/>
                      <a:pt x="124" y="293"/>
                    </a:cubicBezTo>
                    <a:cubicBezTo>
                      <a:pt x="125" y="294"/>
                      <a:pt x="125" y="294"/>
                      <a:pt x="125" y="294"/>
                    </a:cubicBezTo>
                    <a:cubicBezTo>
                      <a:pt x="128" y="299"/>
                      <a:pt x="129" y="296"/>
                      <a:pt x="131" y="291"/>
                    </a:cubicBezTo>
                    <a:cubicBezTo>
                      <a:pt x="132" y="287"/>
                      <a:pt x="132" y="287"/>
                      <a:pt x="132" y="287"/>
                    </a:cubicBezTo>
                    <a:cubicBezTo>
                      <a:pt x="134" y="287"/>
                      <a:pt x="134" y="287"/>
                      <a:pt x="134" y="287"/>
                    </a:cubicBezTo>
                    <a:cubicBezTo>
                      <a:pt x="137" y="292"/>
                      <a:pt x="137" y="292"/>
                      <a:pt x="137" y="292"/>
                    </a:cubicBezTo>
                    <a:cubicBezTo>
                      <a:pt x="139" y="294"/>
                      <a:pt x="141" y="296"/>
                      <a:pt x="144" y="294"/>
                    </a:cubicBezTo>
                    <a:cubicBezTo>
                      <a:pt x="145" y="293"/>
                      <a:pt x="146" y="292"/>
                      <a:pt x="147" y="291"/>
                    </a:cubicBezTo>
                    <a:cubicBezTo>
                      <a:pt x="148" y="291"/>
                      <a:pt x="148" y="291"/>
                      <a:pt x="148" y="291"/>
                    </a:cubicBezTo>
                    <a:cubicBezTo>
                      <a:pt x="148" y="292"/>
                      <a:pt x="148" y="292"/>
                      <a:pt x="148" y="292"/>
                    </a:cubicBezTo>
                    <a:cubicBezTo>
                      <a:pt x="150" y="297"/>
                      <a:pt x="151" y="297"/>
                      <a:pt x="152" y="295"/>
                    </a:cubicBezTo>
                    <a:cubicBezTo>
                      <a:pt x="153" y="292"/>
                      <a:pt x="153" y="292"/>
                      <a:pt x="153" y="292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64" y="290"/>
                      <a:pt x="169" y="302"/>
                      <a:pt x="175" y="299"/>
                    </a:cubicBezTo>
                    <a:cubicBezTo>
                      <a:pt x="176" y="299"/>
                      <a:pt x="175" y="297"/>
                      <a:pt x="175" y="297"/>
                    </a:cubicBezTo>
                    <a:cubicBezTo>
                      <a:pt x="178" y="297"/>
                      <a:pt x="178" y="297"/>
                      <a:pt x="178" y="297"/>
                    </a:cubicBezTo>
                    <a:cubicBezTo>
                      <a:pt x="179" y="296"/>
                      <a:pt x="179" y="295"/>
                      <a:pt x="179" y="294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5"/>
                      <a:pt x="182" y="295"/>
                      <a:pt x="182" y="295"/>
                    </a:cubicBezTo>
                    <a:cubicBezTo>
                      <a:pt x="183" y="297"/>
                      <a:pt x="184" y="298"/>
                      <a:pt x="185" y="299"/>
                    </a:cubicBezTo>
                    <a:cubicBezTo>
                      <a:pt x="188" y="302"/>
                      <a:pt x="190" y="296"/>
                      <a:pt x="192" y="292"/>
                    </a:cubicBezTo>
                    <a:cubicBezTo>
                      <a:pt x="193" y="289"/>
                      <a:pt x="193" y="289"/>
                      <a:pt x="193" y="289"/>
                    </a:cubicBezTo>
                    <a:cubicBezTo>
                      <a:pt x="194" y="289"/>
                      <a:pt x="194" y="289"/>
                      <a:pt x="194" y="289"/>
                    </a:cubicBezTo>
                    <a:cubicBezTo>
                      <a:pt x="195" y="289"/>
                      <a:pt x="196" y="290"/>
                      <a:pt x="197" y="289"/>
                    </a:cubicBezTo>
                    <a:cubicBezTo>
                      <a:pt x="200" y="287"/>
                      <a:pt x="200" y="287"/>
                      <a:pt x="200" y="287"/>
                    </a:cubicBezTo>
                    <a:cubicBezTo>
                      <a:pt x="200" y="288"/>
                      <a:pt x="200" y="288"/>
                      <a:pt x="200" y="288"/>
                    </a:cubicBezTo>
                    <a:cubicBezTo>
                      <a:pt x="201" y="290"/>
                      <a:pt x="201" y="293"/>
                      <a:pt x="204" y="294"/>
                    </a:cubicBezTo>
                    <a:cubicBezTo>
                      <a:pt x="205" y="295"/>
                      <a:pt x="206" y="296"/>
                      <a:pt x="207" y="297"/>
                    </a:cubicBezTo>
                    <a:cubicBezTo>
                      <a:pt x="212" y="300"/>
                      <a:pt x="214" y="294"/>
                      <a:pt x="218" y="291"/>
                    </a:cubicBezTo>
                    <a:cubicBezTo>
                      <a:pt x="218" y="291"/>
                      <a:pt x="218" y="291"/>
                      <a:pt x="218" y="291"/>
                    </a:cubicBezTo>
                    <a:cubicBezTo>
                      <a:pt x="220" y="294"/>
                      <a:pt x="220" y="294"/>
                      <a:pt x="220" y="294"/>
                    </a:cubicBezTo>
                    <a:cubicBezTo>
                      <a:pt x="225" y="301"/>
                      <a:pt x="223" y="296"/>
                      <a:pt x="224" y="292"/>
                    </a:cubicBezTo>
                    <a:cubicBezTo>
                      <a:pt x="225" y="291"/>
                      <a:pt x="225" y="291"/>
                      <a:pt x="225" y="290"/>
                    </a:cubicBezTo>
                    <a:cubicBezTo>
                      <a:pt x="226" y="289"/>
                      <a:pt x="226" y="289"/>
                      <a:pt x="226" y="289"/>
                    </a:cubicBezTo>
                    <a:cubicBezTo>
                      <a:pt x="239" y="289"/>
                      <a:pt x="239" y="289"/>
                      <a:pt x="239" y="289"/>
                    </a:cubicBezTo>
                    <a:cubicBezTo>
                      <a:pt x="241" y="289"/>
                      <a:pt x="241" y="289"/>
                      <a:pt x="241" y="289"/>
                    </a:cubicBezTo>
                    <a:cubicBezTo>
                      <a:pt x="242" y="291"/>
                      <a:pt x="242" y="291"/>
                      <a:pt x="242" y="291"/>
                    </a:cubicBezTo>
                    <a:cubicBezTo>
                      <a:pt x="243" y="292"/>
                      <a:pt x="244" y="294"/>
                      <a:pt x="244" y="294"/>
                    </a:cubicBezTo>
                    <a:cubicBezTo>
                      <a:pt x="247" y="294"/>
                      <a:pt x="247" y="294"/>
                      <a:pt x="247" y="294"/>
                    </a:cubicBezTo>
                    <a:cubicBezTo>
                      <a:pt x="247" y="297"/>
                      <a:pt x="247" y="297"/>
                      <a:pt x="247" y="297"/>
                    </a:cubicBezTo>
                    <a:cubicBezTo>
                      <a:pt x="250" y="297"/>
                      <a:pt x="250" y="297"/>
                      <a:pt x="250" y="297"/>
                    </a:cubicBezTo>
                    <a:cubicBezTo>
                      <a:pt x="251" y="297"/>
                      <a:pt x="250" y="299"/>
                      <a:pt x="250" y="299"/>
                    </a:cubicBezTo>
                    <a:cubicBezTo>
                      <a:pt x="258" y="302"/>
                      <a:pt x="262" y="286"/>
                      <a:pt x="270" y="289"/>
                    </a:cubicBezTo>
                    <a:cubicBezTo>
                      <a:pt x="273" y="290"/>
                      <a:pt x="274" y="302"/>
                      <a:pt x="278" y="292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9" y="292"/>
                      <a:pt x="280" y="293"/>
                      <a:pt x="282" y="294"/>
                    </a:cubicBezTo>
                    <a:cubicBezTo>
                      <a:pt x="284" y="296"/>
                      <a:pt x="287" y="294"/>
                      <a:pt x="289" y="292"/>
                    </a:cubicBezTo>
                    <a:cubicBezTo>
                      <a:pt x="294" y="283"/>
                      <a:pt x="294" y="283"/>
                      <a:pt x="294" y="283"/>
                    </a:cubicBezTo>
                    <a:cubicBezTo>
                      <a:pt x="295" y="282"/>
                      <a:pt x="295" y="282"/>
                      <a:pt x="295" y="282"/>
                    </a:cubicBezTo>
                    <a:cubicBezTo>
                      <a:pt x="296" y="283"/>
                      <a:pt x="296" y="283"/>
                      <a:pt x="296" y="283"/>
                    </a:cubicBezTo>
                    <a:cubicBezTo>
                      <a:pt x="302" y="292"/>
                      <a:pt x="302" y="292"/>
                      <a:pt x="302" y="292"/>
                    </a:cubicBezTo>
                    <a:cubicBezTo>
                      <a:pt x="304" y="294"/>
                      <a:pt x="306" y="296"/>
                      <a:pt x="309" y="294"/>
                    </a:cubicBezTo>
                    <a:cubicBezTo>
                      <a:pt x="310" y="293"/>
                      <a:pt x="311" y="292"/>
                      <a:pt x="312" y="291"/>
                    </a:cubicBezTo>
                    <a:cubicBezTo>
                      <a:pt x="312" y="291"/>
                      <a:pt x="312" y="291"/>
                      <a:pt x="312" y="291"/>
                    </a:cubicBezTo>
                    <a:cubicBezTo>
                      <a:pt x="313" y="292"/>
                      <a:pt x="313" y="292"/>
                      <a:pt x="313" y="292"/>
                    </a:cubicBezTo>
                    <a:cubicBezTo>
                      <a:pt x="317" y="302"/>
                      <a:pt x="317" y="290"/>
                      <a:pt x="320" y="289"/>
                    </a:cubicBezTo>
                    <a:cubicBezTo>
                      <a:pt x="328" y="286"/>
                      <a:pt x="332" y="302"/>
                      <a:pt x="340" y="299"/>
                    </a:cubicBezTo>
                    <a:cubicBezTo>
                      <a:pt x="341" y="299"/>
                      <a:pt x="340" y="297"/>
                      <a:pt x="340" y="297"/>
                    </a:cubicBezTo>
                    <a:cubicBezTo>
                      <a:pt x="343" y="297"/>
                      <a:pt x="343" y="297"/>
                      <a:pt x="343" y="297"/>
                    </a:cubicBezTo>
                    <a:cubicBezTo>
                      <a:pt x="344" y="294"/>
                      <a:pt x="344" y="294"/>
                      <a:pt x="344" y="294"/>
                    </a:cubicBezTo>
                    <a:cubicBezTo>
                      <a:pt x="346" y="294"/>
                      <a:pt x="346" y="294"/>
                      <a:pt x="346" y="294"/>
                    </a:cubicBezTo>
                    <a:cubicBezTo>
                      <a:pt x="347" y="294"/>
                      <a:pt x="348" y="292"/>
                      <a:pt x="349" y="291"/>
                    </a:cubicBezTo>
                    <a:cubicBezTo>
                      <a:pt x="350" y="289"/>
                      <a:pt x="350" y="289"/>
                      <a:pt x="350" y="289"/>
                    </a:cubicBezTo>
                    <a:cubicBezTo>
                      <a:pt x="352" y="289"/>
                      <a:pt x="352" y="289"/>
                      <a:pt x="352" y="289"/>
                    </a:cubicBezTo>
                    <a:cubicBezTo>
                      <a:pt x="365" y="289"/>
                      <a:pt x="365" y="289"/>
                      <a:pt x="365" y="289"/>
                    </a:cubicBezTo>
                    <a:cubicBezTo>
                      <a:pt x="365" y="290"/>
                      <a:pt x="365" y="290"/>
                      <a:pt x="365" y="290"/>
                    </a:cubicBezTo>
                    <a:cubicBezTo>
                      <a:pt x="366" y="291"/>
                      <a:pt x="366" y="291"/>
                      <a:pt x="366" y="292"/>
                    </a:cubicBezTo>
                    <a:cubicBezTo>
                      <a:pt x="368" y="296"/>
                      <a:pt x="365" y="301"/>
                      <a:pt x="371" y="294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7" y="294"/>
                      <a:pt x="378" y="300"/>
                      <a:pt x="384" y="297"/>
                    </a:cubicBezTo>
                    <a:cubicBezTo>
                      <a:pt x="385" y="296"/>
                      <a:pt x="386" y="295"/>
                      <a:pt x="387" y="294"/>
                    </a:cubicBezTo>
                    <a:cubicBezTo>
                      <a:pt x="389" y="293"/>
                      <a:pt x="389" y="290"/>
                      <a:pt x="390" y="288"/>
                    </a:cubicBezTo>
                    <a:cubicBezTo>
                      <a:pt x="391" y="287"/>
                      <a:pt x="391" y="287"/>
                      <a:pt x="391" y="287"/>
                    </a:cubicBezTo>
                    <a:cubicBezTo>
                      <a:pt x="393" y="289"/>
                      <a:pt x="393" y="289"/>
                      <a:pt x="393" y="289"/>
                    </a:cubicBezTo>
                    <a:cubicBezTo>
                      <a:pt x="394" y="290"/>
                      <a:pt x="395" y="289"/>
                      <a:pt x="397" y="289"/>
                    </a:cubicBezTo>
                    <a:cubicBezTo>
                      <a:pt x="398" y="289"/>
                      <a:pt x="398" y="289"/>
                      <a:pt x="398" y="289"/>
                    </a:cubicBezTo>
                    <a:cubicBezTo>
                      <a:pt x="399" y="292"/>
                      <a:pt x="399" y="292"/>
                      <a:pt x="399" y="292"/>
                    </a:cubicBezTo>
                    <a:cubicBezTo>
                      <a:pt x="401" y="296"/>
                      <a:pt x="402" y="302"/>
                      <a:pt x="405" y="299"/>
                    </a:cubicBezTo>
                    <a:cubicBezTo>
                      <a:pt x="406" y="298"/>
                      <a:pt x="407" y="297"/>
                      <a:pt x="408" y="295"/>
                    </a:cubicBezTo>
                    <a:cubicBezTo>
                      <a:pt x="408" y="294"/>
                      <a:pt x="408" y="294"/>
                      <a:pt x="408" y="294"/>
                    </a:cubicBezTo>
                    <a:cubicBezTo>
                      <a:pt x="409" y="294"/>
                      <a:pt x="409" y="294"/>
                      <a:pt x="409" y="294"/>
                    </a:cubicBezTo>
                    <a:cubicBezTo>
                      <a:pt x="411" y="293"/>
                      <a:pt x="411" y="293"/>
                      <a:pt x="411" y="293"/>
                    </a:cubicBezTo>
                    <a:cubicBezTo>
                      <a:pt x="412" y="294"/>
                      <a:pt x="412" y="294"/>
                      <a:pt x="412" y="294"/>
                    </a:cubicBezTo>
                    <a:cubicBezTo>
                      <a:pt x="412" y="295"/>
                      <a:pt x="412" y="296"/>
                      <a:pt x="412" y="297"/>
                    </a:cubicBezTo>
                    <a:cubicBezTo>
                      <a:pt x="415" y="297"/>
                      <a:pt x="415" y="297"/>
                      <a:pt x="415" y="297"/>
                    </a:cubicBezTo>
                    <a:cubicBezTo>
                      <a:pt x="416" y="297"/>
                      <a:pt x="415" y="299"/>
                      <a:pt x="415" y="299"/>
                    </a:cubicBezTo>
                    <a:cubicBezTo>
                      <a:pt x="422" y="302"/>
                      <a:pt x="426" y="290"/>
                      <a:pt x="432" y="289"/>
                    </a:cubicBezTo>
                    <a:cubicBezTo>
                      <a:pt x="433" y="289"/>
                      <a:pt x="433" y="289"/>
                      <a:pt x="433" y="289"/>
                    </a:cubicBezTo>
                    <a:cubicBezTo>
                      <a:pt x="434" y="290"/>
                      <a:pt x="434" y="290"/>
                      <a:pt x="434" y="290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9" y="295"/>
                      <a:pt x="439" y="295"/>
                      <a:pt x="439" y="295"/>
                    </a:cubicBezTo>
                    <a:cubicBezTo>
                      <a:pt x="440" y="297"/>
                      <a:pt x="441" y="297"/>
                      <a:pt x="443" y="292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4" y="292"/>
                      <a:pt x="445" y="293"/>
                      <a:pt x="447" y="294"/>
                    </a:cubicBezTo>
                    <a:cubicBezTo>
                      <a:pt x="449" y="296"/>
                      <a:pt x="451" y="294"/>
                      <a:pt x="453" y="292"/>
                    </a:cubicBezTo>
                    <a:cubicBezTo>
                      <a:pt x="455" y="289"/>
                      <a:pt x="455" y="289"/>
                      <a:pt x="455" y="289"/>
                    </a:cubicBezTo>
                    <a:cubicBezTo>
                      <a:pt x="459" y="289"/>
                      <a:pt x="459" y="289"/>
                      <a:pt x="459" y="289"/>
                    </a:cubicBezTo>
                    <a:cubicBezTo>
                      <a:pt x="460" y="291"/>
                      <a:pt x="460" y="291"/>
                      <a:pt x="460" y="291"/>
                    </a:cubicBezTo>
                    <a:cubicBezTo>
                      <a:pt x="461" y="296"/>
                      <a:pt x="463" y="299"/>
                      <a:pt x="465" y="294"/>
                    </a:cubicBezTo>
                    <a:cubicBezTo>
                      <a:pt x="467" y="293"/>
                      <a:pt x="467" y="293"/>
                      <a:pt x="467" y="293"/>
                    </a:cubicBezTo>
                    <a:cubicBezTo>
                      <a:pt x="469" y="296"/>
                      <a:pt x="469" y="296"/>
                      <a:pt x="469" y="296"/>
                    </a:cubicBezTo>
                    <a:cubicBezTo>
                      <a:pt x="473" y="301"/>
                      <a:pt x="476" y="306"/>
                      <a:pt x="479" y="305"/>
                    </a:cubicBezTo>
                    <a:cubicBezTo>
                      <a:pt x="480" y="304"/>
                      <a:pt x="480" y="300"/>
                      <a:pt x="482" y="299"/>
                    </a:cubicBezTo>
                    <a:cubicBezTo>
                      <a:pt x="484" y="298"/>
                      <a:pt x="491" y="295"/>
                      <a:pt x="495" y="297"/>
                    </a:cubicBezTo>
                    <a:cubicBezTo>
                      <a:pt x="498" y="298"/>
                      <a:pt x="501" y="303"/>
                      <a:pt x="503" y="305"/>
                    </a:cubicBezTo>
                    <a:cubicBezTo>
                      <a:pt x="507" y="306"/>
                      <a:pt x="509" y="303"/>
                      <a:pt x="511" y="299"/>
                    </a:cubicBezTo>
                    <a:cubicBezTo>
                      <a:pt x="512" y="297"/>
                      <a:pt x="512" y="297"/>
                      <a:pt x="512" y="297"/>
                    </a:cubicBezTo>
                    <a:cubicBezTo>
                      <a:pt x="513" y="297"/>
                      <a:pt x="513" y="297"/>
                      <a:pt x="513" y="297"/>
                    </a:cubicBezTo>
                    <a:cubicBezTo>
                      <a:pt x="515" y="296"/>
                      <a:pt x="516" y="294"/>
                      <a:pt x="518" y="293"/>
                    </a:cubicBezTo>
                    <a:cubicBezTo>
                      <a:pt x="518" y="292"/>
                      <a:pt x="518" y="292"/>
                      <a:pt x="518" y="292"/>
                    </a:cubicBezTo>
                    <a:cubicBezTo>
                      <a:pt x="519" y="293"/>
                      <a:pt x="519" y="293"/>
                      <a:pt x="519" y="293"/>
                    </a:cubicBezTo>
                    <a:cubicBezTo>
                      <a:pt x="521" y="294"/>
                      <a:pt x="522" y="296"/>
                      <a:pt x="524" y="297"/>
                    </a:cubicBezTo>
                    <a:cubicBezTo>
                      <a:pt x="525" y="297"/>
                      <a:pt x="525" y="297"/>
                      <a:pt x="525" y="297"/>
                    </a:cubicBezTo>
                    <a:cubicBezTo>
                      <a:pt x="526" y="299"/>
                      <a:pt x="526" y="299"/>
                      <a:pt x="526" y="299"/>
                    </a:cubicBezTo>
                    <a:cubicBezTo>
                      <a:pt x="528" y="303"/>
                      <a:pt x="530" y="306"/>
                      <a:pt x="534" y="305"/>
                    </a:cubicBezTo>
                    <a:cubicBezTo>
                      <a:pt x="536" y="303"/>
                      <a:pt x="539" y="298"/>
                      <a:pt x="541" y="297"/>
                    </a:cubicBezTo>
                    <a:cubicBezTo>
                      <a:pt x="545" y="295"/>
                      <a:pt x="552" y="298"/>
                      <a:pt x="555" y="299"/>
                    </a:cubicBezTo>
                    <a:cubicBezTo>
                      <a:pt x="557" y="300"/>
                      <a:pt x="556" y="304"/>
                      <a:pt x="558" y="305"/>
                    </a:cubicBezTo>
                    <a:cubicBezTo>
                      <a:pt x="561" y="306"/>
                      <a:pt x="564" y="301"/>
                      <a:pt x="568" y="296"/>
                    </a:cubicBezTo>
                    <a:cubicBezTo>
                      <a:pt x="570" y="293"/>
                      <a:pt x="570" y="293"/>
                      <a:pt x="570" y="293"/>
                    </a:cubicBezTo>
                    <a:cubicBezTo>
                      <a:pt x="572" y="294"/>
                      <a:pt x="572" y="294"/>
                      <a:pt x="572" y="294"/>
                    </a:cubicBezTo>
                    <a:cubicBezTo>
                      <a:pt x="574" y="299"/>
                      <a:pt x="576" y="296"/>
                      <a:pt x="577" y="291"/>
                    </a:cubicBezTo>
                    <a:cubicBezTo>
                      <a:pt x="578" y="289"/>
                      <a:pt x="578" y="289"/>
                      <a:pt x="578" y="289"/>
                    </a:cubicBezTo>
                    <a:cubicBezTo>
                      <a:pt x="582" y="289"/>
                      <a:pt x="582" y="289"/>
                      <a:pt x="582" y="289"/>
                    </a:cubicBezTo>
                    <a:cubicBezTo>
                      <a:pt x="583" y="292"/>
                      <a:pt x="583" y="292"/>
                      <a:pt x="583" y="292"/>
                    </a:cubicBezTo>
                    <a:cubicBezTo>
                      <a:pt x="585" y="294"/>
                      <a:pt x="588" y="296"/>
                      <a:pt x="590" y="294"/>
                    </a:cubicBezTo>
                    <a:cubicBezTo>
                      <a:pt x="592" y="293"/>
                      <a:pt x="593" y="292"/>
                      <a:pt x="594" y="291"/>
                    </a:cubicBezTo>
                    <a:cubicBezTo>
                      <a:pt x="594" y="291"/>
                      <a:pt x="594" y="291"/>
                      <a:pt x="594" y="291"/>
                    </a:cubicBezTo>
                    <a:cubicBezTo>
                      <a:pt x="594" y="292"/>
                      <a:pt x="594" y="292"/>
                      <a:pt x="594" y="292"/>
                    </a:cubicBezTo>
                    <a:cubicBezTo>
                      <a:pt x="596" y="297"/>
                      <a:pt x="597" y="297"/>
                      <a:pt x="598" y="295"/>
                    </a:cubicBezTo>
                    <a:cubicBezTo>
                      <a:pt x="600" y="292"/>
                      <a:pt x="600" y="292"/>
                      <a:pt x="600" y="292"/>
                    </a:cubicBezTo>
                    <a:cubicBezTo>
                      <a:pt x="603" y="290"/>
                      <a:pt x="603" y="290"/>
                      <a:pt x="603" y="290"/>
                    </a:cubicBezTo>
                    <a:cubicBezTo>
                      <a:pt x="604" y="289"/>
                      <a:pt x="604" y="289"/>
                      <a:pt x="604" y="289"/>
                    </a:cubicBezTo>
                    <a:cubicBezTo>
                      <a:pt x="605" y="289"/>
                      <a:pt x="605" y="289"/>
                      <a:pt x="605" y="289"/>
                    </a:cubicBezTo>
                    <a:cubicBezTo>
                      <a:pt x="611" y="290"/>
                      <a:pt x="615" y="302"/>
                      <a:pt x="622" y="299"/>
                    </a:cubicBezTo>
                    <a:cubicBezTo>
                      <a:pt x="622" y="299"/>
                      <a:pt x="621" y="297"/>
                      <a:pt x="622" y="297"/>
                    </a:cubicBezTo>
                    <a:cubicBezTo>
                      <a:pt x="625" y="297"/>
                      <a:pt x="625" y="297"/>
                      <a:pt x="625" y="297"/>
                    </a:cubicBezTo>
                    <a:cubicBezTo>
                      <a:pt x="625" y="296"/>
                      <a:pt x="625" y="295"/>
                      <a:pt x="625" y="294"/>
                    </a:cubicBezTo>
                    <a:cubicBezTo>
                      <a:pt x="626" y="293"/>
                      <a:pt x="626" y="293"/>
                      <a:pt x="626" y="293"/>
                    </a:cubicBezTo>
                    <a:cubicBezTo>
                      <a:pt x="628" y="294"/>
                      <a:pt x="628" y="294"/>
                      <a:pt x="628" y="294"/>
                    </a:cubicBezTo>
                    <a:cubicBezTo>
                      <a:pt x="629" y="294"/>
                      <a:pt x="629" y="294"/>
                      <a:pt x="629" y="294"/>
                    </a:cubicBezTo>
                    <a:cubicBezTo>
                      <a:pt x="629" y="295"/>
                      <a:pt x="629" y="295"/>
                      <a:pt x="629" y="295"/>
                    </a:cubicBezTo>
                    <a:cubicBezTo>
                      <a:pt x="630" y="297"/>
                      <a:pt x="630" y="298"/>
                      <a:pt x="632" y="299"/>
                    </a:cubicBezTo>
                    <a:cubicBezTo>
                      <a:pt x="634" y="302"/>
                      <a:pt x="636" y="296"/>
                      <a:pt x="638" y="292"/>
                    </a:cubicBezTo>
                    <a:cubicBezTo>
                      <a:pt x="639" y="289"/>
                      <a:pt x="639" y="289"/>
                      <a:pt x="639" y="289"/>
                    </a:cubicBezTo>
                    <a:cubicBezTo>
                      <a:pt x="640" y="289"/>
                      <a:pt x="640" y="289"/>
                      <a:pt x="640" y="289"/>
                    </a:cubicBezTo>
                    <a:cubicBezTo>
                      <a:pt x="641" y="289"/>
                      <a:pt x="642" y="290"/>
                      <a:pt x="643" y="289"/>
                    </a:cubicBezTo>
                    <a:cubicBezTo>
                      <a:pt x="646" y="287"/>
                      <a:pt x="646" y="287"/>
                      <a:pt x="646" y="287"/>
                    </a:cubicBezTo>
                    <a:cubicBezTo>
                      <a:pt x="647" y="288"/>
                      <a:pt x="647" y="288"/>
                      <a:pt x="647" y="288"/>
                    </a:cubicBezTo>
                    <a:cubicBezTo>
                      <a:pt x="647" y="290"/>
                      <a:pt x="648" y="293"/>
                      <a:pt x="650" y="294"/>
                    </a:cubicBezTo>
                    <a:cubicBezTo>
                      <a:pt x="651" y="295"/>
                      <a:pt x="652" y="296"/>
                      <a:pt x="653" y="297"/>
                    </a:cubicBezTo>
                    <a:cubicBezTo>
                      <a:pt x="659" y="300"/>
                      <a:pt x="660" y="294"/>
                      <a:pt x="664" y="291"/>
                    </a:cubicBezTo>
                    <a:cubicBezTo>
                      <a:pt x="664" y="291"/>
                      <a:pt x="664" y="291"/>
                      <a:pt x="664" y="291"/>
                    </a:cubicBezTo>
                    <a:cubicBezTo>
                      <a:pt x="666" y="294"/>
                      <a:pt x="666" y="294"/>
                      <a:pt x="666" y="294"/>
                    </a:cubicBezTo>
                    <a:cubicBezTo>
                      <a:pt x="672" y="301"/>
                      <a:pt x="669" y="296"/>
                      <a:pt x="671" y="292"/>
                    </a:cubicBezTo>
                    <a:cubicBezTo>
                      <a:pt x="671" y="291"/>
                      <a:pt x="671" y="291"/>
                      <a:pt x="672" y="290"/>
                    </a:cubicBezTo>
                    <a:cubicBezTo>
                      <a:pt x="672" y="289"/>
                      <a:pt x="672" y="289"/>
                      <a:pt x="672" y="289"/>
                    </a:cubicBezTo>
                    <a:cubicBezTo>
                      <a:pt x="685" y="289"/>
                      <a:pt x="685" y="289"/>
                      <a:pt x="685" y="289"/>
                    </a:cubicBezTo>
                    <a:cubicBezTo>
                      <a:pt x="687" y="289"/>
                      <a:pt x="687" y="289"/>
                      <a:pt x="687" y="289"/>
                    </a:cubicBezTo>
                    <a:cubicBezTo>
                      <a:pt x="688" y="291"/>
                      <a:pt x="688" y="291"/>
                      <a:pt x="688" y="291"/>
                    </a:cubicBezTo>
                    <a:cubicBezTo>
                      <a:pt x="689" y="292"/>
                      <a:pt x="690" y="294"/>
                      <a:pt x="691" y="294"/>
                    </a:cubicBezTo>
                    <a:cubicBezTo>
                      <a:pt x="693" y="294"/>
                      <a:pt x="693" y="294"/>
                      <a:pt x="693" y="294"/>
                    </a:cubicBezTo>
                    <a:cubicBezTo>
                      <a:pt x="694" y="297"/>
                      <a:pt x="694" y="297"/>
                      <a:pt x="694" y="297"/>
                    </a:cubicBezTo>
                    <a:cubicBezTo>
                      <a:pt x="697" y="297"/>
                      <a:pt x="697" y="297"/>
                      <a:pt x="697" y="297"/>
                    </a:cubicBezTo>
                    <a:cubicBezTo>
                      <a:pt x="697" y="297"/>
                      <a:pt x="696" y="299"/>
                      <a:pt x="697" y="299"/>
                    </a:cubicBezTo>
                    <a:cubicBezTo>
                      <a:pt x="704" y="302"/>
                      <a:pt x="709" y="286"/>
                      <a:pt x="717" y="289"/>
                    </a:cubicBezTo>
                    <a:cubicBezTo>
                      <a:pt x="720" y="290"/>
                      <a:pt x="720" y="302"/>
                      <a:pt x="724" y="292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6" y="292"/>
                      <a:pt x="727" y="293"/>
                      <a:pt x="728" y="294"/>
                    </a:cubicBezTo>
                    <a:cubicBezTo>
                      <a:pt x="731" y="296"/>
                      <a:pt x="733" y="294"/>
                      <a:pt x="735" y="292"/>
                    </a:cubicBezTo>
                    <a:cubicBezTo>
                      <a:pt x="740" y="283"/>
                      <a:pt x="740" y="283"/>
                      <a:pt x="740" y="283"/>
                    </a:cubicBezTo>
                    <a:cubicBezTo>
                      <a:pt x="742" y="282"/>
                      <a:pt x="742" y="282"/>
                      <a:pt x="742" y="282"/>
                    </a:cubicBezTo>
                    <a:cubicBezTo>
                      <a:pt x="743" y="283"/>
                      <a:pt x="743" y="283"/>
                      <a:pt x="743" y="283"/>
                    </a:cubicBezTo>
                    <a:cubicBezTo>
                      <a:pt x="748" y="292"/>
                      <a:pt x="748" y="292"/>
                      <a:pt x="748" y="292"/>
                    </a:cubicBezTo>
                    <a:cubicBezTo>
                      <a:pt x="750" y="294"/>
                      <a:pt x="753" y="296"/>
                      <a:pt x="755" y="294"/>
                    </a:cubicBezTo>
                    <a:cubicBezTo>
                      <a:pt x="757" y="293"/>
                      <a:pt x="758" y="292"/>
                      <a:pt x="759" y="291"/>
                    </a:cubicBezTo>
                    <a:cubicBezTo>
                      <a:pt x="759" y="291"/>
                      <a:pt x="759" y="291"/>
                      <a:pt x="759" y="291"/>
                    </a:cubicBezTo>
                    <a:cubicBezTo>
                      <a:pt x="759" y="292"/>
                      <a:pt x="759" y="292"/>
                      <a:pt x="759" y="292"/>
                    </a:cubicBezTo>
                    <a:cubicBezTo>
                      <a:pt x="763" y="302"/>
                      <a:pt x="763" y="290"/>
                      <a:pt x="767" y="289"/>
                    </a:cubicBezTo>
                    <a:cubicBezTo>
                      <a:pt x="775" y="286"/>
                      <a:pt x="779" y="302"/>
                      <a:pt x="786" y="299"/>
                    </a:cubicBezTo>
                    <a:cubicBezTo>
                      <a:pt x="787" y="299"/>
                      <a:pt x="786" y="297"/>
                      <a:pt x="786" y="297"/>
                    </a:cubicBezTo>
                    <a:cubicBezTo>
                      <a:pt x="790" y="297"/>
                      <a:pt x="790" y="297"/>
                      <a:pt x="790" y="297"/>
                    </a:cubicBezTo>
                    <a:cubicBezTo>
                      <a:pt x="790" y="294"/>
                      <a:pt x="790" y="294"/>
                      <a:pt x="790" y="294"/>
                    </a:cubicBezTo>
                    <a:cubicBezTo>
                      <a:pt x="793" y="294"/>
                      <a:pt x="793" y="294"/>
                      <a:pt x="793" y="294"/>
                    </a:cubicBezTo>
                    <a:cubicBezTo>
                      <a:pt x="793" y="294"/>
                      <a:pt x="794" y="292"/>
                      <a:pt x="795" y="291"/>
                    </a:cubicBezTo>
                    <a:cubicBezTo>
                      <a:pt x="796" y="289"/>
                      <a:pt x="796" y="289"/>
                      <a:pt x="796" y="289"/>
                    </a:cubicBezTo>
                    <a:cubicBezTo>
                      <a:pt x="798" y="289"/>
                      <a:pt x="798" y="289"/>
                      <a:pt x="798" y="289"/>
                    </a:cubicBezTo>
                    <a:cubicBezTo>
                      <a:pt x="811" y="289"/>
                      <a:pt x="811" y="289"/>
                      <a:pt x="811" y="289"/>
                    </a:cubicBezTo>
                    <a:cubicBezTo>
                      <a:pt x="812" y="290"/>
                      <a:pt x="812" y="290"/>
                      <a:pt x="812" y="290"/>
                    </a:cubicBezTo>
                    <a:cubicBezTo>
                      <a:pt x="812" y="291"/>
                      <a:pt x="812" y="291"/>
                      <a:pt x="812" y="292"/>
                    </a:cubicBezTo>
                    <a:cubicBezTo>
                      <a:pt x="814" y="296"/>
                      <a:pt x="812" y="301"/>
                      <a:pt x="817" y="294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23" y="294"/>
                      <a:pt x="825" y="300"/>
                      <a:pt x="830" y="297"/>
                    </a:cubicBezTo>
                    <a:cubicBezTo>
                      <a:pt x="831" y="296"/>
                      <a:pt x="832" y="295"/>
                      <a:pt x="833" y="294"/>
                    </a:cubicBezTo>
                    <a:cubicBezTo>
                      <a:pt x="836" y="293"/>
                      <a:pt x="836" y="290"/>
                      <a:pt x="837" y="288"/>
                    </a:cubicBezTo>
                    <a:cubicBezTo>
                      <a:pt x="837" y="287"/>
                      <a:pt x="837" y="287"/>
                      <a:pt x="837" y="287"/>
                    </a:cubicBezTo>
                    <a:cubicBezTo>
                      <a:pt x="840" y="289"/>
                      <a:pt x="840" y="289"/>
                      <a:pt x="840" y="289"/>
                    </a:cubicBezTo>
                    <a:cubicBezTo>
                      <a:pt x="841" y="290"/>
                      <a:pt x="842" y="289"/>
                      <a:pt x="843" y="289"/>
                    </a:cubicBezTo>
                    <a:cubicBezTo>
                      <a:pt x="844" y="289"/>
                      <a:pt x="844" y="289"/>
                      <a:pt x="844" y="289"/>
                    </a:cubicBezTo>
                    <a:cubicBezTo>
                      <a:pt x="845" y="292"/>
                      <a:pt x="845" y="292"/>
                      <a:pt x="845" y="292"/>
                    </a:cubicBezTo>
                    <a:cubicBezTo>
                      <a:pt x="847" y="296"/>
                      <a:pt x="849" y="302"/>
                      <a:pt x="851" y="299"/>
                    </a:cubicBezTo>
                    <a:cubicBezTo>
                      <a:pt x="853" y="298"/>
                      <a:pt x="854" y="297"/>
                      <a:pt x="855" y="295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7" y="293"/>
                      <a:pt x="857" y="293"/>
                      <a:pt x="857" y="293"/>
                    </a:cubicBezTo>
                    <a:cubicBezTo>
                      <a:pt x="858" y="294"/>
                      <a:pt x="858" y="294"/>
                      <a:pt x="858" y="294"/>
                    </a:cubicBezTo>
                    <a:cubicBezTo>
                      <a:pt x="858" y="295"/>
                      <a:pt x="858" y="296"/>
                      <a:pt x="859" y="297"/>
                    </a:cubicBezTo>
                    <a:cubicBezTo>
                      <a:pt x="862" y="297"/>
                      <a:pt x="862" y="297"/>
                      <a:pt x="862" y="297"/>
                    </a:cubicBezTo>
                    <a:cubicBezTo>
                      <a:pt x="862" y="297"/>
                      <a:pt x="861" y="299"/>
                      <a:pt x="862" y="299"/>
                    </a:cubicBezTo>
                    <a:cubicBezTo>
                      <a:pt x="868" y="302"/>
                      <a:pt x="872" y="290"/>
                      <a:pt x="879" y="289"/>
                    </a:cubicBezTo>
                    <a:cubicBezTo>
                      <a:pt x="879" y="289"/>
                      <a:pt x="879" y="289"/>
                      <a:pt x="879" y="289"/>
                    </a:cubicBezTo>
                    <a:cubicBezTo>
                      <a:pt x="881" y="290"/>
                      <a:pt x="881" y="290"/>
                      <a:pt x="881" y="290"/>
                    </a:cubicBezTo>
                    <a:cubicBezTo>
                      <a:pt x="883" y="292"/>
                      <a:pt x="883" y="292"/>
                      <a:pt x="883" y="292"/>
                    </a:cubicBezTo>
                    <a:cubicBezTo>
                      <a:pt x="885" y="295"/>
                      <a:pt x="885" y="295"/>
                      <a:pt x="885" y="295"/>
                    </a:cubicBezTo>
                    <a:cubicBezTo>
                      <a:pt x="886" y="297"/>
                      <a:pt x="887" y="297"/>
                      <a:pt x="889" y="292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90" y="292"/>
                      <a:pt x="892" y="293"/>
                      <a:pt x="893" y="294"/>
                    </a:cubicBezTo>
                    <a:cubicBezTo>
                      <a:pt x="896" y="296"/>
                      <a:pt x="898" y="294"/>
                      <a:pt x="900" y="292"/>
                    </a:cubicBezTo>
                    <a:cubicBezTo>
                      <a:pt x="903" y="287"/>
                      <a:pt x="903" y="287"/>
                      <a:pt x="903" y="287"/>
                    </a:cubicBezTo>
                    <a:cubicBezTo>
                      <a:pt x="905" y="287"/>
                      <a:pt x="905" y="287"/>
                      <a:pt x="905" y="287"/>
                    </a:cubicBezTo>
                    <a:cubicBezTo>
                      <a:pt x="906" y="291"/>
                      <a:pt x="906" y="291"/>
                      <a:pt x="906" y="291"/>
                    </a:cubicBezTo>
                    <a:cubicBezTo>
                      <a:pt x="908" y="296"/>
                      <a:pt x="909" y="299"/>
                      <a:pt x="912" y="294"/>
                    </a:cubicBezTo>
                    <a:cubicBezTo>
                      <a:pt x="913" y="293"/>
                      <a:pt x="913" y="293"/>
                      <a:pt x="913" y="293"/>
                    </a:cubicBezTo>
                    <a:cubicBezTo>
                      <a:pt x="916" y="296"/>
                      <a:pt x="916" y="296"/>
                      <a:pt x="916" y="296"/>
                    </a:cubicBezTo>
                    <a:cubicBezTo>
                      <a:pt x="918" y="300"/>
                      <a:pt x="921" y="303"/>
                      <a:pt x="923" y="304"/>
                    </a:cubicBezTo>
                    <a:cubicBezTo>
                      <a:pt x="924" y="304"/>
                      <a:pt x="924" y="304"/>
                      <a:pt x="924" y="304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6" y="287"/>
                      <a:pt x="926" y="287"/>
                      <a:pt x="926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7" y="288"/>
                      <a:pt x="937" y="288"/>
                      <a:pt x="937" y="288"/>
                    </a:cubicBezTo>
                    <a:cubicBezTo>
                      <a:pt x="937" y="287"/>
                      <a:pt x="937" y="287"/>
                      <a:pt x="937" y="287"/>
                    </a:cubicBezTo>
                    <a:cubicBezTo>
                      <a:pt x="990" y="288"/>
                      <a:pt x="990" y="288"/>
                      <a:pt x="990" y="288"/>
                    </a:cubicBezTo>
                    <a:cubicBezTo>
                      <a:pt x="1013" y="288"/>
                      <a:pt x="1016" y="272"/>
                      <a:pt x="989" y="272"/>
                    </a:cubicBezTo>
                    <a:cubicBezTo>
                      <a:pt x="981" y="272"/>
                      <a:pt x="948" y="289"/>
                      <a:pt x="946" y="264"/>
                    </a:cubicBezTo>
                    <a:cubicBezTo>
                      <a:pt x="943" y="240"/>
                      <a:pt x="989" y="260"/>
                      <a:pt x="987" y="235"/>
                    </a:cubicBezTo>
                    <a:cubicBezTo>
                      <a:pt x="985" y="220"/>
                      <a:pt x="964" y="246"/>
                      <a:pt x="959" y="232"/>
                    </a:cubicBezTo>
                    <a:cubicBezTo>
                      <a:pt x="957" y="227"/>
                      <a:pt x="961" y="215"/>
                      <a:pt x="964" y="214"/>
                    </a:cubicBezTo>
                    <a:cubicBezTo>
                      <a:pt x="981" y="203"/>
                      <a:pt x="1020" y="221"/>
                      <a:pt x="1020" y="188"/>
                    </a:cubicBezTo>
                    <a:cubicBezTo>
                      <a:pt x="1021" y="155"/>
                      <a:pt x="958" y="179"/>
                      <a:pt x="964" y="160"/>
                    </a:cubicBezTo>
                    <a:cubicBezTo>
                      <a:pt x="967" y="147"/>
                      <a:pt x="997" y="151"/>
                      <a:pt x="997" y="144"/>
                    </a:cubicBezTo>
                    <a:cubicBezTo>
                      <a:pt x="997" y="138"/>
                      <a:pt x="977" y="146"/>
                      <a:pt x="977" y="135"/>
                    </a:cubicBezTo>
                    <a:cubicBezTo>
                      <a:pt x="978" y="101"/>
                      <a:pt x="1035" y="146"/>
                      <a:pt x="1036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CFB9050-9E74-4A55-A51F-A33C9EB47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397" y="3579846"/>
                <a:ext cx="7058090" cy="1076325"/>
              </a:xfrm>
              <a:custGeom>
                <a:avLst/>
                <a:gdLst>
                  <a:gd name="T0" fmla="*/ 63 w 1020"/>
                  <a:gd name="T1" fmla="*/ 121 h 286"/>
                  <a:gd name="T2" fmla="*/ 96 w 1020"/>
                  <a:gd name="T3" fmla="*/ 248 h 286"/>
                  <a:gd name="T4" fmla="*/ 119 w 1020"/>
                  <a:gd name="T5" fmla="*/ 271 h 286"/>
                  <a:gd name="T6" fmla="*/ 152 w 1020"/>
                  <a:gd name="T7" fmla="*/ 277 h 286"/>
                  <a:gd name="T8" fmla="*/ 188 w 1020"/>
                  <a:gd name="T9" fmla="*/ 279 h 286"/>
                  <a:gd name="T10" fmla="*/ 219 w 1020"/>
                  <a:gd name="T11" fmla="*/ 268 h 286"/>
                  <a:gd name="T12" fmla="*/ 234 w 1020"/>
                  <a:gd name="T13" fmla="*/ 262 h 286"/>
                  <a:gd name="T14" fmla="*/ 286 w 1020"/>
                  <a:gd name="T15" fmla="*/ 272 h 286"/>
                  <a:gd name="T16" fmla="*/ 308 w 1020"/>
                  <a:gd name="T17" fmla="*/ 272 h 286"/>
                  <a:gd name="T18" fmla="*/ 333 w 1020"/>
                  <a:gd name="T19" fmla="*/ 272 h 286"/>
                  <a:gd name="T20" fmla="*/ 367 w 1020"/>
                  <a:gd name="T21" fmla="*/ 276 h 286"/>
                  <a:gd name="T22" fmla="*/ 396 w 1020"/>
                  <a:gd name="T23" fmla="*/ 276 h 286"/>
                  <a:gd name="T24" fmla="*/ 414 w 1020"/>
                  <a:gd name="T25" fmla="*/ 272 h 286"/>
                  <a:gd name="T26" fmla="*/ 425 w 1020"/>
                  <a:gd name="T27" fmla="*/ 280 h 286"/>
                  <a:gd name="T28" fmla="*/ 440 w 1020"/>
                  <a:gd name="T29" fmla="*/ 274 h 286"/>
                  <a:gd name="T30" fmla="*/ 457 w 1020"/>
                  <a:gd name="T31" fmla="*/ 273 h 286"/>
                  <a:gd name="T32" fmla="*/ 475 w 1020"/>
                  <a:gd name="T33" fmla="*/ 274 h 286"/>
                  <a:gd name="T34" fmla="*/ 489 w 1020"/>
                  <a:gd name="T35" fmla="*/ 276 h 286"/>
                  <a:gd name="T36" fmla="*/ 508 w 1020"/>
                  <a:gd name="T37" fmla="*/ 273 h 286"/>
                  <a:gd name="T38" fmla="*/ 526 w 1020"/>
                  <a:gd name="T39" fmla="*/ 275 h 286"/>
                  <a:gd name="T40" fmla="*/ 544 w 1020"/>
                  <a:gd name="T41" fmla="*/ 274 h 286"/>
                  <a:gd name="T42" fmla="*/ 572 w 1020"/>
                  <a:gd name="T43" fmla="*/ 274 h 286"/>
                  <a:gd name="T44" fmla="*/ 599 w 1020"/>
                  <a:gd name="T45" fmla="*/ 279 h 286"/>
                  <a:gd name="T46" fmla="*/ 616 w 1020"/>
                  <a:gd name="T47" fmla="*/ 277 h 286"/>
                  <a:gd name="T48" fmla="*/ 635 w 1020"/>
                  <a:gd name="T49" fmla="*/ 280 h 286"/>
                  <a:gd name="T50" fmla="*/ 714 w 1020"/>
                  <a:gd name="T51" fmla="*/ 282 h 286"/>
                  <a:gd name="T52" fmla="*/ 783 w 1020"/>
                  <a:gd name="T53" fmla="*/ 267 h 286"/>
                  <a:gd name="T54" fmla="*/ 827 w 1020"/>
                  <a:gd name="T55" fmla="*/ 275 h 286"/>
                  <a:gd name="T56" fmla="*/ 854 w 1020"/>
                  <a:gd name="T57" fmla="*/ 277 h 286"/>
                  <a:gd name="T58" fmla="*/ 890 w 1020"/>
                  <a:gd name="T59" fmla="*/ 275 h 286"/>
                  <a:gd name="T60" fmla="*/ 989 w 1020"/>
                  <a:gd name="T61" fmla="*/ 231 h 286"/>
                  <a:gd name="T62" fmla="*/ 943 w 1020"/>
                  <a:gd name="T63" fmla="*/ 86 h 286"/>
                  <a:gd name="T64" fmla="*/ 915 w 1020"/>
                  <a:gd name="T65" fmla="*/ 13 h 286"/>
                  <a:gd name="T66" fmla="*/ 885 w 1020"/>
                  <a:gd name="T67" fmla="*/ 18 h 286"/>
                  <a:gd name="T68" fmla="*/ 856 w 1020"/>
                  <a:gd name="T69" fmla="*/ 13 h 286"/>
                  <a:gd name="T70" fmla="*/ 804 w 1020"/>
                  <a:gd name="T71" fmla="*/ 22 h 286"/>
                  <a:gd name="T72" fmla="*/ 789 w 1020"/>
                  <a:gd name="T73" fmla="*/ 16 h 286"/>
                  <a:gd name="T74" fmla="*/ 759 w 1020"/>
                  <a:gd name="T75" fmla="*/ 5 h 286"/>
                  <a:gd name="T76" fmla="*/ 722 w 1020"/>
                  <a:gd name="T77" fmla="*/ 8 h 286"/>
                  <a:gd name="T78" fmla="*/ 693 w 1020"/>
                  <a:gd name="T79" fmla="*/ 13 h 286"/>
                  <a:gd name="T80" fmla="*/ 665 w 1020"/>
                  <a:gd name="T81" fmla="*/ 8 h 286"/>
                  <a:gd name="T82" fmla="*/ 643 w 1020"/>
                  <a:gd name="T83" fmla="*/ 8 h 286"/>
                  <a:gd name="T84" fmla="*/ 614 w 1020"/>
                  <a:gd name="T85" fmla="*/ 5 h 286"/>
                  <a:gd name="T86" fmla="*/ 601 w 1020"/>
                  <a:gd name="T87" fmla="*/ 12 h 286"/>
                  <a:gd name="T88" fmla="*/ 585 w 1020"/>
                  <a:gd name="T89" fmla="*/ 3 h 286"/>
                  <a:gd name="T90" fmla="*/ 572 w 1020"/>
                  <a:gd name="T91" fmla="*/ 13 h 286"/>
                  <a:gd name="T92" fmla="*/ 549 w 1020"/>
                  <a:gd name="T93" fmla="*/ 12 h 286"/>
                  <a:gd name="T94" fmla="*/ 540 w 1020"/>
                  <a:gd name="T95" fmla="*/ 10 h 286"/>
                  <a:gd name="T96" fmla="*/ 527 w 1020"/>
                  <a:gd name="T97" fmla="*/ 12 h 286"/>
                  <a:gd name="T98" fmla="*/ 506 w 1020"/>
                  <a:gd name="T99" fmla="*/ 3 h 286"/>
                  <a:gd name="T100" fmla="*/ 485 w 1020"/>
                  <a:gd name="T101" fmla="*/ 13 h 286"/>
                  <a:gd name="T102" fmla="*/ 463 w 1020"/>
                  <a:gd name="T103" fmla="*/ 12 h 286"/>
                  <a:gd name="T104" fmla="*/ 436 w 1020"/>
                  <a:gd name="T105" fmla="*/ 12 h 286"/>
                  <a:gd name="T106" fmla="*/ 415 w 1020"/>
                  <a:gd name="T107" fmla="*/ 8 h 286"/>
                  <a:gd name="T108" fmla="*/ 395 w 1020"/>
                  <a:gd name="T109" fmla="*/ 7 h 286"/>
                  <a:gd name="T110" fmla="*/ 344 w 1020"/>
                  <a:gd name="T111" fmla="*/ 3 h 286"/>
                  <a:gd name="T112" fmla="*/ 257 w 1020"/>
                  <a:gd name="T113" fmla="*/ 10 h 286"/>
                  <a:gd name="T114" fmla="*/ 213 w 1020"/>
                  <a:gd name="T115" fmla="*/ 17 h 286"/>
                  <a:gd name="T116" fmla="*/ 170 w 1020"/>
                  <a:gd name="T117" fmla="*/ 11 h 286"/>
                  <a:gd name="T118" fmla="*/ 141 w 1020"/>
                  <a:gd name="T119" fmla="*/ 15 h 286"/>
                  <a:gd name="T120" fmla="*/ 57 w 1020"/>
                  <a:gd name="T121" fmla="*/ 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0" h="286">
                    <a:moveTo>
                      <a:pt x="47" y="2"/>
                    </a:moveTo>
                    <a:cubicBezTo>
                      <a:pt x="35" y="2"/>
                      <a:pt x="21" y="4"/>
                      <a:pt x="21" y="18"/>
                    </a:cubicBezTo>
                    <a:cubicBezTo>
                      <a:pt x="21" y="37"/>
                      <a:pt x="51" y="20"/>
                      <a:pt x="55" y="34"/>
                    </a:cubicBezTo>
                    <a:cubicBezTo>
                      <a:pt x="59" y="47"/>
                      <a:pt x="20" y="43"/>
                      <a:pt x="31" y="53"/>
                    </a:cubicBezTo>
                    <a:cubicBezTo>
                      <a:pt x="34" y="56"/>
                      <a:pt x="73" y="66"/>
                      <a:pt x="58" y="72"/>
                    </a:cubicBezTo>
                    <a:cubicBezTo>
                      <a:pt x="48" y="76"/>
                      <a:pt x="0" y="68"/>
                      <a:pt x="1" y="99"/>
                    </a:cubicBezTo>
                    <a:cubicBezTo>
                      <a:pt x="2" y="132"/>
                      <a:pt x="62" y="88"/>
                      <a:pt x="63" y="121"/>
                    </a:cubicBezTo>
                    <a:cubicBezTo>
                      <a:pt x="63" y="132"/>
                      <a:pt x="43" y="125"/>
                      <a:pt x="43" y="131"/>
                    </a:cubicBezTo>
                    <a:cubicBezTo>
                      <a:pt x="43" y="137"/>
                      <a:pt x="73" y="133"/>
                      <a:pt x="77" y="146"/>
                    </a:cubicBezTo>
                    <a:cubicBezTo>
                      <a:pt x="83" y="165"/>
                      <a:pt x="17" y="141"/>
                      <a:pt x="17" y="174"/>
                    </a:cubicBezTo>
                    <a:cubicBezTo>
                      <a:pt x="18" y="206"/>
                      <a:pt x="59" y="188"/>
                      <a:pt x="77" y="199"/>
                    </a:cubicBezTo>
                    <a:cubicBezTo>
                      <a:pt x="80" y="200"/>
                      <a:pt x="85" y="211"/>
                      <a:pt x="82" y="217"/>
                    </a:cubicBezTo>
                    <a:cubicBezTo>
                      <a:pt x="77" y="230"/>
                      <a:pt x="55" y="205"/>
                      <a:pt x="53" y="220"/>
                    </a:cubicBezTo>
                    <a:cubicBezTo>
                      <a:pt x="50" y="244"/>
                      <a:pt x="99" y="224"/>
                      <a:pt x="96" y="248"/>
                    </a:cubicBezTo>
                    <a:cubicBezTo>
                      <a:pt x="94" y="272"/>
                      <a:pt x="59" y="256"/>
                      <a:pt x="50" y="256"/>
                    </a:cubicBezTo>
                    <a:cubicBezTo>
                      <a:pt x="22" y="256"/>
                      <a:pt x="25" y="271"/>
                      <a:pt x="49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7" y="271"/>
                      <a:pt x="107" y="271"/>
                      <a:pt x="107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21" y="271"/>
                      <a:pt x="121" y="271"/>
                      <a:pt x="121" y="271"/>
                    </a:cubicBezTo>
                    <a:cubicBezTo>
                      <a:pt x="122" y="272"/>
                      <a:pt x="122" y="272"/>
                      <a:pt x="122" y="272"/>
                    </a:cubicBezTo>
                    <a:cubicBezTo>
                      <a:pt x="128" y="273"/>
                      <a:pt x="131" y="270"/>
                      <a:pt x="135" y="267"/>
                    </a:cubicBezTo>
                    <a:cubicBezTo>
                      <a:pt x="138" y="265"/>
                      <a:pt x="138" y="265"/>
                      <a:pt x="138" y="265"/>
                    </a:cubicBezTo>
                    <a:cubicBezTo>
                      <a:pt x="139" y="266"/>
                      <a:pt x="139" y="266"/>
                      <a:pt x="139" y="266"/>
                    </a:cubicBezTo>
                    <a:cubicBezTo>
                      <a:pt x="142" y="271"/>
                      <a:pt x="147" y="279"/>
                      <a:pt x="152" y="277"/>
                    </a:cubicBezTo>
                    <a:cubicBezTo>
                      <a:pt x="154" y="276"/>
                      <a:pt x="155" y="275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60" y="285"/>
                      <a:pt x="161" y="273"/>
                      <a:pt x="164" y="272"/>
                    </a:cubicBezTo>
                    <a:cubicBezTo>
                      <a:pt x="173" y="269"/>
                      <a:pt x="177" y="284"/>
                      <a:pt x="185" y="282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88" y="279"/>
                      <a:pt x="188" y="279"/>
                      <a:pt x="188" y="279"/>
                    </a:cubicBezTo>
                    <a:cubicBezTo>
                      <a:pt x="189" y="278"/>
                      <a:pt x="189" y="275"/>
                      <a:pt x="190" y="274"/>
                    </a:cubicBezTo>
                    <a:cubicBezTo>
                      <a:pt x="196" y="269"/>
                      <a:pt x="200" y="270"/>
                      <a:pt x="206" y="267"/>
                    </a:cubicBezTo>
                    <a:cubicBezTo>
                      <a:pt x="208" y="266"/>
                      <a:pt x="207" y="263"/>
                      <a:pt x="209" y="262"/>
                    </a:cubicBezTo>
                    <a:cubicBezTo>
                      <a:pt x="210" y="262"/>
                      <a:pt x="215" y="261"/>
                      <a:pt x="216" y="262"/>
                    </a:cubicBezTo>
                    <a:cubicBezTo>
                      <a:pt x="217" y="264"/>
                      <a:pt x="217" y="264"/>
                      <a:pt x="217" y="264"/>
                    </a:cubicBezTo>
                    <a:cubicBezTo>
                      <a:pt x="218" y="265"/>
                      <a:pt x="218" y="265"/>
                      <a:pt x="218" y="265"/>
                    </a:cubicBezTo>
                    <a:cubicBezTo>
                      <a:pt x="219" y="268"/>
                      <a:pt x="219" y="268"/>
                      <a:pt x="219" y="268"/>
                    </a:cubicBezTo>
                    <a:cubicBezTo>
                      <a:pt x="220" y="271"/>
                      <a:pt x="221" y="273"/>
                      <a:pt x="224" y="274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6" y="274"/>
                      <a:pt x="226" y="274"/>
                      <a:pt x="226" y="274"/>
                    </a:cubicBezTo>
                    <a:cubicBezTo>
                      <a:pt x="229" y="273"/>
                      <a:pt x="230" y="271"/>
                      <a:pt x="231" y="268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2" y="264"/>
                      <a:pt x="232" y="264"/>
                      <a:pt x="232" y="264"/>
                    </a:cubicBezTo>
                    <a:cubicBezTo>
                      <a:pt x="234" y="262"/>
                      <a:pt x="234" y="262"/>
                      <a:pt x="234" y="262"/>
                    </a:cubicBezTo>
                    <a:cubicBezTo>
                      <a:pt x="235" y="261"/>
                      <a:pt x="240" y="262"/>
                      <a:pt x="241" y="262"/>
                    </a:cubicBezTo>
                    <a:cubicBezTo>
                      <a:pt x="243" y="263"/>
                      <a:pt x="242" y="266"/>
                      <a:pt x="244" y="267"/>
                    </a:cubicBezTo>
                    <a:cubicBezTo>
                      <a:pt x="250" y="270"/>
                      <a:pt x="254" y="269"/>
                      <a:pt x="260" y="274"/>
                    </a:cubicBezTo>
                    <a:cubicBezTo>
                      <a:pt x="261" y="275"/>
                      <a:pt x="261" y="278"/>
                      <a:pt x="261" y="279"/>
                    </a:cubicBezTo>
                    <a:cubicBezTo>
                      <a:pt x="265" y="279"/>
                      <a:pt x="265" y="279"/>
                      <a:pt x="265" y="279"/>
                    </a:cubicBez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73" y="284"/>
                      <a:pt x="277" y="269"/>
                      <a:pt x="286" y="272"/>
                    </a:cubicBezTo>
                    <a:cubicBezTo>
                      <a:pt x="289" y="273"/>
                      <a:pt x="290" y="285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5" y="275"/>
                      <a:pt x="296" y="276"/>
                      <a:pt x="298" y="277"/>
                    </a:cubicBezTo>
                    <a:cubicBezTo>
                      <a:pt x="300" y="278"/>
                      <a:pt x="303" y="277"/>
                      <a:pt x="305" y="274"/>
                    </a:cubicBezTo>
                    <a:cubicBezTo>
                      <a:pt x="307" y="272"/>
                      <a:pt x="307" y="272"/>
                      <a:pt x="307" y="272"/>
                    </a:cubicBezTo>
                    <a:cubicBezTo>
                      <a:pt x="308" y="272"/>
                      <a:pt x="308" y="272"/>
                      <a:pt x="308" y="272"/>
                    </a:cubicBezTo>
                    <a:cubicBezTo>
                      <a:pt x="309" y="273"/>
                      <a:pt x="310" y="276"/>
                      <a:pt x="312" y="277"/>
                    </a:cubicBezTo>
                    <a:cubicBezTo>
                      <a:pt x="318" y="279"/>
                      <a:pt x="321" y="276"/>
                      <a:pt x="324" y="273"/>
                    </a:cubicBezTo>
                    <a:cubicBezTo>
                      <a:pt x="325" y="272"/>
                      <a:pt x="325" y="272"/>
                      <a:pt x="325" y="272"/>
                    </a:cubicBezTo>
                    <a:cubicBezTo>
                      <a:pt x="327" y="272"/>
                      <a:pt x="327" y="272"/>
                      <a:pt x="327" y="272"/>
                    </a:cubicBezTo>
                    <a:cubicBezTo>
                      <a:pt x="329" y="271"/>
                      <a:pt x="329" y="271"/>
                      <a:pt x="329" y="271"/>
                    </a:cubicBezTo>
                    <a:cubicBezTo>
                      <a:pt x="332" y="271"/>
                      <a:pt x="332" y="271"/>
                      <a:pt x="332" y="271"/>
                    </a:cubicBezTo>
                    <a:cubicBezTo>
                      <a:pt x="333" y="272"/>
                      <a:pt x="333" y="272"/>
                      <a:pt x="333" y="272"/>
                    </a:cubicBezTo>
                    <a:cubicBezTo>
                      <a:pt x="335" y="274"/>
                      <a:pt x="340" y="279"/>
                      <a:pt x="341" y="280"/>
                    </a:cubicBezTo>
                    <a:cubicBezTo>
                      <a:pt x="344" y="281"/>
                      <a:pt x="347" y="280"/>
                      <a:pt x="349" y="279"/>
                    </a:cubicBezTo>
                    <a:cubicBezTo>
                      <a:pt x="354" y="276"/>
                      <a:pt x="354" y="276"/>
                      <a:pt x="354" y="276"/>
                    </a:cubicBezTo>
                    <a:cubicBezTo>
                      <a:pt x="355" y="277"/>
                      <a:pt x="355" y="277"/>
                      <a:pt x="355" y="277"/>
                    </a:cubicBezTo>
                    <a:cubicBezTo>
                      <a:pt x="357" y="278"/>
                      <a:pt x="360" y="278"/>
                      <a:pt x="363" y="277"/>
                    </a:cubicBezTo>
                    <a:cubicBezTo>
                      <a:pt x="366" y="277"/>
                      <a:pt x="366" y="277"/>
                      <a:pt x="366" y="277"/>
                    </a:cubicBezTo>
                    <a:cubicBezTo>
                      <a:pt x="366" y="277"/>
                      <a:pt x="367" y="276"/>
                      <a:pt x="367" y="276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70" y="280"/>
                      <a:pt x="372" y="280"/>
                      <a:pt x="376" y="278"/>
                    </a:cubicBezTo>
                    <a:cubicBezTo>
                      <a:pt x="377" y="277"/>
                      <a:pt x="377" y="277"/>
                      <a:pt x="377" y="277"/>
                    </a:cubicBezTo>
                    <a:cubicBezTo>
                      <a:pt x="381" y="279"/>
                      <a:pt x="381" y="279"/>
                      <a:pt x="381" y="279"/>
                    </a:cubicBezTo>
                    <a:cubicBezTo>
                      <a:pt x="384" y="280"/>
                      <a:pt x="386" y="281"/>
                      <a:pt x="390" y="280"/>
                    </a:cubicBezTo>
                    <a:cubicBezTo>
                      <a:pt x="392" y="279"/>
                      <a:pt x="394" y="277"/>
                      <a:pt x="396" y="276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9" y="279"/>
                      <a:pt x="399" y="279"/>
                      <a:pt x="399" y="279"/>
                    </a:cubicBezTo>
                    <a:cubicBezTo>
                      <a:pt x="401" y="280"/>
                      <a:pt x="403" y="281"/>
                      <a:pt x="406" y="279"/>
                    </a:cubicBezTo>
                    <a:cubicBezTo>
                      <a:pt x="408" y="278"/>
                      <a:pt x="408" y="278"/>
                      <a:pt x="408" y="278"/>
                    </a:cubicBezTo>
                    <a:cubicBezTo>
                      <a:pt x="409" y="278"/>
                      <a:pt x="409" y="278"/>
                      <a:pt x="409" y="278"/>
                    </a:cubicBezTo>
                    <a:cubicBezTo>
                      <a:pt x="411" y="279"/>
                      <a:pt x="412" y="273"/>
                      <a:pt x="414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8" y="272"/>
                      <a:pt x="418" y="272"/>
                      <a:pt x="418" y="272"/>
                    </a:cubicBezTo>
                    <a:cubicBezTo>
                      <a:pt x="419" y="272"/>
                      <a:pt x="419" y="272"/>
                      <a:pt x="419" y="272"/>
                    </a:cubicBezTo>
                    <a:cubicBezTo>
                      <a:pt x="419" y="273"/>
                      <a:pt x="420" y="273"/>
                      <a:pt x="421" y="274"/>
                    </a:cubicBezTo>
                    <a:cubicBezTo>
                      <a:pt x="422" y="275"/>
                      <a:pt x="422" y="275"/>
                      <a:pt x="422" y="275"/>
                    </a:cubicBezTo>
                    <a:cubicBezTo>
                      <a:pt x="425" y="280"/>
                      <a:pt x="425" y="280"/>
                      <a:pt x="425" y="280"/>
                    </a:cubicBezTo>
                    <a:cubicBezTo>
                      <a:pt x="426" y="282"/>
                      <a:pt x="427" y="283"/>
                      <a:pt x="428" y="282"/>
                    </a:cubicBezTo>
                    <a:cubicBezTo>
                      <a:pt x="429" y="280"/>
                      <a:pt x="429" y="280"/>
                      <a:pt x="429" y="280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1" y="282"/>
                      <a:pt x="433" y="282"/>
                      <a:pt x="435" y="282"/>
                    </a:cubicBezTo>
                    <a:cubicBezTo>
                      <a:pt x="435" y="279"/>
                      <a:pt x="435" y="279"/>
                      <a:pt x="435" y="279"/>
                    </a:cubicBezTo>
                    <a:cubicBezTo>
                      <a:pt x="438" y="279"/>
                      <a:pt x="438" y="279"/>
                      <a:pt x="438" y="279"/>
                    </a:cubicBezTo>
                    <a:cubicBezTo>
                      <a:pt x="439" y="278"/>
                      <a:pt x="439" y="275"/>
                      <a:pt x="440" y="274"/>
                    </a:cubicBezTo>
                    <a:cubicBezTo>
                      <a:pt x="441" y="273"/>
                      <a:pt x="443" y="272"/>
                      <a:pt x="444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8" y="272"/>
                      <a:pt x="448" y="272"/>
                      <a:pt x="448" y="272"/>
                    </a:cubicBezTo>
                    <a:cubicBezTo>
                      <a:pt x="449" y="273"/>
                      <a:pt x="449" y="273"/>
                      <a:pt x="449" y="273"/>
                    </a:cubicBezTo>
                    <a:cubicBezTo>
                      <a:pt x="449" y="274"/>
                      <a:pt x="450" y="275"/>
                      <a:pt x="451" y="275"/>
                    </a:cubicBezTo>
                    <a:cubicBezTo>
                      <a:pt x="454" y="276"/>
                      <a:pt x="455" y="275"/>
                      <a:pt x="457" y="273"/>
                    </a:cubicBezTo>
                    <a:cubicBezTo>
                      <a:pt x="458" y="272"/>
                      <a:pt x="458" y="272"/>
                      <a:pt x="458" y="272"/>
                    </a:cubicBezTo>
                    <a:cubicBezTo>
                      <a:pt x="459" y="272"/>
                      <a:pt x="459" y="272"/>
                      <a:pt x="459" y="272"/>
                    </a:cubicBezTo>
                    <a:cubicBezTo>
                      <a:pt x="461" y="274"/>
                      <a:pt x="463" y="275"/>
                      <a:pt x="466" y="274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4" y="274"/>
                      <a:pt x="474" y="274"/>
                      <a:pt x="474" y="274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476" y="274"/>
                      <a:pt x="476" y="274"/>
                      <a:pt x="476" y="274"/>
                    </a:cubicBezTo>
                    <a:cubicBezTo>
                      <a:pt x="477" y="273"/>
                      <a:pt x="477" y="273"/>
                      <a:pt x="477" y="273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2" y="276"/>
                      <a:pt x="482" y="276"/>
                      <a:pt x="482" y="276"/>
                    </a:cubicBezTo>
                    <a:cubicBezTo>
                      <a:pt x="483" y="277"/>
                      <a:pt x="485" y="277"/>
                      <a:pt x="486" y="277"/>
                    </a:cubicBezTo>
                    <a:cubicBezTo>
                      <a:pt x="489" y="277"/>
                      <a:pt x="489" y="277"/>
                      <a:pt x="489" y="276"/>
                    </a:cubicBezTo>
                    <a:cubicBezTo>
                      <a:pt x="488" y="274"/>
                      <a:pt x="488" y="274"/>
                      <a:pt x="488" y="274"/>
                    </a:cubicBezTo>
                    <a:cubicBezTo>
                      <a:pt x="490" y="274"/>
                      <a:pt x="490" y="274"/>
                      <a:pt x="490" y="274"/>
                    </a:cubicBezTo>
                    <a:cubicBezTo>
                      <a:pt x="492" y="272"/>
                      <a:pt x="492" y="272"/>
                      <a:pt x="492" y="272"/>
                    </a:cubicBezTo>
                    <a:cubicBezTo>
                      <a:pt x="493" y="272"/>
                      <a:pt x="493" y="272"/>
                      <a:pt x="493" y="272"/>
                    </a:cubicBezTo>
                    <a:cubicBezTo>
                      <a:pt x="495" y="272"/>
                      <a:pt x="497" y="272"/>
                      <a:pt x="498" y="272"/>
                    </a:cubicBezTo>
                    <a:cubicBezTo>
                      <a:pt x="500" y="272"/>
                      <a:pt x="504" y="273"/>
                      <a:pt x="507" y="273"/>
                    </a:cubicBezTo>
                    <a:cubicBezTo>
                      <a:pt x="508" y="273"/>
                      <a:pt x="508" y="273"/>
                      <a:pt x="508" y="273"/>
                    </a:cubicBezTo>
                    <a:cubicBezTo>
                      <a:pt x="510" y="274"/>
                      <a:pt x="510" y="274"/>
                      <a:pt x="510" y="274"/>
                    </a:cubicBezTo>
                    <a:cubicBezTo>
                      <a:pt x="511" y="275"/>
                      <a:pt x="510" y="278"/>
                      <a:pt x="511" y="279"/>
                    </a:cubicBezTo>
                    <a:cubicBezTo>
                      <a:pt x="515" y="279"/>
                      <a:pt x="515" y="279"/>
                      <a:pt x="515" y="279"/>
                    </a:cubicBezTo>
                    <a:cubicBezTo>
                      <a:pt x="515" y="282"/>
                      <a:pt x="515" y="282"/>
                      <a:pt x="515" y="282"/>
                    </a:cubicBezTo>
                    <a:cubicBezTo>
                      <a:pt x="519" y="283"/>
                      <a:pt x="522" y="280"/>
                      <a:pt x="525" y="276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7" y="275"/>
                      <a:pt x="527" y="275"/>
                      <a:pt x="528" y="275"/>
                    </a:cubicBezTo>
                    <a:cubicBezTo>
                      <a:pt x="530" y="273"/>
                      <a:pt x="530" y="273"/>
                      <a:pt x="530" y="273"/>
                    </a:cubicBezTo>
                    <a:cubicBezTo>
                      <a:pt x="530" y="272"/>
                      <a:pt x="530" y="272"/>
                      <a:pt x="530" y="272"/>
                    </a:cubicBezTo>
                    <a:cubicBezTo>
                      <a:pt x="532" y="271"/>
                      <a:pt x="533" y="271"/>
                      <a:pt x="535" y="272"/>
                    </a:cubicBezTo>
                    <a:cubicBezTo>
                      <a:pt x="539" y="273"/>
                      <a:pt x="539" y="285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5" y="275"/>
                      <a:pt x="546" y="276"/>
                      <a:pt x="548" y="277"/>
                    </a:cubicBezTo>
                    <a:cubicBezTo>
                      <a:pt x="550" y="278"/>
                      <a:pt x="553" y="277"/>
                      <a:pt x="555" y="274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9" y="273"/>
                      <a:pt x="559" y="276"/>
                      <a:pt x="562" y="277"/>
                    </a:cubicBezTo>
                    <a:cubicBezTo>
                      <a:pt x="565" y="278"/>
                      <a:pt x="567" y="278"/>
                      <a:pt x="569" y="277"/>
                    </a:cubicBezTo>
                    <a:cubicBezTo>
                      <a:pt x="572" y="274"/>
                      <a:pt x="572" y="274"/>
                      <a:pt x="572" y="274"/>
                    </a:cubicBezTo>
                    <a:cubicBezTo>
                      <a:pt x="574" y="275"/>
                      <a:pt x="574" y="275"/>
                      <a:pt x="574" y="275"/>
                    </a:cubicBezTo>
                    <a:cubicBezTo>
                      <a:pt x="575" y="275"/>
                      <a:pt x="576" y="275"/>
                      <a:pt x="577" y="275"/>
                    </a:cubicBezTo>
                    <a:cubicBezTo>
                      <a:pt x="578" y="274"/>
                      <a:pt x="579" y="274"/>
                      <a:pt x="580" y="274"/>
                    </a:cubicBezTo>
                    <a:cubicBezTo>
                      <a:pt x="584" y="273"/>
                      <a:pt x="584" y="273"/>
                      <a:pt x="584" y="273"/>
                    </a:cubicBezTo>
                    <a:cubicBezTo>
                      <a:pt x="585" y="274"/>
                      <a:pt x="585" y="274"/>
                      <a:pt x="585" y="274"/>
                    </a:cubicBezTo>
                    <a:cubicBezTo>
                      <a:pt x="587" y="276"/>
                      <a:pt x="591" y="279"/>
                      <a:pt x="591" y="280"/>
                    </a:cubicBezTo>
                    <a:cubicBezTo>
                      <a:pt x="594" y="281"/>
                      <a:pt x="596" y="280"/>
                      <a:pt x="599" y="279"/>
                    </a:cubicBezTo>
                    <a:cubicBezTo>
                      <a:pt x="602" y="277"/>
                      <a:pt x="602" y="277"/>
                      <a:pt x="602" y="277"/>
                    </a:cubicBezTo>
                    <a:cubicBezTo>
                      <a:pt x="603" y="277"/>
                      <a:pt x="603" y="277"/>
                      <a:pt x="603" y="277"/>
                    </a:cubicBezTo>
                    <a:cubicBezTo>
                      <a:pt x="603" y="277"/>
                      <a:pt x="604" y="277"/>
                      <a:pt x="604" y="277"/>
                    </a:cubicBezTo>
                    <a:cubicBezTo>
                      <a:pt x="605" y="277"/>
                      <a:pt x="605" y="277"/>
                      <a:pt x="605" y="277"/>
                    </a:cubicBezTo>
                    <a:cubicBezTo>
                      <a:pt x="608" y="278"/>
                      <a:pt x="608" y="278"/>
                      <a:pt x="608" y="278"/>
                    </a:cubicBezTo>
                    <a:cubicBezTo>
                      <a:pt x="610" y="278"/>
                      <a:pt x="611" y="277"/>
                      <a:pt x="613" y="277"/>
                    </a:cubicBezTo>
                    <a:cubicBezTo>
                      <a:pt x="616" y="277"/>
                      <a:pt x="616" y="277"/>
                      <a:pt x="616" y="277"/>
                    </a:cubicBezTo>
                    <a:cubicBezTo>
                      <a:pt x="616" y="277"/>
                      <a:pt x="617" y="276"/>
                      <a:pt x="617" y="276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9" y="280"/>
                      <a:pt x="622" y="280"/>
                      <a:pt x="626" y="278"/>
                    </a:cubicBezTo>
                    <a:cubicBezTo>
                      <a:pt x="627" y="277"/>
                      <a:pt x="627" y="277"/>
                      <a:pt x="627" y="277"/>
                    </a:cubicBezTo>
                    <a:cubicBezTo>
                      <a:pt x="631" y="279"/>
                      <a:pt x="631" y="279"/>
                      <a:pt x="631" y="279"/>
                    </a:cubicBezTo>
                    <a:cubicBezTo>
                      <a:pt x="632" y="280"/>
                      <a:pt x="634" y="280"/>
                      <a:pt x="635" y="280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9" y="280"/>
                      <a:pt x="639" y="280"/>
                      <a:pt x="639" y="280"/>
                    </a:cubicBezTo>
                    <a:cubicBezTo>
                      <a:pt x="675" y="281"/>
                      <a:pt x="675" y="281"/>
                      <a:pt x="675" y="281"/>
                    </a:cubicBezTo>
                    <a:cubicBezTo>
                      <a:pt x="676" y="282"/>
                      <a:pt x="676" y="282"/>
                      <a:pt x="676" y="282"/>
                    </a:cubicBezTo>
                    <a:cubicBezTo>
                      <a:pt x="677" y="282"/>
                      <a:pt x="677" y="282"/>
                      <a:pt x="678" y="282"/>
                    </a:cubicBezTo>
                    <a:cubicBezTo>
                      <a:pt x="679" y="281"/>
                      <a:pt x="679" y="281"/>
                      <a:pt x="679" y="281"/>
                    </a:cubicBezTo>
                    <a:cubicBezTo>
                      <a:pt x="714" y="282"/>
                      <a:pt x="714" y="282"/>
                      <a:pt x="714" y="282"/>
                    </a:cubicBezTo>
                    <a:cubicBezTo>
                      <a:pt x="723" y="282"/>
                      <a:pt x="743" y="285"/>
                      <a:pt x="748" y="273"/>
                    </a:cubicBezTo>
                    <a:cubicBezTo>
                      <a:pt x="748" y="272"/>
                      <a:pt x="748" y="272"/>
                      <a:pt x="748" y="272"/>
                    </a:cubicBezTo>
                    <a:cubicBezTo>
                      <a:pt x="756" y="273"/>
                      <a:pt x="756" y="273"/>
                      <a:pt x="756" y="273"/>
                    </a:cubicBezTo>
                    <a:cubicBezTo>
                      <a:pt x="759" y="273"/>
                      <a:pt x="762" y="274"/>
                      <a:pt x="764" y="275"/>
                    </a:cubicBezTo>
                    <a:cubicBezTo>
                      <a:pt x="767" y="277"/>
                      <a:pt x="771" y="272"/>
                      <a:pt x="773" y="272"/>
                    </a:cubicBezTo>
                    <a:cubicBezTo>
                      <a:pt x="775" y="272"/>
                      <a:pt x="775" y="277"/>
                      <a:pt x="778" y="275"/>
                    </a:cubicBezTo>
                    <a:cubicBezTo>
                      <a:pt x="780" y="273"/>
                      <a:pt x="781" y="269"/>
                      <a:pt x="783" y="267"/>
                    </a:cubicBezTo>
                    <a:cubicBezTo>
                      <a:pt x="789" y="262"/>
                      <a:pt x="790" y="267"/>
                      <a:pt x="794" y="267"/>
                    </a:cubicBezTo>
                    <a:cubicBezTo>
                      <a:pt x="795" y="267"/>
                      <a:pt x="795" y="267"/>
                      <a:pt x="795" y="267"/>
                    </a:cubicBezTo>
                    <a:cubicBezTo>
                      <a:pt x="796" y="267"/>
                      <a:pt x="796" y="267"/>
                      <a:pt x="796" y="267"/>
                    </a:cubicBezTo>
                    <a:cubicBezTo>
                      <a:pt x="801" y="267"/>
                      <a:pt x="802" y="262"/>
                      <a:pt x="808" y="267"/>
                    </a:cubicBezTo>
                    <a:cubicBezTo>
                      <a:pt x="809" y="269"/>
                      <a:pt x="810" y="273"/>
                      <a:pt x="812" y="275"/>
                    </a:cubicBezTo>
                    <a:cubicBezTo>
                      <a:pt x="815" y="277"/>
                      <a:pt x="815" y="272"/>
                      <a:pt x="817" y="272"/>
                    </a:cubicBezTo>
                    <a:cubicBezTo>
                      <a:pt x="820" y="272"/>
                      <a:pt x="823" y="277"/>
                      <a:pt x="827" y="275"/>
                    </a:cubicBezTo>
                    <a:cubicBezTo>
                      <a:pt x="830" y="273"/>
                      <a:pt x="837" y="272"/>
                      <a:pt x="843" y="272"/>
                    </a:cubicBezTo>
                    <a:cubicBezTo>
                      <a:pt x="844" y="272"/>
                      <a:pt x="845" y="272"/>
                      <a:pt x="847" y="272"/>
                    </a:cubicBezTo>
                    <a:cubicBezTo>
                      <a:pt x="849" y="272"/>
                      <a:pt x="849" y="272"/>
                      <a:pt x="849" y="272"/>
                    </a:cubicBezTo>
                    <a:cubicBezTo>
                      <a:pt x="851" y="274"/>
                      <a:pt x="851" y="274"/>
                      <a:pt x="851" y="274"/>
                    </a:cubicBezTo>
                    <a:cubicBezTo>
                      <a:pt x="852" y="274"/>
                      <a:pt x="852" y="274"/>
                      <a:pt x="852" y="274"/>
                    </a:cubicBezTo>
                    <a:cubicBezTo>
                      <a:pt x="852" y="276"/>
                      <a:pt x="852" y="276"/>
                      <a:pt x="852" y="276"/>
                    </a:cubicBezTo>
                    <a:cubicBezTo>
                      <a:pt x="852" y="277"/>
                      <a:pt x="852" y="277"/>
                      <a:pt x="854" y="277"/>
                    </a:cubicBezTo>
                    <a:cubicBezTo>
                      <a:pt x="856" y="277"/>
                      <a:pt x="857" y="277"/>
                      <a:pt x="858" y="276"/>
                    </a:cubicBezTo>
                    <a:cubicBezTo>
                      <a:pt x="860" y="274"/>
                      <a:pt x="860" y="274"/>
                      <a:pt x="860" y="274"/>
                    </a:cubicBezTo>
                    <a:cubicBezTo>
                      <a:pt x="861" y="274"/>
                      <a:pt x="861" y="274"/>
                      <a:pt x="861" y="274"/>
                    </a:cubicBezTo>
                    <a:cubicBezTo>
                      <a:pt x="867" y="273"/>
                      <a:pt x="873" y="270"/>
                      <a:pt x="879" y="270"/>
                    </a:cubicBezTo>
                    <a:cubicBezTo>
                      <a:pt x="882" y="270"/>
                      <a:pt x="882" y="270"/>
                      <a:pt x="882" y="270"/>
                    </a:cubicBezTo>
                    <a:cubicBezTo>
                      <a:pt x="884" y="273"/>
                      <a:pt x="884" y="273"/>
                      <a:pt x="884" y="273"/>
                    </a:cubicBezTo>
                    <a:cubicBezTo>
                      <a:pt x="885" y="275"/>
                      <a:pt x="887" y="276"/>
                      <a:pt x="890" y="275"/>
                    </a:cubicBezTo>
                    <a:cubicBezTo>
                      <a:pt x="890" y="275"/>
                      <a:pt x="890" y="274"/>
                      <a:pt x="891" y="274"/>
                    </a:cubicBezTo>
                    <a:cubicBezTo>
                      <a:pt x="891" y="274"/>
                      <a:pt x="891" y="274"/>
                      <a:pt x="891" y="274"/>
                    </a:cubicBezTo>
                    <a:cubicBezTo>
                      <a:pt x="889" y="280"/>
                      <a:pt x="889" y="280"/>
                      <a:pt x="889" y="280"/>
                    </a:cubicBezTo>
                    <a:cubicBezTo>
                      <a:pt x="914" y="280"/>
                      <a:pt x="939" y="282"/>
                      <a:pt x="964" y="282"/>
                    </a:cubicBezTo>
                    <a:cubicBezTo>
                      <a:pt x="974" y="282"/>
                      <a:pt x="999" y="286"/>
                      <a:pt x="999" y="266"/>
                    </a:cubicBezTo>
                    <a:cubicBezTo>
                      <a:pt x="999" y="248"/>
                      <a:pt x="969" y="265"/>
                      <a:pt x="965" y="250"/>
                    </a:cubicBezTo>
                    <a:cubicBezTo>
                      <a:pt x="961" y="238"/>
                      <a:pt x="1000" y="242"/>
                      <a:pt x="989" y="231"/>
                    </a:cubicBezTo>
                    <a:cubicBezTo>
                      <a:pt x="986" y="229"/>
                      <a:pt x="947" y="219"/>
                      <a:pt x="962" y="213"/>
                    </a:cubicBezTo>
                    <a:cubicBezTo>
                      <a:pt x="972" y="209"/>
                      <a:pt x="1020" y="216"/>
                      <a:pt x="1019" y="185"/>
                    </a:cubicBezTo>
                    <a:cubicBezTo>
                      <a:pt x="1018" y="152"/>
                      <a:pt x="958" y="196"/>
                      <a:pt x="957" y="163"/>
                    </a:cubicBezTo>
                    <a:cubicBezTo>
                      <a:pt x="957" y="152"/>
                      <a:pt x="978" y="160"/>
                      <a:pt x="978" y="154"/>
                    </a:cubicBezTo>
                    <a:cubicBezTo>
                      <a:pt x="978" y="147"/>
                      <a:pt x="947" y="151"/>
                      <a:pt x="943" y="138"/>
                    </a:cubicBezTo>
                    <a:cubicBezTo>
                      <a:pt x="937" y="119"/>
                      <a:pt x="1003" y="143"/>
                      <a:pt x="1003" y="111"/>
                    </a:cubicBezTo>
                    <a:cubicBezTo>
                      <a:pt x="1002" y="78"/>
                      <a:pt x="961" y="97"/>
                      <a:pt x="943" y="86"/>
                    </a:cubicBezTo>
                    <a:cubicBezTo>
                      <a:pt x="940" y="84"/>
                      <a:pt x="936" y="73"/>
                      <a:pt x="938" y="68"/>
                    </a:cubicBezTo>
                    <a:cubicBezTo>
                      <a:pt x="943" y="55"/>
                      <a:pt x="966" y="80"/>
                      <a:pt x="967" y="65"/>
                    </a:cubicBezTo>
                    <a:cubicBezTo>
                      <a:pt x="970" y="40"/>
                      <a:pt x="921" y="60"/>
                      <a:pt x="924" y="36"/>
                    </a:cubicBezTo>
                    <a:cubicBezTo>
                      <a:pt x="926" y="12"/>
                      <a:pt x="962" y="28"/>
                      <a:pt x="970" y="28"/>
                    </a:cubicBezTo>
                    <a:cubicBezTo>
                      <a:pt x="998" y="28"/>
                      <a:pt x="995" y="13"/>
                      <a:pt x="971" y="13"/>
                    </a:cubicBezTo>
                    <a:cubicBezTo>
                      <a:pt x="915" y="14"/>
                      <a:pt x="915" y="14"/>
                      <a:pt x="915" y="14"/>
                    </a:cubicBezTo>
                    <a:cubicBezTo>
                      <a:pt x="915" y="13"/>
                      <a:pt x="915" y="13"/>
                      <a:pt x="915" y="13"/>
                    </a:cubicBezTo>
                    <a:cubicBezTo>
                      <a:pt x="913" y="14"/>
                      <a:pt x="913" y="14"/>
                      <a:pt x="913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0" y="14"/>
                      <a:pt x="900" y="14"/>
                      <a:pt x="900" y="14"/>
                    </a:cubicBezTo>
                    <a:cubicBezTo>
                      <a:pt x="898" y="13"/>
                      <a:pt x="898" y="13"/>
                      <a:pt x="898" y="13"/>
                    </a:cubicBezTo>
                    <a:cubicBezTo>
                      <a:pt x="893" y="11"/>
                      <a:pt x="889" y="14"/>
                      <a:pt x="885" y="18"/>
                    </a:cubicBezTo>
                    <a:cubicBezTo>
                      <a:pt x="882" y="20"/>
                      <a:pt x="882" y="20"/>
                      <a:pt x="882" y="20"/>
                    </a:cubicBezTo>
                    <a:cubicBezTo>
                      <a:pt x="881" y="19"/>
                      <a:pt x="881" y="19"/>
                      <a:pt x="881" y="19"/>
                    </a:cubicBezTo>
                    <a:cubicBezTo>
                      <a:pt x="878" y="13"/>
                      <a:pt x="873" y="5"/>
                      <a:pt x="868" y="8"/>
                    </a:cubicBezTo>
                    <a:cubicBezTo>
                      <a:pt x="867" y="9"/>
                      <a:pt x="865" y="10"/>
                      <a:pt x="864" y="11"/>
                    </a:cubicBezTo>
                    <a:cubicBezTo>
                      <a:pt x="864" y="11"/>
                      <a:pt x="864" y="11"/>
                      <a:pt x="864" y="11"/>
                    </a:cubicBezTo>
                    <a:cubicBezTo>
                      <a:pt x="864" y="10"/>
                      <a:pt x="864" y="10"/>
                      <a:pt x="864" y="10"/>
                    </a:cubicBezTo>
                    <a:cubicBezTo>
                      <a:pt x="860" y="0"/>
                      <a:pt x="859" y="11"/>
                      <a:pt x="856" y="13"/>
                    </a:cubicBezTo>
                    <a:cubicBezTo>
                      <a:pt x="848" y="16"/>
                      <a:pt x="843" y="0"/>
                      <a:pt x="835" y="3"/>
                    </a:cubicBezTo>
                    <a:cubicBezTo>
                      <a:pt x="835" y="5"/>
                      <a:pt x="835" y="5"/>
                      <a:pt x="835" y="5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31" y="7"/>
                      <a:pt x="831" y="9"/>
                      <a:pt x="830" y="10"/>
                    </a:cubicBezTo>
                    <a:cubicBezTo>
                      <a:pt x="824" y="15"/>
                      <a:pt x="820" y="14"/>
                      <a:pt x="814" y="18"/>
                    </a:cubicBezTo>
                    <a:cubicBezTo>
                      <a:pt x="812" y="19"/>
                      <a:pt x="813" y="21"/>
                      <a:pt x="811" y="22"/>
                    </a:cubicBezTo>
                    <a:cubicBezTo>
                      <a:pt x="810" y="23"/>
                      <a:pt x="805" y="23"/>
                      <a:pt x="804" y="22"/>
                    </a:cubicBezTo>
                    <a:cubicBezTo>
                      <a:pt x="803" y="20"/>
                      <a:pt x="803" y="20"/>
                      <a:pt x="803" y="20"/>
                    </a:cubicBezTo>
                    <a:cubicBezTo>
                      <a:pt x="802" y="19"/>
                      <a:pt x="802" y="19"/>
                      <a:pt x="802" y="19"/>
                    </a:cubicBezTo>
                    <a:cubicBezTo>
                      <a:pt x="801" y="16"/>
                      <a:pt x="801" y="16"/>
                      <a:pt x="801" y="16"/>
                    </a:cubicBezTo>
                    <a:cubicBezTo>
                      <a:pt x="800" y="14"/>
                      <a:pt x="799" y="11"/>
                      <a:pt x="796" y="10"/>
                    </a:cubicBezTo>
                    <a:cubicBezTo>
                      <a:pt x="795" y="10"/>
                      <a:pt x="795" y="10"/>
                      <a:pt x="795" y="10"/>
                    </a:cubicBezTo>
                    <a:cubicBezTo>
                      <a:pt x="794" y="10"/>
                      <a:pt x="794" y="10"/>
                      <a:pt x="794" y="10"/>
                    </a:cubicBezTo>
                    <a:cubicBezTo>
                      <a:pt x="792" y="11"/>
                      <a:pt x="790" y="14"/>
                      <a:pt x="789" y="16"/>
                    </a:cubicBezTo>
                    <a:cubicBezTo>
                      <a:pt x="788" y="19"/>
                      <a:pt x="788" y="19"/>
                      <a:pt x="788" y="19"/>
                    </a:cubicBezTo>
                    <a:cubicBezTo>
                      <a:pt x="788" y="20"/>
                      <a:pt x="788" y="20"/>
                      <a:pt x="788" y="20"/>
                    </a:cubicBezTo>
                    <a:cubicBezTo>
                      <a:pt x="786" y="22"/>
                      <a:pt x="786" y="22"/>
                      <a:pt x="786" y="22"/>
                    </a:cubicBezTo>
                    <a:cubicBezTo>
                      <a:pt x="785" y="23"/>
                      <a:pt x="781" y="23"/>
                      <a:pt x="780" y="22"/>
                    </a:cubicBezTo>
                    <a:cubicBezTo>
                      <a:pt x="778" y="21"/>
                      <a:pt x="778" y="19"/>
                      <a:pt x="776" y="18"/>
                    </a:cubicBezTo>
                    <a:cubicBezTo>
                      <a:pt x="770" y="14"/>
                      <a:pt x="766" y="15"/>
                      <a:pt x="760" y="10"/>
                    </a:cubicBezTo>
                    <a:cubicBezTo>
                      <a:pt x="759" y="9"/>
                      <a:pt x="760" y="7"/>
                      <a:pt x="759" y="5"/>
                    </a:cubicBezTo>
                    <a:cubicBezTo>
                      <a:pt x="755" y="5"/>
                      <a:pt x="755" y="5"/>
                      <a:pt x="755" y="5"/>
                    </a:cubicBezTo>
                    <a:cubicBezTo>
                      <a:pt x="755" y="3"/>
                      <a:pt x="755" y="3"/>
                      <a:pt x="755" y="3"/>
                    </a:cubicBezTo>
                    <a:cubicBezTo>
                      <a:pt x="747" y="0"/>
                      <a:pt x="743" y="16"/>
                      <a:pt x="735" y="13"/>
                    </a:cubicBezTo>
                    <a:cubicBezTo>
                      <a:pt x="731" y="11"/>
                      <a:pt x="731" y="0"/>
                      <a:pt x="727" y="10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5" y="10"/>
                      <a:pt x="724" y="9"/>
                      <a:pt x="722" y="8"/>
                    </a:cubicBezTo>
                    <a:cubicBezTo>
                      <a:pt x="720" y="6"/>
                      <a:pt x="717" y="8"/>
                      <a:pt x="715" y="10"/>
                    </a:cubicBezTo>
                    <a:cubicBezTo>
                      <a:pt x="713" y="13"/>
                      <a:pt x="713" y="13"/>
                      <a:pt x="713" y="13"/>
                    </a:cubicBezTo>
                    <a:cubicBezTo>
                      <a:pt x="713" y="12"/>
                      <a:pt x="713" y="12"/>
                      <a:pt x="713" y="12"/>
                    </a:cubicBezTo>
                    <a:cubicBezTo>
                      <a:pt x="711" y="11"/>
                      <a:pt x="711" y="8"/>
                      <a:pt x="708" y="7"/>
                    </a:cubicBezTo>
                    <a:cubicBezTo>
                      <a:pt x="703" y="6"/>
                      <a:pt x="699" y="9"/>
                      <a:pt x="696" y="11"/>
                    </a:cubicBezTo>
                    <a:cubicBezTo>
                      <a:pt x="695" y="13"/>
                      <a:pt x="695" y="13"/>
                      <a:pt x="695" y="13"/>
                    </a:cubicBezTo>
                    <a:cubicBezTo>
                      <a:pt x="693" y="13"/>
                      <a:pt x="693" y="13"/>
                      <a:pt x="693" y="13"/>
                    </a:cubicBezTo>
                    <a:cubicBezTo>
                      <a:pt x="692" y="13"/>
                      <a:pt x="692" y="13"/>
                      <a:pt x="692" y="13"/>
                    </a:cubicBezTo>
                    <a:cubicBezTo>
                      <a:pt x="689" y="13"/>
                      <a:pt x="689" y="13"/>
                      <a:pt x="689" y="13"/>
                    </a:cubicBezTo>
                    <a:cubicBezTo>
                      <a:pt x="687" y="12"/>
                      <a:pt x="687" y="12"/>
                      <a:pt x="687" y="12"/>
                    </a:cubicBezTo>
                    <a:cubicBezTo>
                      <a:pt x="685" y="10"/>
                      <a:pt x="680" y="5"/>
                      <a:pt x="679" y="5"/>
                    </a:cubicBezTo>
                    <a:cubicBezTo>
                      <a:pt x="676" y="4"/>
                      <a:pt x="674" y="4"/>
                      <a:pt x="671" y="6"/>
                    </a:cubicBezTo>
                    <a:cubicBezTo>
                      <a:pt x="666" y="8"/>
                      <a:pt x="666" y="8"/>
                      <a:pt x="666" y="8"/>
                    </a:cubicBezTo>
                    <a:cubicBezTo>
                      <a:pt x="665" y="8"/>
                      <a:pt x="665" y="8"/>
                      <a:pt x="665" y="8"/>
                    </a:cubicBezTo>
                    <a:cubicBezTo>
                      <a:pt x="663" y="7"/>
                      <a:pt x="661" y="7"/>
                      <a:pt x="657" y="8"/>
                    </a:cubicBezTo>
                    <a:cubicBezTo>
                      <a:pt x="654" y="8"/>
                      <a:pt x="654" y="8"/>
                      <a:pt x="654" y="8"/>
                    </a:cubicBezTo>
                    <a:cubicBezTo>
                      <a:pt x="654" y="8"/>
                      <a:pt x="653" y="8"/>
                      <a:pt x="653" y="9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1" y="4"/>
                      <a:pt x="648" y="4"/>
                      <a:pt x="644" y="7"/>
                    </a:cubicBezTo>
                    <a:cubicBezTo>
                      <a:pt x="643" y="8"/>
                      <a:pt x="643" y="8"/>
                      <a:pt x="643" y="8"/>
                    </a:cubicBezTo>
                    <a:cubicBezTo>
                      <a:pt x="639" y="5"/>
                      <a:pt x="639" y="5"/>
                      <a:pt x="639" y="5"/>
                    </a:cubicBezTo>
                    <a:cubicBezTo>
                      <a:pt x="637" y="4"/>
                      <a:pt x="634" y="4"/>
                      <a:pt x="630" y="5"/>
                    </a:cubicBezTo>
                    <a:cubicBezTo>
                      <a:pt x="628" y="6"/>
                      <a:pt x="626" y="7"/>
                      <a:pt x="625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1" y="6"/>
                      <a:pt x="621" y="6"/>
                      <a:pt x="621" y="6"/>
                    </a:cubicBezTo>
                    <a:cubicBezTo>
                      <a:pt x="619" y="5"/>
                      <a:pt x="617" y="4"/>
                      <a:pt x="614" y="5"/>
                    </a:cubicBezTo>
                    <a:cubicBezTo>
                      <a:pt x="612" y="7"/>
                      <a:pt x="612" y="7"/>
                      <a:pt x="612" y="7"/>
                    </a:cubicBezTo>
                    <a:cubicBezTo>
                      <a:pt x="612" y="6"/>
                      <a:pt x="612" y="6"/>
                      <a:pt x="612" y="6"/>
                    </a:cubicBezTo>
                    <a:cubicBezTo>
                      <a:pt x="610" y="5"/>
                      <a:pt x="609" y="12"/>
                      <a:pt x="606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2" y="13"/>
                      <a:pt x="602" y="13"/>
                      <a:pt x="602" y="13"/>
                    </a:cubicBezTo>
                    <a:cubicBezTo>
                      <a:pt x="601" y="12"/>
                      <a:pt x="601" y="12"/>
                      <a:pt x="601" y="12"/>
                    </a:cubicBezTo>
                    <a:cubicBezTo>
                      <a:pt x="601" y="12"/>
                      <a:pt x="600" y="11"/>
                      <a:pt x="599" y="10"/>
                    </a:cubicBezTo>
                    <a:cubicBezTo>
                      <a:pt x="598" y="10"/>
                      <a:pt x="598" y="10"/>
                      <a:pt x="598" y="10"/>
                    </a:cubicBezTo>
                    <a:cubicBezTo>
                      <a:pt x="595" y="4"/>
                      <a:pt x="595" y="4"/>
                      <a:pt x="595" y="4"/>
                    </a:cubicBezTo>
                    <a:cubicBezTo>
                      <a:pt x="594" y="3"/>
                      <a:pt x="593" y="2"/>
                      <a:pt x="592" y="3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89" y="3"/>
                      <a:pt x="587" y="2"/>
                      <a:pt x="585" y="3"/>
                    </a:cubicBezTo>
                    <a:cubicBezTo>
                      <a:pt x="585" y="5"/>
                      <a:pt x="585" y="5"/>
                      <a:pt x="585" y="5"/>
                    </a:cubicBezTo>
                    <a:cubicBezTo>
                      <a:pt x="582" y="5"/>
                      <a:pt x="582" y="5"/>
                      <a:pt x="582" y="5"/>
                    </a:cubicBezTo>
                    <a:cubicBezTo>
                      <a:pt x="581" y="7"/>
                      <a:pt x="581" y="9"/>
                      <a:pt x="580" y="10"/>
                    </a:cubicBezTo>
                    <a:cubicBezTo>
                      <a:pt x="579" y="11"/>
                      <a:pt x="577" y="12"/>
                      <a:pt x="576" y="13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71" y="12"/>
                      <a:pt x="571" y="12"/>
                      <a:pt x="571" y="12"/>
                    </a:cubicBezTo>
                    <a:cubicBezTo>
                      <a:pt x="571" y="11"/>
                      <a:pt x="570" y="10"/>
                      <a:pt x="569" y="10"/>
                    </a:cubicBezTo>
                    <a:cubicBezTo>
                      <a:pt x="567" y="9"/>
                      <a:pt x="565" y="10"/>
                      <a:pt x="563" y="11"/>
                    </a:cubicBezTo>
                    <a:cubicBezTo>
                      <a:pt x="562" y="13"/>
                      <a:pt x="562" y="13"/>
                      <a:pt x="562" y="13"/>
                    </a:cubicBezTo>
                    <a:cubicBezTo>
                      <a:pt x="561" y="12"/>
                      <a:pt x="561" y="12"/>
                      <a:pt x="561" y="12"/>
                    </a:cubicBezTo>
                    <a:cubicBezTo>
                      <a:pt x="559" y="11"/>
                      <a:pt x="557" y="9"/>
                      <a:pt x="554" y="10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6" y="10"/>
                      <a:pt x="546" y="10"/>
                      <a:pt x="546" y="10"/>
                    </a:cubicBezTo>
                    <a:cubicBezTo>
                      <a:pt x="545" y="10"/>
                      <a:pt x="545" y="10"/>
                      <a:pt x="545" y="10"/>
                    </a:cubicBezTo>
                    <a:cubicBezTo>
                      <a:pt x="544" y="10"/>
                      <a:pt x="544" y="10"/>
                      <a:pt x="544" y="10"/>
                    </a:cubicBezTo>
                    <a:cubicBezTo>
                      <a:pt x="543" y="11"/>
                      <a:pt x="543" y="11"/>
                      <a:pt x="543" y="11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38" y="9"/>
                      <a:pt x="538" y="9"/>
                      <a:pt x="538" y="9"/>
                    </a:cubicBezTo>
                    <a:cubicBezTo>
                      <a:pt x="537" y="8"/>
                      <a:pt x="536" y="7"/>
                      <a:pt x="534" y="7"/>
                    </a:cubicBezTo>
                    <a:cubicBezTo>
                      <a:pt x="531" y="7"/>
                      <a:pt x="531" y="8"/>
                      <a:pt x="531" y="9"/>
                    </a:cubicBezTo>
                    <a:cubicBezTo>
                      <a:pt x="532" y="10"/>
                      <a:pt x="532" y="10"/>
                      <a:pt x="532" y="10"/>
                    </a:cubicBezTo>
                    <a:cubicBezTo>
                      <a:pt x="530" y="11"/>
                      <a:pt x="530" y="11"/>
                      <a:pt x="530" y="11"/>
                    </a:cubicBezTo>
                    <a:cubicBezTo>
                      <a:pt x="528" y="13"/>
                      <a:pt x="528" y="13"/>
                      <a:pt x="528" y="13"/>
                    </a:cubicBezTo>
                    <a:cubicBezTo>
                      <a:pt x="527" y="12"/>
                      <a:pt x="527" y="12"/>
                      <a:pt x="527" y="12"/>
                    </a:cubicBezTo>
                    <a:cubicBezTo>
                      <a:pt x="525" y="12"/>
                      <a:pt x="523" y="12"/>
                      <a:pt x="523" y="12"/>
                    </a:cubicBezTo>
                    <a:cubicBezTo>
                      <a:pt x="520" y="12"/>
                      <a:pt x="517" y="12"/>
                      <a:pt x="514" y="12"/>
                    </a:cubicBezTo>
                    <a:cubicBezTo>
                      <a:pt x="512" y="11"/>
                      <a:pt x="512" y="11"/>
                      <a:pt x="512" y="11"/>
                    </a:cubicBezTo>
                    <a:cubicBezTo>
                      <a:pt x="510" y="10"/>
                      <a:pt x="510" y="10"/>
                      <a:pt x="510" y="10"/>
                    </a:cubicBezTo>
                    <a:cubicBezTo>
                      <a:pt x="509" y="9"/>
                      <a:pt x="510" y="7"/>
                      <a:pt x="509" y="5"/>
                    </a:cubicBezTo>
                    <a:cubicBezTo>
                      <a:pt x="506" y="5"/>
                      <a:pt x="506" y="5"/>
                      <a:pt x="506" y="5"/>
                    </a:cubicBezTo>
                    <a:cubicBezTo>
                      <a:pt x="506" y="3"/>
                      <a:pt x="506" y="3"/>
                      <a:pt x="506" y="3"/>
                    </a:cubicBezTo>
                    <a:cubicBezTo>
                      <a:pt x="502" y="2"/>
                      <a:pt x="498" y="5"/>
                      <a:pt x="495" y="8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3" y="9"/>
                      <a:pt x="493" y="9"/>
                      <a:pt x="492" y="10"/>
                    </a:cubicBezTo>
                    <a:cubicBezTo>
                      <a:pt x="491" y="12"/>
                      <a:pt x="491" y="12"/>
                      <a:pt x="491" y="12"/>
                    </a:cubicBezTo>
                    <a:cubicBezTo>
                      <a:pt x="490" y="12"/>
                      <a:pt x="490" y="12"/>
                      <a:pt x="490" y="12"/>
                    </a:cubicBezTo>
                    <a:cubicBezTo>
                      <a:pt x="489" y="13"/>
                      <a:pt x="487" y="13"/>
                      <a:pt x="485" y="13"/>
                    </a:cubicBezTo>
                    <a:cubicBezTo>
                      <a:pt x="481" y="11"/>
                      <a:pt x="481" y="0"/>
                      <a:pt x="477" y="10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5" y="10"/>
                      <a:pt x="474" y="9"/>
                      <a:pt x="472" y="8"/>
                    </a:cubicBezTo>
                    <a:cubicBezTo>
                      <a:pt x="470" y="6"/>
                      <a:pt x="467" y="8"/>
                      <a:pt x="465" y="10"/>
                    </a:cubicBezTo>
                    <a:cubicBezTo>
                      <a:pt x="463" y="13"/>
                      <a:pt x="463" y="13"/>
                      <a:pt x="463" y="13"/>
                    </a:cubicBezTo>
                    <a:cubicBezTo>
                      <a:pt x="463" y="12"/>
                      <a:pt x="463" y="12"/>
                      <a:pt x="463" y="12"/>
                    </a:cubicBezTo>
                    <a:cubicBezTo>
                      <a:pt x="462" y="11"/>
                      <a:pt x="461" y="8"/>
                      <a:pt x="458" y="7"/>
                    </a:cubicBezTo>
                    <a:cubicBezTo>
                      <a:pt x="455" y="7"/>
                      <a:pt x="453" y="7"/>
                      <a:pt x="451" y="8"/>
                    </a:cubicBezTo>
                    <a:cubicBezTo>
                      <a:pt x="448" y="10"/>
                      <a:pt x="448" y="10"/>
                      <a:pt x="448" y="10"/>
                    </a:cubicBezTo>
                    <a:cubicBezTo>
                      <a:pt x="446" y="9"/>
                      <a:pt x="446" y="9"/>
                      <a:pt x="446" y="9"/>
                    </a:cubicBezTo>
                    <a:cubicBezTo>
                      <a:pt x="445" y="9"/>
                      <a:pt x="444" y="9"/>
                      <a:pt x="443" y="10"/>
                    </a:cubicBezTo>
                    <a:cubicBezTo>
                      <a:pt x="442" y="10"/>
                      <a:pt x="441" y="10"/>
                      <a:pt x="440" y="11"/>
                    </a:cubicBezTo>
                    <a:cubicBezTo>
                      <a:pt x="436" y="12"/>
                      <a:pt x="436" y="12"/>
                      <a:pt x="436" y="12"/>
                    </a:cubicBezTo>
                    <a:cubicBezTo>
                      <a:pt x="435" y="10"/>
                      <a:pt x="435" y="10"/>
                      <a:pt x="435" y="10"/>
                    </a:cubicBezTo>
                    <a:cubicBezTo>
                      <a:pt x="433" y="8"/>
                      <a:pt x="430" y="5"/>
                      <a:pt x="429" y="5"/>
                    </a:cubicBezTo>
                    <a:cubicBezTo>
                      <a:pt x="426" y="4"/>
                      <a:pt x="424" y="4"/>
                      <a:pt x="421" y="6"/>
                    </a:cubicBezTo>
                    <a:cubicBezTo>
                      <a:pt x="418" y="8"/>
                      <a:pt x="418" y="8"/>
                      <a:pt x="418" y="8"/>
                    </a:cubicBezTo>
                    <a:cubicBezTo>
                      <a:pt x="417" y="7"/>
                      <a:pt x="417" y="7"/>
                      <a:pt x="417" y="7"/>
                    </a:cubicBezTo>
                    <a:cubicBezTo>
                      <a:pt x="417" y="7"/>
                      <a:pt x="416" y="7"/>
                      <a:pt x="416" y="7"/>
                    </a:cubicBezTo>
                    <a:cubicBezTo>
                      <a:pt x="415" y="8"/>
                      <a:pt x="415" y="8"/>
                      <a:pt x="415" y="8"/>
                    </a:cubicBezTo>
                    <a:cubicBezTo>
                      <a:pt x="412" y="7"/>
                      <a:pt x="412" y="7"/>
                      <a:pt x="412" y="7"/>
                    </a:cubicBezTo>
                    <a:cubicBezTo>
                      <a:pt x="410" y="7"/>
                      <a:pt x="409" y="7"/>
                      <a:pt x="407" y="8"/>
                    </a:cubicBezTo>
                    <a:cubicBezTo>
                      <a:pt x="404" y="8"/>
                      <a:pt x="404" y="8"/>
                      <a:pt x="404" y="8"/>
                    </a:cubicBezTo>
                    <a:cubicBezTo>
                      <a:pt x="404" y="8"/>
                      <a:pt x="404" y="8"/>
                      <a:pt x="403" y="9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1" y="4"/>
                      <a:pt x="398" y="4"/>
                      <a:pt x="395" y="7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89" y="5"/>
                      <a:pt x="389" y="5"/>
                      <a:pt x="389" y="5"/>
                    </a:cubicBezTo>
                    <a:cubicBezTo>
                      <a:pt x="388" y="5"/>
                      <a:pt x="387" y="4"/>
                      <a:pt x="385" y="4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45" y="4"/>
                      <a:pt x="345" y="4"/>
                      <a:pt x="345" y="4"/>
                    </a:cubicBezTo>
                    <a:cubicBezTo>
                      <a:pt x="344" y="3"/>
                      <a:pt x="344" y="3"/>
                      <a:pt x="344" y="3"/>
                    </a:cubicBezTo>
                    <a:cubicBezTo>
                      <a:pt x="343" y="2"/>
                      <a:pt x="343" y="2"/>
                      <a:pt x="342" y="3"/>
                    </a:cubicBezTo>
                    <a:cubicBezTo>
                      <a:pt x="341" y="4"/>
                      <a:pt x="341" y="4"/>
                      <a:pt x="341" y="4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298" y="3"/>
                      <a:pt x="277" y="0"/>
                      <a:pt x="272" y="12"/>
                    </a:cubicBezTo>
                    <a:cubicBezTo>
                      <a:pt x="272" y="12"/>
                      <a:pt x="272" y="12"/>
                      <a:pt x="272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1" y="11"/>
                      <a:pt x="258" y="11"/>
                      <a:pt x="257" y="10"/>
                    </a:cubicBezTo>
                    <a:cubicBezTo>
                      <a:pt x="253" y="8"/>
                      <a:pt x="250" y="12"/>
                      <a:pt x="247" y="12"/>
                    </a:cubicBezTo>
                    <a:cubicBezTo>
                      <a:pt x="245" y="12"/>
                      <a:pt x="245" y="7"/>
                      <a:pt x="242" y="10"/>
                    </a:cubicBezTo>
                    <a:cubicBezTo>
                      <a:pt x="240" y="11"/>
                      <a:pt x="239" y="15"/>
                      <a:pt x="237" y="17"/>
                    </a:cubicBezTo>
                    <a:cubicBezTo>
                      <a:pt x="231" y="23"/>
                      <a:pt x="230" y="17"/>
                      <a:pt x="226" y="17"/>
                    </a:cubicBezTo>
                    <a:cubicBezTo>
                      <a:pt x="225" y="17"/>
                      <a:pt x="225" y="17"/>
                      <a:pt x="225" y="17"/>
                    </a:cubicBezTo>
                    <a:cubicBezTo>
                      <a:pt x="224" y="17"/>
                      <a:pt x="224" y="17"/>
                      <a:pt x="224" y="17"/>
                    </a:cubicBezTo>
                    <a:cubicBezTo>
                      <a:pt x="219" y="17"/>
                      <a:pt x="219" y="23"/>
                      <a:pt x="213" y="17"/>
                    </a:cubicBezTo>
                    <a:cubicBezTo>
                      <a:pt x="211" y="15"/>
                      <a:pt x="210" y="11"/>
                      <a:pt x="208" y="10"/>
                    </a:cubicBezTo>
                    <a:cubicBezTo>
                      <a:pt x="205" y="7"/>
                      <a:pt x="205" y="12"/>
                      <a:pt x="203" y="12"/>
                    </a:cubicBezTo>
                    <a:cubicBezTo>
                      <a:pt x="200" y="12"/>
                      <a:pt x="197" y="8"/>
                      <a:pt x="193" y="10"/>
                    </a:cubicBezTo>
                    <a:cubicBezTo>
                      <a:pt x="190" y="11"/>
                      <a:pt x="183" y="12"/>
                      <a:pt x="177" y="12"/>
                    </a:cubicBezTo>
                    <a:cubicBezTo>
                      <a:pt x="177" y="12"/>
                      <a:pt x="175" y="12"/>
                      <a:pt x="173" y="12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9"/>
                      <a:pt x="168" y="9"/>
                      <a:pt x="168" y="9"/>
                    </a:cubicBezTo>
                    <a:cubicBezTo>
                      <a:pt x="169" y="8"/>
                      <a:pt x="169" y="7"/>
                      <a:pt x="166" y="7"/>
                    </a:cubicBezTo>
                    <a:cubicBezTo>
                      <a:pt x="164" y="7"/>
                      <a:pt x="163" y="8"/>
                      <a:pt x="162" y="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3" y="12"/>
                      <a:pt x="147" y="15"/>
                      <a:pt x="141" y="15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5" y="10"/>
                      <a:pt x="133" y="9"/>
                      <a:pt x="130" y="10"/>
                    </a:cubicBezTo>
                    <a:cubicBezTo>
                      <a:pt x="130" y="10"/>
                      <a:pt x="130" y="10"/>
                      <a:pt x="129" y="10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06" y="5"/>
                      <a:pt x="81" y="3"/>
                      <a:pt x="57" y="3"/>
                    </a:cubicBezTo>
                    <a:cubicBezTo>
                      <a:pt x="54" y="3"/>
                      <a:pt x="51" y="3"/>
                      <a:pt x="47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CEC6DF0-74FB-4D9A-9D84-E56D19E15010}"/>
                </a:ext>
              </a:extLst>
            </p:cNvPr>
            <p:cNvSpPr/>
            <p:nvPr/>
          </p:nvSpPr>
          <p:spPr>
            <a:xfrm>
              <a:off x="4074843" y="1088481"/>
              <a:ext cx="6237790" cy="232354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শাহনাজ ফেরদৌসী জুই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সহকারী শিক্ষক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মাধবপুর সরকারি প্রাথমিক বিদ্যালয়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ছাতক , সুনামগঞ্জ ।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noProof="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C0F3D5-C5DB-4C83-AEC4-7EC1E48D97B3}"/>
              </a:ext>
            </a:extLst>
          </p:cNvPr>
          <p:cNvGrpSpPr/>
          <p:nvPr/>
        </p:nvGrpSpPr>
        <p:grpSpPr>
          <a:xfrm rot="3256769">
            <a:off x="-59309" y="2415038"/>
            <a:ext cx="1295924" cy="3886869"/>
            <a:chOff x="1504369" y="2982594"/>
            <a:chExt cx="997455" cy="2991670"/>
          </a:xfrm>
        </p:grpSpPr>
        <p:sp>
          <p:nvSpPr>
            <p:cNvPr id="29" name="Rectangle 62">
              <a:extLst>
                <a:ext uri="{FF2B5EF4-FFF2-40B4-BE49-F238E27FC236}">
                  <a16:creationId xmlns:a16="http://schemas.microsoft.com/office/drawing/2014/main" id="{EA7FECCB-ACF0-4A4A-B9C5-82A3453C5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967483" cy="8901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63">
              <a:extLst>
                <a:ext uri="{FF2B5EF4-FFF2-40B4-BE49-F238E27FC236}">
                  <a16:creationId xmlns:a16="http://schemas.microsoft.com/office/drawing/2014/main" id="{FC899D90-20E7-415E-AEF5-2791E55CF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490712" cy="89011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Freeform 64">
              <a:extLst>
                <a:ext uri="{FF2B5EF4-FFF2-40B4-BE49-F238E27FC236}">
                  <a16:creationId xmlns:a16="http://schemas.microsoft.com/office/drawing/2014/main" id="{EDD8641C-5793-406B-A3A7-17FCE73E4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369" y="4207980"/>
              <a:ext cx="996758" cy="1766284"/>
            </a:xfrm>
            <a:custGeom>
              <a:avLst/>
              <a:gdLst>
                <a:gd name="T0" fmla="*/ 673 w 1430"/>
                <a:gd name="T1" fmla="*/ 2024 h 2534"/>
                <a:gd name="T2" fmla="*/ 612 w 1430"/>
                <a:gd name="T3" fmla="*/ 2078 h 2534"/>
                <a:gd name="T4" fmla="*/ 597 w 1430"/>
                <a:gd name="T5" fmla="*/ 2162 h 2534"/>
                <a:gd name="T6" fmla="*/ 638 w 1430"/>
                <a:gd name="T7" fmla="*/ 2234 h 2534"/>
                <a:gd name="T8" fmla="*/ 710 w 1430"/>
                <a:gd name="T9" fmla="*/ 2264 h 2534"/>
                <a:gd name="T10" fmla="*/ 769 w 1430"/>
                <a:gd name="T11" fmla="*/ 2249 h 2534"/>
                <a:gd name="T12" fmla="*/ 824 w 1430"/>
                <a:gd name="T13" fmla="*/ 2189 h 2534"/>
                <a:gd name="T14" fmla="*/ 829 w 1430"/>
                <a:gd name="T15" fmla="*/ 2104 h 2534"/>
                <a:gd name="T16" fmla="*/ 782 w 1430"/>
                <a:gd name="T17" fmla="*/ 2037 h 2534"/>
                <a:gd name="T18" fmla="*/ 715 w 1430"/>
                <a:gd name="T19" fmla="*/ 2015 h 2534"/>
                <a:gd name="T20" fmla="*/ 1430 w 1430"/>
                <a:gd name="T21" fmla="*/ 87 h 2534"/>
                <a:gd name="T22" fmla="*/ 1425 w 1430"/>
                <a:gd name="T23" fmla="*/ 116 h 2534"/>
                <a:gd name="T24" fmla="*/ 1342 w 1430"/>
                <a:gd name="T25" fmla="*/ 167 h 2534"/>
                <a:gd name="T26" fmla="*/ 1224 w 1430"/>
                <a:gd name="T27" fmla="*/ 256 h 2534"/>
                <a:gd name="T28" fmla="*/ 1114 w 1430"/>
                <a:gd name="T29" fmla="*/ 370 h 2534"/>
                <a:gd name="T30" fmla="*/ 1017 w 1430"/>
                <a:gd name="T31" fmla="*/ 511 h 2534"/>
                <a:gd name="T32" fmla="*/ 943 w 1430"/>
                <a:gd name="T33" fmla="*/ 682 h 2534"/>
                <a:gd name="T34" fmla="*/ 900 w 1430"/>
                <a:gd name="T35" fmla="*/ 887 h 2534"/>
                <a:gd name="T36" fmla="*/ 896 w 1430"/>
                <a:gd name="T37" fmla="*/ 1124 h 2534"/>
                <a:gd name="T38" fmla="*/ 932 w 1430"/>
                <a:gd name="T39" fmla="*/ 1384 h 2534"/>
                <a:gd name="T40" fmla="*/ 964 w 1430"/>
                <a:gd name="T41" fmla="*/ 1628 h 2534"/>
                <a:gd name="T42" fmla="*/ 977 w 1430"/>
                <a:gd name="T43" fmla="*/ 1858 h 2534"/>
                <a:gd name="T44" fmla="*/ 972 w 1430"/>
                <a:gd name="T45" fmla="*/ 2067 h 2534"/>
                <a:gd name="T46" fmla="*/ 945 w 1430"/>
                <a:gd name="T47" fmla="*/ 2247 h 2534"/>
                <a:gd name="T48" fmla="*/ 897 w 1430"/>
                <a:gd name="T49" fmla="*/ 2390 h 2534"/>
                <a:gd name="T50" fmla="*/ 822 w 1430"/>
                <a:gd name="T51" fmla="*/ 2488 h 2534"/>
                <a:gd name="T52" fmla="*/ 723 w 1430"/>
                <a:gd name="T53" fmla="*/ 2534 h 2534"/>
                <a:gd name="T54" fmla="*/ 670 w 1430"/>
                <a:gd name="T55" fmla="*/ 2524 h 2534"/>
                <a:gd name="T56" fmla="*/ 580 w 1430"/>
                <a:gd name="T57" fmla="*/ 2460 h 2534"/>
                <a:gd name="T58" fmla="*/ 515 w 1430"/>
                <a:gd name="T59" fmla="*/ 2346 h 2534"/>
                <a:gd name="T60" fmla="*/ 473 w 1430"/>
                <a:gd name="T61" fmla="*/ 2191 h 2534"/>
                <a:gd name="T62" fmla="*/ 454 w 1430"/>
                <a:gd name="T63" fmla="*/ 2001 h 2534"/>
                <a:gd name="T64" fmla="*/ 456 w 1430"/>
                <a:gd name="T65" fmla="*/ 1783 h 2534"/>
                <a:gd name="T66" fmla="*/ 475 w 1430"/>
                <a:gd name="T67" fmla="*/ 1548 h 2534"/>
                <a:gd name="T68" fmla="*/ 511 w 1430"/>
                <a:gd name="T69" fmla="*/ 1300 h 2534"/>
                <a:gd name="T70" fmla="*/ 538 w 1430"/>
                <a:gd name="T71" fmla="*/ 1040 h 2534"/>
                <a:gd name="T72" fmla="*/ 520 w 1430"/>
                <a:gd name="T73" fmla="*/ 815 h 2534"/>
                <a:gd name="T74" fmla="*/ 466 w 1430"/>
                <a:gd name="T75" fmla="*/ 622 h 2534"/>
                <a:gd name="T76" fmla="*/ 382 w 1430"/>
                <a:gd name="T77" fmla="*/ 461 h 2534"/>
                <a:gd name="T78" fmla="*/ 280 w 1430"/>
                <a:gd name="T79" fmla="*/ 329 h 2534"/>
                <a:gd name="T80" fmla="*/ 166 w 1430"/>
                <a:gd name="T81" fmla="*/ 223 h 2534"/>
                <a:gd name="T82" fmla="*/ 50 w 1430"/>
                <a:gd name="T83" fmla="*/ 143 h 2534"/>
                <a:gd name="T84" fmla="*/ 1 w 1430"/>
                <a:gd name="T85" fmla="*/ 108 h 2534"/>
                <a:gd name="T86" fmla="*/ 9 w 1430"/>
                <a:gd name="T87" fmla="*/ 0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30" h="2534">
                  <a:moveTo>
                    <a:pt x="715" y="2015"/>
                  </a:moveTo>
                  <a:lnTo>
                    <a:pt x="699" y="2016"/>
                  </a:lnTo>
                  <a:lnTo>
                    <a:pt x="673" y="2024"/>
                  </a:lnTo>
                  <a:lnTo>
                    <a:pt x="648" y="2037"/>
                  </a:lnTo>
                  <a:lnTo>
                    <a:pt x="627" y="2056"/>
                  </a:lnTo>
                  <a:lnTo>
                    <a:pt x="612" y="2078"/>
                  </a:lnTo>
                  <a:lnTo>
                    <a:pt x="600" y="2104"/>
                  </a:lnTo>
                  <a:lnTo>
                    <a:pt x="596" y="2133"/>
                  </a:lnTo>
                  <a:lnTo>
                    <a:pt x="597" y="2162"/>
                  </a:lnTo>
                  <a:lnTo>
                    <a:pt x="605" y="2189"/>
                  </a:lnTo>
                  <a:lnTo>
                    <a:pt x="619" y="2214"/>
                  </a:lnTo>
                  <a:lnTo>
                    <a:pt x="638" y="2234"/>
                  </a:lnTo>
                  <a:lnTo>
                    <a:pt x="661" y="2249"/>
                  </a:lnTo>
                  <a:lnTo>
                    <a:pt x="687" y="2260"/>
                  </a:lnTo>
                  <a:lnTo>
                    <a:pt x="710" y="2264"/>
                  </a:lnTo>
                  <a:lnTo>
                    <a:pt x="720" y="2264"/>
                  </a:lnTo>
                  <a:lnTo>
                    <a:pt x="742" y="2260"/>
                  </a:lnTo>
                  <a:lnTo>
                    <a:pt x="769" y="2249"/>
                  </a:lnTo>
                  <a:lnTo>
                    <a:pt x="792" y="2234"/>
                  </a:lnTo>
                  <a:lnTo>
                    <a:pt x="811" y="2214"/>
                  </a:lnTo>
                  <a:lnTo>
                    <a:pt x="824" y="2189"/>
                  </a:lnTo>
                  <a:lnTo>
                    <a:pt x="833" y="2162"/>
                  </a:lnTo>
                  <a:lnTo>
                    <a:pt x="834" y="2133"/>
                  </a:lnTo>
                  <a:lnTo>
                    <a:pt x="829" y="2104"/>
                  </a:lnTo>
                  <a:lnTo>
                    <a:pt x="818" y="2078"/>
                  </a:lnTo>
                  <a:lnTo>
                    <a:pt x="803" y="2056"/>
                  </a:lnTo>
                  <a:lnTo>
                    <a:pt x="782" y="2037"/>
                  </a:lnTo>
                  <a:lnTo>
                    <a:pt x="757" y="2024"/>
                  </a:lnTo>
                  <a:lnTo>
                    <a:pt x="731" y="2016"/>
                  </a:lnTo>
                  <a:lnTo>
                    <a:pt x="715" y="2015"/>
                  </a:lnTo>
                  <a:close/>
                  <a:moveTo>
                    <a:pt x="9" y="0"/>
                  </a:moveTo>
                  <a:lnTo>
                    <a:pt x="1421" y="0"/>
                  </a:lnTo>
                  <a:lnTo>
                    <a:pt x="1430" y="87"/>
                  </a:lnTo>
                  <a:lnTo>
                    <a:pt x="1430" y="99"/>
                  </a:lnTo>
                  <a:lnTo>
                    <a:pt x="1429" y="108"/>
                  </a:lnTo>
                  <a:lnTo>
                    <a:pt x="1425" y="116"/>
                  </a:lnTo>
                  <a:lnTo>
                    <a:pt x="1419" y="121"/>
                  </a:lnTo>
                  <a:lnTo>
                    <a:pt x="1380" y="143"/>
                  </a:lnTo>
                  <a:lnTo>
                    <a:pt x="1342" y="167"/>
                  </a:lnTo>
                  <a:lnTo>
                    <a:pt x="1303" y="193"/>
                  </a:lnTo>
                  <a:lnTo>
                    <a:pt x="1264" y="223"/>
                  </a:lnTo>
                  <a:lnTo>
                    <a:pt x="1224" y="256"/>
                  </a:lnTo>
                  <a:lnTo>
                    <a:pt x="1186" y="290"/>
                  </a:lnTo>
                  <a:lnTo>
                    <a:pt x="1150" y="329"/>
                  </a:lnTo>
                  <a:lnTo>
                    <a:pt x="1114" y="370"/>
                  </a:lnTo>
                  <a:lnTo>
                    <a:pt x="1079" y="414"/>
                  </a:lnTo>
                  <a:lnTo>
                    <a:pt x="1048" y="461"/>
                  </a:lnTo>
                  <a:lnTo>
                    <a:pt x="1017" y="511"/>
                  </a:lnTo>
                  <a:lnTo>
                    <a:pt x="990" y="565"/>
                  </a:lnTo>
                  <a:lnTo>
                    <a:pt x="965" y="622"/>
                  </a:lnTo>
                  <a:lnTo>
                    <a:pt x="943" y="682"/>
                  </a:lnTo>
                  <a:lnTo>
                    <a:pt x="924" y="747"/>
                  </a:lnTo>
                  <a:lnTo>
                    <a:pt x="910" y="815"/>
                  </a:lnTo>
                  <a:lnTo>
                    <a:pt x="900" y="887"/>
                  </a:lnTo>
                  <a:lnTo>
                    <a:pt x="893" y="961"/>
                  </a:lnTo>
                  <a:lnTo>
                    <a:pt x="892" y="1040"/>
                  </a:lnTo>
                  <a:lnTo>
                    <a:pt x="896" y="1124"/>
                  </a:lnTo>
                  <a:lnTo>
                    <a:pt x="905" y="1210"/>
                  </a:lnTo>
                  <a:lnTo>
                    <a:pt x="919" y="1300"/>
                  </a:lnTo>
                  <a:lnTo>
                    <a:pt x="932" y="1384"/>
                  </a:lnTo>
                  <a:lnTo>
                    <a:pt x="944" y="1467"/>
                  </a:lnTo>
                  <a:lnTo>
                    <a:pt x="955" y="1548"/>
                  </a:lnTo>
                  <a:lnTo>
                    <a:pt x="964" y="1628"/>
                  </a:lnTo>
                  <a:lnTo>
                    <a:pt x="970" y="1706"/>
                  </a:lnTo>
                  <a:lnTo>
                    <a:pt x="974" y="1783"/>
                  </a:lnTo>
                  <a:lnTo>
                    <a:pt x="977" y="1858"/>
                  </a:lnTo>
                  <a:lnTo>
                    <a:pt x="978" y="1930"/>
                  </a:lnTo>
                  <a:lnTo>
                    <a:pt x="976" y="2001"/>
                  </a:lnTo>
                  <a:lnTo>
                    <a:pt x="972" y="2067"/>
                  </a:lnTo>
                  <a:lnTo>
                    <a:pt x="965" y="2130"/>
                  </a:lnTo>
                  <a:lnTo>
                    <a:pt x="957" y="2191"/>
                  </a:lnTo>
                  <a:lnTo>
                    <a:pt x="945" y="2247"/>
                  </a:lnTo>
                  <a:lnTo>
                    <a:pt x="932" y="2299"/>
                  </a:lnTo>
                  <a:lnTo>
                    <a:pt x="915" y="2346"/>
                  </a:lnTo>
                  <a:lnTo>
                    <a:pt x="897" y="2390"/>
                  </a:lnTo>
                  <a:lnTo>
                    <a:pt x="875" y="2427"/>
                  </a:lnTo>
                  <a:lnTo>
                    <a:pt x="850" y="2460"/>
                  </a:lnTo>
                  <a:lnTo>
                    <a:pt x="822" y="2488"/>
                  </a:lnTo>
                  <a:lnTo>
                    <a:pt x="792" y="2509"/>
                  </a:lnTo>
                  <a:lnTo>
                    <a:pt x="759" y="2524"/>
                  </a:lnTo>
                  <a:lnTo>
                    <a:pt x="723" y="2534"/>
                  </a:lnTo>
                  <a:lnTo>
                    <a:pt x="715" y="2532"/>
                  </a:lnTo>
                  <a:lnTo>
                    <a:pt x="707" y="2534"/>
                  </a:lnTo>
                  <a:lnTo>
                    <a:pt x="670" y="2524"/>
                  </a:lnTo>
                  <a:lnTo>
                    <a:pt x="638" y="2509"/>
                  </a:lnTo>
                  <a:lnTo>
                    <a:pt x="608" y="2488"/>
                  </a:lnTo>
                  <a:lnTo>
                    <a:pt x="580" y="2460"/>
                  </a:lnTo>
                  <a:lnTo>
                    <a:pt x="555" y="2427"/>
                  </a:lnTo>
                  <a:lnTo>
                    <a:pt x="533" y="2390"/>
                  </a:lnTo>
                  <a:lnTo>
                    <a:pt x="515" y="2346"/>
                  </a:lnTo>
                  <a:lnTo>
                    <a:pt x="498" y="2299"/>
                  </a:lnTo>
                  <a:lnTo>
                    <a:pt x="484" y="2247"/>
                  </a:lnTo>
                  <a:lnTo>
                    <a:pt x="473" y="2191"/>
                  </a:lnTo>
                  <a:lnTo>
                    <a:pt x="465" y="2130"/>
                  </a:lnTo>
                  <a:lnTo>
                    <a:pt x="458" y="2067"/>
                  </a:lnTo>
                  <a:lnTo>
                    <a:pt x="454" y="2001"/>
                  </a:lnTo>
                  <a:lnTo>
                    <a:pt x="452" y="1930"/>
                  </a:lnTo>
                  <a:lnTo>
                    <a:pt x="453" y="1858"/>
                  </a:lnTo>
                  <a:lnTo>
                    <a:pt x="456" y="1783"/>
                  </a:lnTo>
                  <a:lnTo>
                    <a:pt x="460" y="1706"/>
                  </a:lnTo>
                  <a:lnTo>
                    <a:pt x="466" y="1628"/>
                  </a:lnTo>
                  <a:lnTo>
                    <a:pt x="475" y="1548"/>
                  </a:lnTo>
                  <a:lnTo>
                    <a:pt x="486" y="1467"/>
                  </a:lnTo>
                  <a:lnTo>
                    <a:pt x="498" y="1384"/>
                  </a:lnTo>
                  <a:lnTo>
                    <a:pt x="511" y="1300"/>
                  </a:lnTo>
                  <a:lnTo>
                    <a:pt x="525" y="1210"/>
                  </a:lnTo>
                  <a:lnTo>
                    <a:pt x="534" y="1124"/>
                  </a:lnTo>
                  <a:lnTo>
                    <a:pt x="538" y="1040"/>
                  </a:lnTo>
                  <a:lnTo>
                    <a:pt x="537" y="961"/>
                  </a:lnTo>
                  <a:lnTo>
                    <a:pt x="530" y="887"/>
                  </a:lnTo>
                  <a:lnTo>
                    <a:pt x="520" y="815"/>
                  </a:lnTo>
                  <a:lnTo>
                    <a:pt x="505" y="747"/>
                  </a:lnTo>
                  <a:lnTo>
                    <a:pt x="487" y="682"/>
                  </a:lnTo>
                  <a:lnTo>
                    <a:pt x="466" y="622"/>
                  </a:lnTo>
                  <a:lnTo>
                    <a:pt x="441" y="565"/>
                  </a:lnTo>
                  <a:lnTo>
                    <a:pt x="412" y="511"/>
                  </a:lnTo>
                  <a:lnTo>
                    <a:pt x="382" y="461"/>
                  </a:lnTo>
                  <a:lnTo>
                    <a:pt x="351" y="414"/>
                  </a:lnTo>
                  <a:lnTo>
                    <a:pt x="316" y="370"/>
                  </a:lnTo>
                  <a:lnTo>
                    <a:pt x="280" y="329"/>
                  </a:lnTo>
                  <a:lnTo>
                    <a:pt x="244" y="290"/>
                  </a:lnTo>
                  <a:lnTo>
                    <a:pt x="206" y="256"/>
                  </a:lnTo>
                  <a:lnTo>
                    <a:pt x="166" y="223"/>
                  </a:lnTo>
                  <a:lnTo>
                    <a:pt x="127" y="193"/>
                  </a:lnTo>
                  <a:lnTo>
                    <a:pt x="88" y="167"/>
                  </a:lnTo>
                  <a:lnTo>
                    <a:pt x="50" y="143"/>
                  </a:lnTo>
                  <a:lnTo>
                    <a:pt x="10" y="121"/>
                  </a:lnTo>
                  <a:lnTo>
                    <a:pt x="5" y="116"/>
                  </a:lnTo>
                  <a:lnTo>
                    <a:pt x="1" y="108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Freeform 65">
              <a:extLst>
                <a:ext uri="{FF2B5EF4-FFF2-40B4-BE49-F238E27FC236}">
                  <a16:creationId xmlns:a16="http://schemas.microsoft.com/office/drawing/2014/main" id="{D2D16A6D-700D-44D3-B6B6-61A0B27E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066" y="4203798"/>
              <a:ext cx="504652" cy="1770466"/>
            </a:xfrm>
            <a:custGeom>
              <a:avLst/>
              <a:gdLst>
                <a:gd name="T0" fmla="*/ 724 w 724"/>
                <a:gd name="T1" fmla="*/ 0 h 2540"/>
                <a:gd name="T2" fmla="*/ 715 w 724"/>
                <a:gd name="T3" fmla="*/ 2021 h 2540"/>
                <a:gd name="T4" fmla="*/ 673 w 724"/>
                <a:gd name="T5" fmla="*/ 2030 h 2540"/>
                <a:gd name="T6" fmla="*/ 629 w 724"/>
                <a:gd name="T7" fmla="*/ 2062 h 2540"/>
                <a:gd name="T8" fmla="*/ 601 w 724"/>
                <a:gd name="T9" fmla="*/ 2110 h 2540"/>
                <a:gd name="T10" fmla="*/ 599 w 724"/>
                <a:gd name="T11" fmla="*/ 2168 h 2540"/>
                <a:gd name="T12" fmla="*/ 620 w 724"/>
                <a:gd name="T13" fmla="*/ 2220 h 2540"/>
                <a:gd name="T14" fmla="*/ 662 w 724"/>
                <a:gd name="T15" fmla="*/ 2255 h 2540"/>
                <a:gd name="T16" fmla="*/ 710 w 724"/>
                <a:gd name="T17" fmla="*/ 2270 h 2540"/>
                <a:gd name="T18" fmla="*/ 724 w 724"/>
                <a:gd name="T19" fmla="*/ 2269 h 2540"/>
                <a:gd name="T20" fmla="*/ 723 w 724"/>
                <a:gd name="T21" fmla="*/ 2540 h 2540"/>
                <a:gd name="T22" fmla="*/ 709 w 724"/>
                <a:gd name="T23" fmla="*/ 2540 h 2540"/>
                <a:gd name="T24" fmla="*/ 638 w 724"/>
                <a:gd name="T25" fmla="*/ 2515 h 2540"/>
                <a:gd name="T26" fmla="*/ 580 w 724"/>
                <a:gd name="T27" fmla="*/ 2466 h 2540"/>
                <a:gd name="T28" fmla="*/ 535 w 724"/>
                <a:gd name="T29" fmla="*/ 2396 h 2540"/>
                <a:gd name="T30" fmla="*/ 499 w 724"/>
                <a:gd name="T31" fmla="*/ 2305 h 2540"/>
                <a:gd name="T32" fmla="*/ 474 w 724"/>
                <a:gd name="T33" fmla="*/ 2197 h 2540"/>
                <a:gd name="T34" fmla="*/ 459 w 724"/>
                <a:gd name="T35" fmla="*/ 2073 h 2540"/>
                <a:gd name="T36" fmla="*/ 453 w 724"/>
                <a:gd name="T37" fmla="*/ 1936 h 2540"/>
                <a:gd name="T38" fmla="*/ 456 w 724"/>
                <a:gd name="T39" fmla="*/ 1789 h 2540"/>
                <a:gd name="T40" fmla="*/ 468 w 724"/>
                <a:gd name="T41" fmla="*/ 1634 h 2540"/>
                <a:gd name="T42" fmla="*/ 486 w 724"/>
                <a:gd name="T43" fmla="*/ 1473 h 2540"/>
                <a:gd name="T44" fmla="*/ 512 w 724"/>
                <a:gd name="T45" fmla="*/ 1306 h 2540"/>
                <a:gd name="T46" fmla="*/ 536 w 724"/>
                <a:gd name="T47" fmla="*/ 1130 h 2540"/>
                <a:gd name="T48" fmla="*/ 537 w 724"/>
                <a:gd name="T49" fmla="*/ 967 h 2540"/>
                <a:gd name="T50" fmla="*/ 521 w 724"/>
                <a:gd name="T51" fmla="*/ 821 h 2540"/>
                <a:gd name="T52" fmla="*/ 489 w 724"/>
                <a:gd name="T53" fmla="*/ 688 h 2540"/>
                <a:gd name="T54" fmla="*/ 442 w 724"/>
                <a:gd name="T55" fmla="*/ 571 h 2540"/>
                <a:gd name="T56" fmla="*/ 384 w 724"/>
                <a:gd name="T57" fmla="*/ 467 h 2540"/>
                <a:gd name="T58" fmla="*/ 317 w 724"/>
                <a:gd name="T59" fmla="*/ 376 h 2540"/>
                <a:gd name="T60" fmla="*/ 244 w 724"/>
                <a:gd name="T61" fmla="*/ 296 h 2540"/>
                <a:gd name="T62" fmla="*/ 167 w 724"/>
                <a:gd name="T63" fmla="*/ 229 h 2540"/>
                <a:gd name="T64" fmla="*/ 89 w 724"/>
                <a:gd name="T65" fmla="*/ 173 h 2540"/>
                <a:gd name="T66" fmla="*/ 12 w 724"/>
                <a:gd name="T67" fmla="*/ 127 h 2540"/>
                <a:gd name="T68" fmla="*/ 3 w 724"/>
                <a:gd name="T69" fmla="*/ 114 h 2540"/>
                <a:gd name="T70" fmla="*/ 0 w 724"/>
                <a:gd name="T71" fmla="*/ 93 h 2540"/>
                <a:gd name="T72" fmla="*/ 13 w 724"/>
                <a:gd name="T73" fmla="*/ 6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4" h="2540">
                  <a:moveTo>
                    <a:pt x="13" y="0"/>
                  </a:moveTo>
                  <a:lnTo>
                    <a:pt x="724" y="0"/>
                  </a:lnTo>
                  <a:lnTo>
                    <a:pt x="724" y="2022"/>
                  </a:lnTo>
                  <a:lnTo>
                    <a:pt x="715" y="2021"/>
                  </a:lnTo>
                  <a:lnTo>
                    <a:pt x="701" y="2022"/>
                  </a:lnTo>
                  <a:lnTo>
                    <a:pt x="673" y="2030"/>
                  </a:lnTo>
                  <a:lnTo>
                    <a:pt x="648" y="2043"/>
                  </a:lnTo>
                  <a:lnTo>
                    <a:pt x="629" y="2062"/>
                  </a:lnTo>
                  <a:lnTo>
                    <a:pt x="612" y="2084"/>
                  </a:lnTo>
                  <a:lnTo>
                    <a:pt x="601" y="2110"/>
                  </a:lnTo>
                  <a:lnTo>
                    <a:pt x="596" y="2139"/>
                  </a:lnTo>
                  <a:lnTo>
                    <a:pt x="599" y="2168"/>
                  </a:lnTo>
                  <a:lnTo>
                    <a:pt x="607" y="2195"/>
                  </a:lnTo>
                  <a:lnTo>
                    <a:pt x="620" y="2220"/>
                  </a:lnTo>
                  <a:lnTo>
                    <a:pt x="639" y="2240"/>
                  </a:lnTo>
                  <a:lnTo>
                    <a:pt x="662" y="2255"/>
                  </a:lnTo>
                  <a:lnTo>
                    <a:pt x="688" y="2266"/>
                  </a:lnTo>
                  <a:lnTo>
                    <a:pt x="710" y="2270"/>
                  </a:lnTo>
                  <a:lnTo>
                    <a:pt x="720" y="2270"/>
                  </a:lnTo>
                  <a:lnTo>
                    <a:pt x="724" y="2269"/>
                  </a:lnTo>
                  <a:lnTo>
                    <a:pt x="724" y="2540"/>
                  </a:lnTo>
                  <a:lnTo>
                    <a:pt x="723" y="2540"/>
                  </a:lnTo>
                  <a:lnTo>
                    <a:pt x="715" y="2538"/>
                  </a:lnTo>
                  <a:lnTo>
                    <a:pt x="709" y="2540"/>
                  </a:lnTo>
                  <a:lnTo>
                    <a:pt x="672" y="2530"/>
                  </a:lnTo>
                  <a:lnTo>
                    <a:pt x="638" y="2515"/>
                  </a:lnTo>
                  <a:lnTo>
                    <a:pt x="608" y="2494"/>
                  </a:lnTo>
                  <a:lnTo>
                    <a:pt x="580" y="2466"/>
                  </a:lnTo>
                  <a:lnTo>
                    <a:pt x="556" y="2433"/>
                  </a:lnTo>
                  <a:lnTo>
                    <a:pt x="535" y="2396"/>
                  </a:lnTo>
                  <a:lnTo>
                    <a:pt x="515" y="2352"/>
                  </a:lnTo>
                  <a:lnTo>
                    <a:pt x="499" y="2305"/>
                  </a:lnTo>
                  <a:lnTo>
                    <a:pt x="485" y="2253"/>
                  </a:lnTo>
                  <a:lnTo>
                    <a:pt x="474" y="2197"/>
                  </a:lnTo>
                  <a:lnTo>
                    <a:pt x="465" y="2136"/>
                  </a:lnTo>
                  <a:lnTo>
                    <a:pt x="459" y="2073"/>
                  </a:lnTo>
                  <a:lnTo>
                    <a:pt x="455" y="2007"/>
                  </a:lnTo>
                  <a:lnTo>
                    <a:pt x="453" y="1936"/>
                  </a:lnTo>
                  <a:lnTo>
                    <a:pt x="453" y="1864"/>
                  </a:lnTo>
                  <a:lnTo>
                    <a:pt x="456" y="1789"/>
                  </a:lnTo>
                  <a:lnTo>
                    <a:pt x="461" y="1712"/>
                  </a:lnTo>
                  <a:lnTo>
                    <a:pt x="468" y="1634"/>
                  </a:lnTo>
                  <a:lnTo>
                    <a:pt x="476" y="1554"/>
                  </a:lnTo>
                  <a:lnTo>
                    <a:pt x="486" y="1473"/>
                  </a:lnTo>
                  <a:lnTo>
                    <a:pt x="498" y="1390"/>
                  </a:lnTo>
                  <a:lnTo>
                    <a:pt x="512" y="1306"/>
                  </a:lnTo>
                  <a:lnTo>
                    <a:pt x="527" y="1216"/>
                  </a:lnTo>
                  <a:lnTo>
                    <a:pt x="536" y="1130"/>
                  </a:lnTo>
                  <a:lnTo>
                    <a:pt x="538" y="1046"/>
                  </a:lnTo>
                  <a:lnTo>
                    <a:pt x="537" y="967"/>
                  </a:lnTo>
                  <a:lnTo>
                    <a:pt x="532" y="893"/>
                  </a:lnTo>
                  <a:lnTo>
                    <a:pt x="521" y="821"/>
                  </a:lnTo>
                  <a:lnTo>
                    <a:pt x="506" y="753"/>
                  </a:lnTo>
                  <a:lnTo>
                    <a:pt x="489" y="688"/>
                  </a:lnTo>
                  <a:lnTo>
                    <a:pt x="466" y="628"/>
                  </a:lnTo>
                  <a:lnTo>
                    <a:pt x="442" y="571"/>
                  </a:lnTo>
                  <a:lnTo>
                    <a:pt x="414" y="517"/>
                  </a:lnTo>
                  <a:lnTo>
                    <a:pt x="384" y="467"/>
                  </a:lnTo>
                  <a:lnTo>
                    <a:pt x="351" y="420"/>
                  </a:lnTo>
                  <a:lnTo>
                    <a:pt x="317" y="376"/>
                  </a:lnTo>
                  <a:lnTo>
                    <a:pt x="281" y="335"/>
                  </a:lnTo>
                  <a:lnTo>
                    <a:pt x="244" y="296"/>
                  </a:lnTo>
                  <a:lnTo>
                    <a:pt x="206" y="262"/>
                  </a:lnTo>
                  <a:lnTo>
                    <a:pt x="167" y="229"/>
                  </a:lnTo>
                  <a:lnTo>
                    <a:pt x="127" y="199"/>
                  </a:lnTo>
                  <a:lnTo>
                    <a:pt x="89" y="173"/>
                  </a:lnTo>
                  <a:lnTo>
                    <a:pt x="50" y="149"/>
                  </a:lnTo>
                  <a:lnTo>
                    <a:pt x="12" y="127"/>
                  </a:lnTo>
                  <a:lnTo>
                    <a:pt x="6" y="122"/>
                  </a:lnTo>
                  <a:lnTo>
                    <a:pt x="3" y="114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Freeform 148">
              <a:extLst>
                <a:ext uri="{FF2B5EF4-FFF2-40B4-BE49-F238E27FC236}">
                  <a16:creationId xmlns:a16="http://schemas.microsoft.com/office/drawing/2014/main" id="{15CD6BF8-A619-41EB-89B1-59A8C5891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6640" y="5514919"/>
              <a:ext cx="368731" cy="456558"/>
            </a:xfrm>
            <a:custGeom>
              <a:avLst/>
              <a:gdLst>
                <a:gd name="T0" fmla="*/ 238 w 529"/>
                <a:gd name="T1" fmla="*/ 149 h 655"/>
                <a:gd name="T2" fmla="*/ 192 w 529"/>
                <a:gd name="T3" fmla="*/ 175 h 655"/>
                <a:gd name="T4" fmla="*/ 161 w 529"/>
                <a:gd name="T5" fmla="*/ 219 h 655"/>
                <a:gd name="T6" fmla="*/ 152 w 529"/>
                <a:gd name="T7" fmla="*/ 272 h 655"/>
                <a:gd name="T8" fmla="*/ 166 w 529"/>
                <a:gd name="T9" fmla="*/ 326 h 655"/>
                <a:gd name="T10" fmla="*/ 201 w 529"/>
                <a:gd name="T11" fmla="*/ 367 h 655"/>
                <a:gd name="T12" fmla="*/ 250 w 529"/>
                <a:gd name="T13" fmla="*/ 388 h 655"/>
                <a:gd name="T14" fmla="*/ 304 w 529"/>
                <a:gd name="T15" fmla="*/ 385 h 655"/>
                <a:gd name="T16" fmla="*/ 351 w 529"/>
                <a:gd name="T17" fmla="*/ 359 h 655"/>
                <a:gd name="T18" fmla="*/ 381 w 529"/>
                <a:gd name="T19" fmla="*/ 316 h 655"/>
                <a:gd name="T20" fmla="*/ 390 w 529"/>
                <a:gd name="T21" fmla="*/ 261 h 655"/>
                <a:gd name="T22" fmla="*/ 376 w 529"/>
                <a:gd name="T23" fmla="*/ 207 h 655"/>
                <a:gd name="T24" fmla="*/ 340 w 529"/>
                <a:gd name="T25" fmla="*/ 168 h 655"/>
                <a:gd name="T26" fmla="*/ 293 w 529"/>
                <a:gd name="T27" fmla="*/ 147 h 655"/>
                <a:gd name="T28" fmla="*/ 9 w 529"/>
                <a:gd name="T29" fmla="*/ 0 h 655"/>
                <a:gd name="T30" fmla="*/ 135 w 529"/>
                <a:gd name="T31" fmla="*/ 45 h 655"/>
                <a:gd name="T32" fmla="*/ 259 w 529"/>
                <a:gd name="T33" fmla="*/ 62 h 655"/>
                <a:gd name="T34" fmla="*/ 382 w 529"/>
                <a:gd name="T35" fmla="*/ 55 h 655"/>
                <a:gd name="T36" fmla="*/ 504 w 529"/>
                <a:gd name="T37" fmla="*/ 31 h 655"/>
                <a:gd name="T38" fmla="*/ 529 w 529"/>
                <a:gd name="T39" fmla="*/ 79 h 655"/>
                <a:gd name="T40" fmla="*/ 522 w 529"/>
                <a:gd name="T41" fmla="*/ 209 h 655"/>
                <a:gd name="T42" fmla="*/ 507 w 529"/>
                <a:gd name="T43" fmla="*/ 327 h 655"/>
                <a:gd name="T44" fmla="*/ 483 w 529"/>
                <a:gd name="T45" fmla="*/ 431 h 655"/>
                <a:gd name="T46" fmla="*/ 449 w 529"/>
                <a:gd name="T47" fmla="*/ 517 h 655"/>
                <a:gd name="T48" fmla="*/ 404 w 529"/>
                <a:gd name="T49" fmla="*/ 585 h 655"/>
                <a:gd name="T50" fmla="*/ 348 w 529"/>
                <a:gd name="T51" fmla="*/ 631 h 655"/>
                <a:gd name="T52" fmla="*/ 281 w 529"/>
                <a:gd name="T53" fmla="*/ 655 h 655"/>
                <a:gd name="T54" fmla="*/ 212 w 529"/>
                <a:gd name="T55" fmla="*/ 644 h 655"/>
                <a:gd name="T56" fmla="*/ 153 w 529"/>
                <a:gd name="T57" fmla="*/ 613 h 655"/>
                <a:gd name="T58" fmla="*/ 105 w 529"/>
                <a:gd name="T59" fmla="*/ 560 h 655"/>
                <a:gd name="T60" fmla="*/ 67 w 529"/>
                <a:gd name="T61" fmla="*/ 490 h 655"/>
                <a:gd name="T62" fmla="*/ 38 w 529"/>
                <a:gd name="T63" fmla="*/ 405 h 655"/>
                <a:gd name="T64" fmla="*/ 17 w 529"/>
                <a:gd name="T65" fmla="*/ 306 h 655"/>
                <a:gd name="T66" fmla="*/ 5 w 529"/>
                <a:gd name="T67" fmla="*/ 199 h 655"/>
                <a:gd name="T68" fmla="*/ 0 w 529"/>
                <a:gd name="T69" fmla="*/ 84 h 655"/>
                <a:gd name="T70" fmla="*/ 1 w 529"/>
                <a:gd name="T71" fmla="*/ 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9" h="655">
                  <a:moveTo>
                    <a:pt x="264" y="144"/>
                  </a:move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304" y="385"/>
                  </a:lnTo>
                  <a:lnTo>
                    <a:pt x="328" y="374"/>
                  </a:lnTo>
                  <a:lnTo>
                    <a:pt x="351" y="359"/>
                  </a:lnTo>
                  <a:lnTo>
                    <a:pt x="368" y="338"/>
                  </a:lnTo>
                  <a:lnTo>
                    <a:pt x="381" y="316"/>
                  </a:lnTo>
                  <a:lnTo>
                    <a:pt x="389" y="289"/>
                  </a:lnTo>
                  <a:lnTo>
                    <a:pt x="390" y="261"/>
                  </a:lnTo>
                  <a:lnTo>
                    <a:pt x="386" y="233"/>
                  </a:lnTo>
                  <a:lnTo>
                    <a:pt x="376" y="207"/>
                  </a:lnTo>
                  <a:lnTo>
                    <a:pt x="360" y="186"/>
                  </a:lnTo>
                  <a:lnTo>
                    <a:pt x="340" y="168"/>
                  </a:lnTo>
                  <a:lnTo>
                    <a:pt x="318" y="155"/>
                  </a:lnTo>
                  <a:lnTo>
                    <a:pt x="293" y="147"/>
                  </a:lnTo>
                  <a:lnTo>
                    <a:pt x="264" y="144"/>
                  </a:lnTo>
                  <a:close/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321" y="60"/>
                  </a:lnTo>
                  <a:lnTo>
                    <a:pt x="382" y="55"/>
                  </a:lnTo>
                  <a:lnTo>
                    <a:pt x="442" y="46"/>
                  </a:lnTo>
                  <a:lnTo>
                    <a:pt x="504" y="31"/>
                  </a:lnTo>
                  <a:lnTo>
                    <a:pt x="529" y="24"/>
                  </a:lnTo>
                  <a:lnTo>
                    <a:pt x="529" y="79"/>
                  </a:lnTo>
                  <a:lnTo>
                    <a:pt x="526" y="145"/>
                  </a:lnTo>
                  <a:lnTo>
                    <a:pt x="522" y="209"/>
                  </a:lnTo>
                  <a:lnTo>
                    <a:pt x="516" y="270"/>
                  </a:lnTo>
                  <a:lnTo>
                    <a:pt x="507" y="327"/>
                  </a:lnTo>
                  <a:lnTo>
                    <a:pt x="496" y="381"/>
                  </a:lnTo>
                  <a:lnTo>
                    <a:pt x="483" y="431"/>
                  </a:lnTo>
                  <a:lnTo>
                    <a:pt x="467" y="477"/>
                  </a:lnTo>
                  <a:lnTo>
                    <a:pt x="449" y="517"/>
                  </a:lnTo>
                  <a:lnTo>
                    <a:pt x="428" y="554"/>
                  </a:lnTo>
                  <a:lnTo>
                    <a:pt x="404" y="585"/>
                  </a:lnTo>
                  <a:lnTo>
                    <a:pt x="377" y="610"/>
                  </a:lnTo>
                  <a:lnTo>
                    <a:pt x="348" y="631"/>
                  </a:lnTo>
                  <a:lnTo>
                    <a:pt x="317" y="645"/>
                  </a:lnTo>
                  <a:lnTo>
                    <a:pt x="281" y="655"/>
                  </a:lnTo>
                  <a:lnTo>
                    <a:pt x="245" y="652"/>
                  </a:lnTo>
                  <a:lnTo>
                    <a:pt x="212" y="644"/>
                  </a:lnTo>
                  <a:lnTo>
                    <a:pt x="181" y="631"/>
                  </a:lnTo>
                  <a:lnTo>
                    <a:pt x="153" y="613"/>
                  </a:lnTo>
                  <a:lnTo>
                    <a:pt x="127" y="588"/>
                  </a:lnTo>
                  <a:lnTo>
                    <a:pt x="105" y="560"/>
                  </a:lnTo>
                  <a:lnTo>
                    <a:pt x="84" y="526"/>
                  </a:lnTo>
                  <a:lnTo>
                    <a:pt x="67" y="490"/>
                  </a:lnTo>
                  <a:lnTo>
                    <a:pt x="51" y="449"/>
                  </a:lnTo>
                  <a:lnTo>
                    <a:pt x="38" y="405"/>
                  </a:lnTo>
                  <a:lnTo>
                    <a:pt x="26" y="356"/>
                  </a:lnTo>
                  <a:lnTo>
                    <a:pt x="17" y="306"/>
                  </a:lnTo>
                  <a:lnTo>
                    <a:pt x="10" y="254"/>
                  </a:lnTo>
                  <a:lnTo>
                    <a:pt x="5" y="199"/>
                  </a:lnTo>
                  <a:lnTo>
                    <a:pt x="1" y="143"/>
                  </a:lnTo>
                  <a:lnTo>
                    <a:pt x="0" y="84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Freeform 149">
              <a:extLst>
                <a:ext uri="{FF2B5EF4-FFF2-40B4-BE49-F238E27FC236}">
                  <a16:creationId xmlns:a16="http://schemas.microsoft.com/office/drawing/2014/main" id="{0FF30BBA-3443-49B7-8C80-B715C676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640" y="5514919"/>
              <a:ext cx="195169" cy="456558"/>
            </a:xfrm>
            <a:custGeom>
              <a:avLst/>
              <a:gdLst>
                <a:gd name="T0" fmla="*/ 9 w 280"/>
                <a:gd name="T1" fmla="*/ 0 h 655"/>
                <a:gd name="T2" fmla="*/ 72 w 280"/>
                <a:gd name="T3" fmla="*/ 26 h 655"/>
                <a:gd name="T4" fmla="*/ 135 w 280"/>
                <a:gd name="T5" fmla="*/ 45 h 655"/>
                <a:gd name="T6" fmla="*/ 196 w 280"/>
                <a:gd name="T7" fmla="*/ 56 h 655"/>
                <a:gd name="T8" fmla="*/ 259 w 280"/>
                <a:gd name="T9" fmla="*/ 62 h 655"/>
                <a:gd name="T10" fmla="*/ 280 w 280"/>
                <a:gd name="T11" fmla="*/ 62 h 655"/>
                <a:gd name="T12" fmla="*/ 280 w 280"/>
                <a:gd name="T13" fmla="*/ 145 h 655"/>
                <a:gd name="T14" fmla="*/ 264 w 280"/>
                <a:gd name="T15" fmla="*/ 144 h 655"/>
                <a:gd name="T16" fmla="*/ 238 w 280"/>
                <a:gd name="T17" fmla="*/ 149 h 655"/>
                <a:gd name="T18" fmla="*/ 213 w 280"/>
                <a:gd name="T19" fmla="*/ 160 h 655"/>
                <a:gd name="T20" fmla="*/ 192 w 280"/>
                <a:gd name="T21" fmla="*/ 175 h 655"/>
                <a:gd name="T22" fmla="*/ 174 w 280"/>
                <a:gd name="T23" fmla="*/ 195 h 655"/>
                <a:gd name="T24" fmla="*/ 161 w 280"/>
                <a:gd name="T25" fmla="*/ 219 h 655"/>
                <a:gd name="T26" fmla="*/ 154 w 280"/>
                <a:gd name="T27" fmla="*/ 245 h 655"/>
                <a:gd name="T28" fmla="*/ 152 w 280"/>
                <a:gd name="T29" fmla="*/ 272 h 655"/>
                <a:gd name="T30" fmla="*/ 157 w 280"/>
                <a:gd name="T31" fmla="*/ 301 h 655"/>
                <a:gd name="T32" fmla="*/ 166 w 280"/>
                <a:gd name="T33" fmla="*/ 326 h 655"/>
                <a:gd name="T34" fmla="*/ 182 w 280"/>
                <a:gd name="T35" fmla="*/ 348 h 655"/>
                <a:gd name="T36" fmla="*/ 201 w 280"/>
                <a:gd name="T37" fmla="*/ 367 h 655"/>
                <a:gd name="T38" fmla="*/ 224 w 280"/>
                <a:gd name="T39" fmla="*/ 380 h 655"/>
                <a:gd name="T40" fmla="*/ 250 w 280"/>
                <a:gd name="T41" fmla="*/ 388 h 655"/>
                <a:gd name="T42" fmla="*/ 277 w 280"/>
                <a:gd name="T43" fmla="*/ 389 h 655"/>
                <a:gd name="T44" fmla="*/ 280 w 280"/>
                <a:gd name="T45" fmla="*/ 389 h 655"/>
                <a:gd name="T46" fmla="*/ 280 w 280"/>
                <a:gd name="T47" fmla="*/ 655 h 655"/>
                <a:gd name="T48" fmla="*/ 262 w 280"/>
                <a:gd name="T49" fmla="*/ 655 h 655"/>
                <a:gd name="T50" fmla="*/ 226 w 280"/>
                <a:gd name="T51" fmla="*/ 649 h 655"/>
                <a:gd name="T52" fmla="*/ 194 w 280"/>
                <a:gd name="T53" fmla="*/ 638 h 655"/>
                <a:gd name="T54" fmla="*/ 164 w 280"/>
                <a:gd name="T55" fmla="*/ 621 h 655"/>
                <a:gd name="T56" fmla="*/ 136 w 280"/>
                <a:gd name="T57" fmla="*/ 598 h 655"/>
                <a:gd name="T58" fmla="*/ 111 w 280"/>
                <a:gd name="T59" fmla="*/ 569 h 655"/>
                <a:gd name="T60" fmla="*/ 90 w 280"/>
                <a:gd name="T61" fmla="*/ 537 h 655"/>
                <a:gd name="T62" fmla="*/ 71 w 280"/>
                <a:gd name="T63" fmla="*/ 500 h 655"/>
                <a:gd name="T64" fmla="*/ 55 w 280"/>
                <a:gd name="T65" fmla="*/ 460 h 655"/>
                <a:gd name="T66" fmla="*/ 40 w 280"/>
                <a:gd name="T67" fmla="*/ 415 h 655"/>
                <a:gd name="T68" fmla="*/ 29 w 280"/>
                <a:gd name="T69" fmla="*/ 367 h 655"/>
                <a:gd name="T70" fmla="*/ 18 w 280"/>
                <a:gd name="T71" fmla="*/ 316 h 655"/>
                <a:gd name="T72" fmla="*/ 12 w 280"/>
                <a:gd name="T73" fmla="*/ 262 h 655"/>
                <a:gd name="T74" fmla="*/ 5 w 280"/>
                <a:gd name="T75" fmla="*/ 206 h 655"/>
                <a:gd name="T76" fmla="*/ 2 w 280"/>
                <a:gd name="T77" fmla="*/ 148 h 655"/>
                <a:gd name="T78" fmla="*/ 0 w 280"/>
                <a:gd name="T79" fmla="*/ 88 h 655"/>
                <a:gd name="T80" fmla="*/ 0 w 280"/>
                <a:gd name="T81" fmla="*/ 25 h 655"/>
                <a:gd name="T82" fmla="*/ 1 w 280"/>
                <a:gd name="T83" fmla="*/ 4 h 655"/>
                <a:gd name="T84" fmla="*/ 9 w 280"/>
                <a:gd name="T8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0" h="655"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280" y="62"/>
                  </a:lnTo>
                  <a:lnTo>
                    <a:pt x="280" y="145"/>
                  </a:lnTo>
                  <a:lnTo>
                    <a:pt x="264" y="144"/>
                  </a:ln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280" y="389"/>
                  </a:lnTo>
                  <a:lnTo>
                    <a:pt x="280" y="655"/>
                  </a:lnTo>
                  <a:lnTo>
                    <a:pt x="262" y="655"/>
                  </a:lnTo>
                  <a:lnTo>
                    <a:pt x="226" y="649"/>
                  </a:lnTo>
                  <a:lnTo>
                    <a:pt x="194" y="638"/>
                  </a:lnTo>
                  <a:lnTo>
                    <a:pt x="164" y="621"/>
                  </a:lnTo>
                  <a:lnTo>
                    <a:pt x="136" y="598"/>
                  </a:lnTo>
                  <a:lnTo>
                    <a:pt x="111" y="569"/>
                  </a:lnTo>
                  <a:lnTo>
                    <a:pt x="90" y="537"/>
                  </a:lnTo>
                  <a:lnTo>
                    <a:pt x="71" y="500"/>
                  </a:lnTo>
                  <a:lnTo>
                    <a:pt x="55" y="460"/>
                  </a:lnTo>
                  <a:lnTo>
                    <a:pt x="40" y="415"/>
                  </a:lnTo>
                  <a:lnTo>
                    <a:pt x="29" y="367"/>
                  </a:lnTo>
                  <a:lnTo>
                    <a:pt x="18" y="316"/>
                  </a:lnTo>
                  <a:lnTo>
                    <a:pt x="12" y="262"/>
                  </a:lnTo>
                  <a:lnTo>
                    <a:pt x="5" y="206"/>
                  </a:lnTo>
                  <a:lnTo>
                    <a:pt x="2" y="148"/>
                  </a:lnTo>
                  <a:lnTo>
                    <a:pt x="0" y="88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Freeform 150">
              <a:extLst>
                <a:ext uri="{FF2B5EF4-FFF2-40B4-BE49-F238E27FC236}">
                  <a16:creationId xmlns:a16="http://schemas.microsoft.com/office/drawing/2014/main" id="{974DB5DD-9DBA-4C48-9C39-7482E70D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82594"/>
              <a:ext cx="995364" cy="462831"/>
            </a:xfrm>
            <a:custGeom>
              <a:avLst/>
              <a:gdLst>
                <a:gd name="T0" fmla="*/ 1411 w 1428"/>
                <a:gd name="T1" fmla="*/ 12 h 664"/>
                <a:gd name="T2" fmla="*/ 1424 w 1428"/>
                <a:gd name="T3" fmla="*/ 525 h 664"/>
                <a:gd name="T4" fmla="*/ 1418 w 1428"/>
                <a:gd name="T5" fmla="*/ 591 h 664"/>
                <a:gd name="T6" fmla="*/ 1371 w 1428"/>
                <a:gd name="T7" fmla="*/ 646 h 664"/>
                <a:gd name="T8" fmla="*/ 1305 w 1428"/>
                <a:gd name="T9" fmla="*/ 664 h 664"/>
                <a:gd name="T10" fmla="*/ 1253 w 1428"/>
                <a:gd name="T11" fmla="*/ 630 h 664"/>
                <a:gd name="T12" fmla="*/ 1217 w 1428"/>
                <a:gd name="T13" fmla="*/ 574 h 664"/>
                <a:gd name="T14" fmla="*/ 1183 w 1428"/>
                <a:gd name="T15" fmla="*/ 525 h 664"/>
                <a:gd name="T16" fmla="*/ 1141 w 1428"/>
                <a:gd name="T17" fmla="*/ 523 h 664"/>
                <a:gd name="T18" fmla="*/ 1097 w 1428"/>
                <a:gd name="T19" fmla="*/ 540 h 664"/>
                <a:gd name="T20" fmla="*/ 1052 w 1428"/>
                <a:gd name="T21" fmla="*/ 541 h 664"/>
                <a:gd name="T22" fmla="*/ 1007 w 1428"/>
                <a:gd name="T23" fmla="*/ 507 h 664"/>
                <a:gd name="T24" fmla="*/ 954 w 1428"/>
                <a:gd name="T25" fmla="*/ 489 h 664"/>
                <a:gd name="T26" fmla="*/ 919 w 1428"/>
                <a:gd name="T27" fmla="*/ 507 h 664"/>
                <a:gd name="T28" fmla="*/ 885 w 1428"/>
                <a:gd name="T29" fmla="*/ 533 h 664"/>
                <a:gd name="T30" fmla="*/ 822 w 1428"/>
                <a:gd name="T31" fmla="*/ 534 h 664"/>
                <a:gd name="T32" fmla="*/ 767 w 1428"/>
                <a:gd name="T33" fmla="*/ 499 h 664"/>
                <a:gd name="T34" fmla="*/ 718 w 1428"/>
                <a:gd name="T35" fmla="*/ 461 h 664"/>
                <a:gd name="T36" fmla="*/ 678 w 1428"/>
                <a:gd name="T37" fmla="*/ 460 h 664"/>
                <a:gd name="T38" fmla="*/ 615 w 1428"/>
                <a:gd name="T39" fmla="*/ 525 h 664"/>
                <a:gd name="T40" fmla="*/ 550 w 1428"/>
                <a:gd name="T41" fmla="*/ 597 h 664"/>
                <a:gd name="T42" fmla="*/ 479 w 1428"/>
                <a:gd name="T43" fmla="*/ 635 h 664"/>
                <a:gd name="T44" fmla="*/ 416 w 1428"/>
                <a:gd name="T45" fmla="*/ 622 h 664"/>
                <a:gd name="T46" fmla="*/ 366 w 1428"/>
                <a:gd name="T47" fmla="*/ 580 h 664"/>
                <a:gd name="T48" fmla="*/ 322 w 1428"/>
                <a:gd name="T49" fmla="*/ 537 h 664"/>
                <a:gd name="T50" fmla="*/ 275 w 1428"/>
                <a:gd name="T51" fmla="*/ 519 h 664"/>
                <a:gd name="T52" fmla="*/ 218 w 1428"/>
                <a:gd name="T53" fmla="*/ 530 h 664"/>
                <a:gd name="T54" fmla="*/ 166 w 1428"/>
                <a:gd name="T55" fmla="*/ 525 h 664"/>
                <a:gd name="T56" fmla="*/ 111 w 1428"/>
                <a:gd name="T57" fmla="*/ 536 h 664"/>
                <a:gd name="T58" fmla="*/ 85 w 1428"/>
                <a:gd name="T59" fmla="*/ 559 h 664"/>
                <a:gd name="T60" fmla="*/ 53 w 1428"/>
                <a:gd name="T61" fmla="*/ 578 h 664"/>
                <a:gd name="T62" fmla="*/ 21 w 1428"/>
                <a:gd name="T63" fmla="*/ 568 h 664"/>
                <a:gd name="T64" fmla="*/ 5 w 1428"/>
                <a:gd name="T65" fmla="*/ 536 h 664"/>
                <a:gd name="T66" fmla="*/ 0 w 1428"/>
                <a:gd name="T67" fmla="*/ 46 h 664"/>
                <a:gd name="T68" fmla="*/ 24 w 1428"/>
                <a:gd name="T69" fmla="*/ 29 h 664"/>
                <a:gd name="T70" fmla="*/ 82 w 1428"/>
                <a:gd name="T71" fmla="*/ 16 h 664"/>
                <a:gd name="T72" fmla="*/ 163 w 1428"/>
                <a:gd name="T73" fmla="*/ 12 h 664"/>
                <a:gd name="T74" fmla="*/ 242 w 1428"/>
                <a:gd name="T75" fmla="*/ 13 h 664"/>
                <a:gd name="T76" fmla="*/ 292 w 1428"/>
                <a:gd name="T77" fmla="*/ 15 h 664"/>
                <a:gd name="T78" fmla="*/ 999 w 1428"/>
                <a:gd name="T79" fmla="*/ 23 h 664"/>
                <a:gd name="T80" fmla="*/ 1084 w 1428"/>
                <a:gd name="T81" fmla="*/ 16 h 664"/>
                <a:gd name="T82" fmla="*/ 1178 w 1428"/>
                <a:gd name="T83" fmla="*/ 9 h 664"/>
                <a:gd name="T84" fmla="*/ 1255 w 1428"/>
                <a:gd name="T85" fmla="*/ 17 h 664"/>
                <a:gd name="T86" fmla="*/ 1278 w 1428"/>
                <a:gd name="T87" fmla="*/ 23 h 664"/>
                <a:gd name="T88" fmla="*/ 1309 w 1428"/>
                <a:gd name="T89" fmla="*/ 30 h 664"/>
                <a:gd name="T90" fmla="*/ 1346 w 1428"/>
                <a:gd name="T91" fmla="*/ 15 h 664"/>
                <a:gd name="T92" fmla="*/ 1382 w 1428"/>
                <a:gd name="T9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8" h="664">
                  <a:moveTo>
                    <a:pt x="1393" y="0"/>
                  </a:moveTo>
                  <a:lnTo>
                    <a:pt x="1402" y="4"/>
                  </a:lnTo>
                  <a:lnTo>
                    <a:pt x="1411" y="12"/>
                  </a:lnTo>
                  <a:lnTo>
                    <a:pt x="1419" y="26"/>
                  </a:lnTo>
                  <a:lnTo>
                    <a:pt x="1424" y="46"/>
                  </a:lnTo>
                  <a:lnTo>
                    <a:pt x="1424" y="525"/>
                  </a:lnTo>
                  <a:lnTo>
                    <a:pt x="1428" y="546"/>
                  </a:lnTo>
                  <a:lnTo>
                    <a:pt x="1426" y="568"/>
                  </a:lnTo>
                  <a:lnTo>
                    <a:pt x="1418" y="591"/>
                  </a:lnTo>
                  <a:lnTo>
                    <a:pt x="1406" y="612"/>
                  </a:lnTo>
                  <a:lnTo>
                    <a:pt x="1390" y="630"/>
                  </a:lnTo>
                  <a:lnTo>
                    <a:pt x="1371" y="646"/>
                  </a:lnTo>
                  <a:lnTo>
                    <a:pt x="1350" y="657"/>
                  </a:lnTo>
                  <a:lnTo>
                    <a:pt x="1329" y="664"/>
                  </a:lnTo>
                  <a:lnTo>
                    <a:pt x="1305" y="664"/>
                  </a:lnTo>
                  <a:lnTo>
                    <a:pt x="1284" y="657"/>
                  </a:lnTo>
                  <a:lnTo>
                    <a:pt x="1267" y="646"/>
                  </a:lnTo>
                  <a:lnTo>
                    <a:pt x="1253" y="630"/>
                  </a:lnTo>
                  <a:lnTo>
                    <a:pt x="1240" y="612"/>
                  </a:lnTo>
                  <a:lnTo>
                    <a:pt x="1228" y="593"/>
                  </a:lnTo>
                  <a:lnTo>
                    <a:pt x="1217" y="574"/>
                  </a:lnTo>
                  <a:lnTo>
                    <a:pt x="1208" y="557"/>
                  </a:lnTo>
                  <a:lnTo>
                    <a:pt x="1196" y="537"/>
                  </a:lnTo>
                  <a:lnTo>
                    <a:pt x="1183" y="525"/>
                  </a:lnTo>
                  <a:lnTo>
                    <a:pt x="1170" y="520"/>
                  </a:lnTo>
                  <a:lnTo>
                    <a:pt x="1156" y="519"/>
                  </a:lnTo>
                  <a:lnTo>
                    <a:pt x="1141" y="523"/>
                  </a:lnTo>
                  <a:lnTo>
                    <a:pt x="1127" y="528"/>
                  </a:lnTo>
                  <a:lnTo>
                    <a:pt x="1113" y="533"/>
                  </a:lnTo>
                  <a:lnTo>
                    <a:pt x="1097" y="540"/>
                  </a:lnTo>
                  <a:lnTo>
                    <a:pt x="1083" y="544"/>
                  </a:lnTo>
                  <a:lnTo>
                    <a:pt x="1067" y="545"/>
                  </a:lnTo>
                  <a:lnTo>
                    <a:pt x="1052" y="541"/>
                  </a:lnTo>
                  <a:lnTo>
                    <a:pt x="1038" y="533"/>
                  </a:lnTo>
                  <a:lnTo>
                    <a:pt x="1022" y="520"/>
                  </a:lnTo>
                  <a:lnTo>
                    <a:pt x="1007" y="507"/>
                  </a:lnTo>
                  <a:lnTo>
                    <a:pt x="990" y="495"/>
                  </a:lnTo>
                  <a:lnTo>
                    <a:pt x="970" y="489"/>
                  </a:lnTo>
                  <a:lnTo>
                    <a:pt x="954" y="489"/>
                  </a:lnTo>
                  <a:lnTo>
                    <a:pt x="941" y="493"/>
                  </a:lnTo>
                  <a:lnTo>
                    <a:pt x="929" y="498"/>
                  </a:lnTo>
                  <a:lnTo>
                    <a:pt x="919" y="507"/>
                  </a:lnTo>
                  <a:lnTo>
                    <a:pt x="908" y="516"/>
                  </a:lnTo>
                  <a:lnTo>
                    <a:pt x="897" y="525"/>
                  </a:lnTo>
                  <a:lnTo>
                    <a:pt x="885" y="533"/>
                  </a:lnTo>
                  <a:lnTo>
                    <a:pt x="863" y="540"/>
                  </a:lnTo>
                  <a:lnTo>
                    <a:pt x="842" y="540"/>
                  </a:lnTo>
                  <a:lnTo>
                    <a:pt x="822" y="534"/>
                  </a:lnTo>
                  <a:lnTo>
                    <a:pt x="802" y="525"/>
                  </a:lnTo>
                  <a:lnTo>
                    <a:pt x="784" y="512"/>
                  </a:lnTo>
                  <a:lnTo>
                    <a:pt x="767" y="499"/>
                  </a:lnTo>
                  <a:lnTo>
                    <a:pt x="750" y="485"/>
                  </a:lnTo>
                  <a:lnTo>
                    <a:pt x="734" y="472"/>
                  </a:lnTo>
                  <a:lnTo>
                    <a:pt x="718" y="461"/>
                  </a:lnTo>
                  <a:lnTo>
                    <a:pt x="704" y="456"/>
                  </a:lnTo>
                  <a:lnTo>
                    <a:pt x="690" y="455"/>
                  </a:lnTo>
                  <a:lnTo>
                    <a:pt x="678" y="460"/>
                  </a:lnTo>
                  <a:lnTo>
                    <a:pt x="657" y="478"/>
                  </a:lnTo>
                  <a:lnTo>
                    <a:pt x="636" y="500"/>
                  </a:lnTo>
                  <a:lnTo>
                    <a:pt x="615" y="525"/>
                  </a:lnTo>
                  <a:lnTo>
                    <a:pt x="594" y="550"/>
                  </a:lnTo>
                  <a:lnTo>
                    <a:pt x="572" y="575"/>
                  </a:lnTo>
                  <a:lnTo>
                    <a:pt x="550" y="597"/>
                  </a:lnTo>
                  <a:lnTo>
                    <a:pt x="527" y="616"/>
                  </a:lnTo>
                  <a:lnTo>
                    <a:pt x="504" y="629"/>
                  </a:lnTo>
                  <a:lnTo>
                    <a:pt x="479" y="635"/>
                  </a:lnTo>
                  <a:lnTo>
                    <a:pt x="455" y="635"/>
                  </a:lnTo>
                  <a:lnTo>
                    <a:pt x="434" y="631"/>
                  </a:lnTo>
                  <a:lnTo>
                    <a:pt x="416" y="622"/>
                  </a:lnTo>
                  <a:lnTo>
                    <a:pt x="398" y="610"/>
                  </a:lnTo>
                  <a:lnTo>
                    <a:pt x="382" y="596"/>
                  </a:lnTo>
                  <a:lnTo>
                    <a:pt x="366" y="580"/>
                  </a:lnTo>
                  <a:lnTo>
                    <a:pt x="351" y="565"/>
                  </a:lnTo>
                  <a:lnTo>
                    <a:pt x="336" y="550"/>
                  </a:lnTo>
                  <a:lnTo>
                    <a:pt x="322" y="537"/>
                  </a:lnTo>
                  <a:lnTo>
                    <a:pt x="307" y="527"/>
                  </a:lnTo>
                  <a:lnTo>
                    <a:pt x="292" y="520"/>
                  </a:lnTo>
                  <a:lnTo>
                    <a:pt x="275" y="519"/>
                  </a:lnTo>
                  <a:lnTo>
                    <a:pt x="258" y="523"/>
                  </a:lnTo>
                  <a:lnTo>
                    <a:pt x="237" y="529"/>
                  </a:lnTo>
                  <a:lnTo>
                    <a:pt x="218" y="530"/>
                  </a:lnTo>
                  <a:lnTo>
                    <a:pt x="201" y="529"/>
                  </a:lnTo>
                  <a:lnTo>
                    <a:pt x="184" y="527"/>
                  </a:lnTo>
                  <a:lnTo>
                    <a:pt x="166" y="525"/>
                  </a:lnTo>
                  <a:lnTo>
                    <a:pt x="148" y="527"/>
                  </a:lnTo>
                  <a:lnTo>
                    <a:pt x="125" y="530"/>
                  </a:lnTo>
                  <a:lnTo>
                    <a:pt x="111" y="536"/>
                  </a:lnTo>
                  <a:lnTo>
                    <a:pt x="100" y="544"/>
                  </a:lnTo>
                  <a:lnTo>
                    <a:pt x="93" y="551"/>
                  </a:lnTo>
                  <a:lnTo>
                    <a:pt x="85" y="559"/>
                  </a:lnTo>
                  <a:lnTo>
                    <a:pt x="76" y="567"/>
                  </a:lnTo>
                  <a:lnTo>
                    <a:pt x="66" y="574"/>
                  </a:lnTo>
                  <a:lnTo>
                    <a:pt x="53" y="578"/>
                  </a:lnTo>
                  <a:lnTo>
                    <a:pt x="36" y="579"/>
                  </a:lnTo>
                  <a:lnTo>
                    <a:pt x="27" y="576"/>
                  </a:lnTo>
                  <a:lnTo>
                    <a:pt x="21" y="568"/>
                  </a:lnTo>
                  <a:lnTo>
                    <a:pt x="14" y="558"/>
                  </a:lnTo>
                  <a:lnTo>
                    <a:pt x="9" y="546"/>
                  </a:lnTo>
                  <a:lnTo>
                    <a:pt x="5" y="536"/>
                  </a:lnTo>
                  <a:lnTo>
                    <a:pt x="2" y="529"/>
                  </a:lnTo>
                  <a:lnTo>
                    <a:pt x="0" y="528"/>
                  </a:lnTo>
                  <a:lnTo>
                    <a:pt x="0" y="46"/>
                  </a:lnTo>
                  <a:lnTo>
                    <a:pt x="11" y="46"/>
                  </a:lnTo>
                  <a:lnTo>
                    <a:pt x="14" y="37"/>
                  </a:lnTo>
                  <a:lnTo>
                    <a:pt x="24" y="29"/>
                  </a:lnTo>
                  <a:lnTo>
                    <a:pt x="40" y="23"/>
                  </a:lnTo>
                  <a:lnTo>
                    <a:pt x="60" y="19"/>
                  </a:lnTo>
                  <a:lnTo>
                    <a:pt x="82" y="16"/>
                  </a:lnTo>
                  <a:lnTo>
                    <a:pt x="108" y="13"/>
                  </a:lnTo>
                  <a:lnTo>
                    <a:pt x="136" y="12"/>
                  </a:lnTo>
                  <a:lnTo>
                    <a:pt x="163" y="12"/>
                  </a:lnTo>
                  <a:lnTo>
                    <a:pt x="191" y="12"/>
                  </a:lnTo>
                  <a:lnTo>
                    <a:pt x="217" y="12"/>
                  </a:lnTo>
                  <a:lnTo>
                    <a:pt x="242" y="13"/>
                  </a:lnTo>
                  <a:lnTo>
                    <a:pt x="263" y="13"/>
                  </a:lnTo>
                  <a:lnTo>
                    <a:pt x="279" y="15"/>
                  </a:lnTo>
                  <a:lnTo>
                    <a:pt x="292" y="15"/>
                  </a:lnTo>
                  <a:lnTo>
                    <a:pt x="525" y="17"/>
                  </a:lnTo>
                  <a:lnTo>
                    <a:pt x="760" y="20"/>
                  </a:lnTo>
                  <a:lnTo>
                    <a:pt x="999" y="23"/>
                  </a:lnTo>
                  <a:lnTo>
                    <a:pt x="1024" y="21"/>
                  </a:lnTo>
                  <a:lnTo>
                    <a:pt x="1052" y="20"/>
                  </a:lnTo>
                  <a:lnTo>
                    <a:pt x="1084" y="16"/>
                  </a:lnTo>
                  <a:lnTo>
                    <a:pt x="1115" y="13"/>
                  </a:lnTo>
                  <a:lnTo>
                    <a:pt x="1147" y="11"/>
                  </a:lnTo>
                  <a:lnTo>
                    <a:pt x="1178" y="9"/>
                  </a:lnTo>
                  <a:lnTo>
                    <a:pt x="1207" y="9"/>
                  </a:lnTo>
                  <a:lnTo>
                    <a:pt x="1233" y="12"/>
                  </a:lnTo>
                  <a:lnTo>
                    <a:pt x="1255" y="17"/>
                  </a:lnTo>
                  <a:lnTo>
                    <a:pt x="1261" y="16"/>
                  </a:lnTo>
                  <a:lnTo>
                    <a:pt x="1268" y="17"/>
                  </a:lnTo>
                  <a:lnTo>
                    <a:pt x="1278" y="23"/>
                  </a:lnTo>
                  <a:lnTo>
                    <a:pt x="1288" y="28"/>
                  </a:lnTo>
                  <a:lnTo>
                    <a:pt x="1299" y="30"/>
                  </a:lnTo>
                  <a:lnTo>
                    <a:pt x="1309" y="30"/>
                  </a:lnTo>
                  <a:lnTo>
                    <a:pt x="1321" y="26"/>
                  </a:lnTo>
                  <a:lnTo>
                    <a:pt x="1334" y="21"/>
                  </a:lnTo>
                  <a:lnTo>
                    <a:pt x="1346" y="15"/>
                  </a:lnTo>
                  <a:lnTo>
                    <a:pt x="1359" y="8"/>
                  </a:lnTo>
                  <a:lnTo>
                    <a:pt x="1371" y="4"/>
                  </a:lnTo>
                  <a:lnTo>
                    <a:pt x="1382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151">
              <a:extLst>
                <a:ext uri="{FF2B5EF4-FFF2-40B4-BE49-F238E27FC236}">
                  <a16:creationId xmlns:a16="http://schemas.microsoft.com/office/drawing/2014/main" id="{70EDF013-957B-4A5D-B7A8-065806E82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985606" cy="3540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152">
              <a:extLst>
                <a:ext uri="{FF2B5EF4-FFF2-40B4-BE49-F238E27FC236}">
                  <a16:creationId xmlns:a16="http://schemas.microsoft.com/office/drawing/2014/main" id="{ABE1CCB8-D784-4D89-8C0A-F221D364F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497682" cy="3540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 153">
              <a:extLst>
                <a:ext uri="{FF2B5EF4-FFF2-40B4-BE49-F238E27FC236}">
                  <a16:creationId xmlns:a16="http://schemas.microsoft.com/office/drawing/2014/main" id="{AC721A1E-3687-436D-A44D-67C311F9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733" y="4050450"/>
              <a:ext cx="989091" cy="355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Freeform 154">
              <a:extLst>
                <a:ext uri="{FF2B5EF4-FFF2-40B4-BE49-F238E27FC236}">
                  <a16:creationId xmlns:a16="http://schemas.microsoft.com/office/drawing/2014/main" id="{00CCD2A5-AB17-4793-858E-0E6151897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90959"/>
              <a:ext cx="501864" cy="434252"/>
            </a:xfrm>
            <a:custGeom>
              <a:avLst/>
              <a:gdLst>
                <a:gd name="T0" fmla="*/ 191 w 720"/>
                <a:gd name="T1" fmla="*/ 0 h 623"/>
                <a:gd name="T2" fmla="*/ 242 w 720"/>
                <a:gd name="T3" fmla="*/ 1 h 623"/>
                <a:gd name="T4" fmla="*/ 279 w 720"/>
                <a:gd name="T5" fmla="*/ 3 h 623"/>
                <a:gd name="T6" fmla="*/ 466 w 720"/>
                <a:gd name="T7" fmla="*/ 4 h 623"/>
                <a:gd name="T8" fmla="*/ 720 w 720"/>
                <a:gd name="T9" fmla="*/ 8 h 623"/>
                <a:gd name="T10" fmla="*/ 718 w 720"/>
                <a:gd name="T11" fmla="*/ 449 h 623"/>
                <a:gd name="T12" fmla="*/ 690 w 720"/>
                <a:gd name="T13" fmla="*/ 443 h 623"/>
                <a:gd name="T14" fmla="*/ 657 w 720"/>
                <a:gd name="T15" fmla="*/ 466 h 623"/>
                <a:gd name="T16" fmla="*/ 615 w 720"/>
                <a:gd name="T17" fmla="*/ 513 h 623"/>
                <a:gd name="T18" fmla="*/ 572 w 720"/>
                <a:gd name="T19" fmla="*/ 563 h 623"/>
                <a:gd name="T20" fmla="*/ 527 w 720"/>
                <a:gd name="T21" fmla="*/ 604 h 623"/>
                <a:gd name="T22" fmla="*/ 479 w 720"/>
                <a:gd name="T23" fmla="*/ 623 h 623"/>
                <a:gd name="T24" fmla="*/ 434 w 720"/>
                <a:gd name="T25" fmla="*/ 619 h 623"/>
                <a:gd name="T26" fmla="*/ 398 w 720"/>
                <a:gd name="T27" fmla="*/ 598 h 623"/>
                <a:gd name="T28" fmla="*/ 366 w 720"/>
                <a:gd name="T29" fmla="*/ 568 h 623"/>
                <a:gd name="T30" fmla="*/ 336 w 720"/>
                <a:gd name="T31" fmla="*/ 538 h 623"/>
                <a:gd name="T32" fmla="*/ 307 w 720"/>
                <a:gd name="T33" fmla="*/ 515 h 623"/>
                <a:gd name="T34" fmla="*/ 275 w 720"/>
                <a:gd name="T35" fmla="*/ 507 h 623"/>
                <a:gd name="T36" fmla="*/ 237 w 720"/>
                <a:gd name="T37" fmla="*/ 517 h 623"/>
                <a:gd name="T38" fmla="*/ 201 w 720"/>
                <a:gd name="T39" fmla="*/ 517 h 623"/>
                <a:gd name="T40" fmla="*/ 166 w 720"/>
                <a:gd name="T41" fmla="*/ 513 h 623"/>
                <a:gd name="T42" fmla="*/ 125 w 720"/>
                <a:gd name="T43" fmla="*/ 518 h 623"/>
                <a:gd name="T44" fmla="*/ 100 w 720"/>
                <a:gd name="T45" fmla="*/ 532 h 623"/>
                <a:gd name="T46" fmla="*/ 85 w 720"/>
                <a:gd name="T47" fmla="*/ 547 h 623"/>
                <a:gd name="T48" fmla="*/ 66 w 720"/>
                <a:gd name="T49" fmla="*/ 562 h 623"/>
                <a:gd name="T50" fmla="*/ 36 w 720"/>
                <a:gd name="T51" fmla="*/ 567 h 623"/>
                <a:gd name="T52" fmla="*/ 21 w 720"/>
                <a:gd name="T53" fmla="*/ 556 h 623"/>
                <a:gd name="T54" fmla="*/ 9 w 720"/>
                <a:gd name="T55" fmla="*/ 534 h 623"/>
                <a:gd name="T56" fmla="*/ 2 w 720"/>
                <a:gd name="T57" fmla="*/ 517 h 623"/>
                <a:gd name="T58" fmla="*/ 0 w 720"/>
                <a:gd name="T59" fmla="*/ 34 h 623"/>
                <a:gd name="T60" fmla="*/ 14 w 720"/>
                <a:gd name="T61" fmla="*/ 25 h 623"/>
                <a:gd name="T62" fmla="*/ 40 w 720"/>
                <a:gd name="T63" fmla="*/ 11 h 623"/>
                <a:gd name="T64" fmla="*/ 82 w 720"/>
                <a:gd name="T65" fmla="*/ 4 h 623"/>
                <a:gd name="T66" fmla="*/ 136 w 720"/>
                <a:gd name="T6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0" h="623">
                  <a:moveTo>
                    <a:pt x="163" y="0"/>
                  </a:moveTo>
                  <a:lnTo>
                    <a:pt x="191" y="0"/>
                  </a:lnTo>
                  <a:lnTo>
                    <a:pt x="217" y="0"/>
                  </a:lnTo>
                  <a:lnTo>
                    <a:pt x="242" y="1"/>
                  </a:lnTo>
                  <a:lnTo>
                    <a:pt x="263" y="1"/>
                  </a:lnTo>
                  <a:lnTo>
                    <a:pt x="279" y="3"/>
                  </a:lnTo>
                  <a:lnTo>
                    <a:pt x="292" y="3"/>
                  </a:lnTo>
                  <a:lnTo>
                    <a:pt x="466" y="4"/>
                  </a:lnTo>
                  <a:lnTo>
                    <a:pt x="643" y="7"/>
                  </a:lnTo>
                  <a:lnTo>
                    <a:pt x="720" y="8"/>
                  </a:lnTo>
                  <a:lnTo>
                    <a:pt x="720" y="450"/>
                  </a:lnTo>
                  <a:lnTo>
                    <a:pt x="718" y="449"/>
                  </a:lnTo>
                  <a:lnTo>
                    <a:pt x="704" y="443"/>
                  </a:lnTo>
                  <a:lnTo>
                    <a:pt x="690" y="443"/>
                  </a:lnTo>
                  <a:lnTo>
                    <a:pt x="678" y="448"/>
                  </a:lnTo>
                  <a:lnTo>
                    <a:pt x="657" y="466"/>
                  </a:lnTo>
                  <a:lnTo>
                    <a:pt x="636" y="488"/>
                  </a:lnTo>
                  <a:lnTo>
                    <a:pt x="615" y="513"/>
                  </a:lnTo>
                  <a:lnTo>
                    <a:pt x="594" y="538"/>
                  </a:lnTo>
                  <a:lnTo>
                    <a:pt x="572" y="563"/>
                  </a:lnTo>
                  <a:lnTo>
                    <a:pt x="550" y="585"/>
                  </a:lnTo>
                  <a:lnTo>
                    <a:pt x="527" y="604"/>
                  </a:lnTo>
                  <a:lnTo>
                    <a:pt x="504" y="617"/>
                  </a:lnTo>
                  <a:lnTo>
                    <a:pt x="479" y="623"/>
                  </a:lnTo>
                  <a:lnTo>
                    <a:pt x="455" y="623"/>
                  </a:lnTo>
                  <a:lnTo>
                    <a:pt x="434" y="619"/>
                  </a:lnTo>
                  <a:lnTo>
                    <a:pt x="416" y="610"/>
                  </a:lnTo>
                  <a:lnTo>
                    <a:pt x="398" y="598"/>
                  </a:lnTo>
                  <a:lnTo>
                    <a:pt x="382" y="584"/>
                  </a:lnTo>
                  <a:lnTo>
                    <a:pt x="366" y="568"/>
                  </a:lnTo>
                  <a:lnTo>
                    <a:pt x="351" y="553"/>
                  </a:lnTo>
                  <a:lnTo>
                    <a:pt x="336" y="538"/>
                  </a:lnTo>
                  <a:lnTo>
                    <a:pt x="322" y="525"/>
                  </a:lnTo>
                  <a:lnTo>
                    <a:pt x="307" y="515"/>
                  </a:lnTo>
                  <a:lnTo>
                    <a:pt x="292" y="508"/>
                  </a:lnTo>
                  <a:lnTo>
                    <a:pt x="275" y="507"/>
                  </a:lnTo>
                  <a:lnTo>
                    <a:pt x="258" y="511"/>
                  </a:lnTo>
                  <a:lnTo>
                    <a:pt x="237" y="517"/>
                  </a:lnTo>
                  <a:lnTo>
                    <a:pt x="218" y="518"/>
                  </a:lnTo>
                  <a:lnTo>
                    <a:pt x="201" y="517"/>
                  </a:lnTo>
                  <a:lnTo>
                    <a:pt x="184" y="515"/>
                  </a:lnTo>
                  <a:lnTo>
                    <a:pt x="166" y="513"/>
                  </a:lnTo>
                  <a:lnTo>
                    <a:pt x="148" y="515"/>
                  </a:lnTo>
                  <a:lnTo>
                    <a:pt x="125" y="518"/>
                  </a:lnTo>
                  <a:lnTo>
                    <a:pt x="111" y="524"/>
                  </a:lnTo>
                  <a:lnTo>
                    <a:pt x="100" y="532"/>
                  </a:lnTo>
                  <a:lnTo>
                    <a:pt x="93" y="539"/>
                  </a:lnTo>
                  <a:lnTo>
                    <a:pt x="85" y="547"/>
                  </a:lnTo>
                  <a:lnTo>
                    <a:pt x="76" y="555"/>
                  </a:lnTo>
                  <a:lnTo>
                    <a:pt x="66" y="562"/>
                  </a:lnTo>
                  <a:lnTo>
                    <a:pt x="53" y="566"/>
                  </a:lnTo>
                  <a:lnTo>
                    <a:pt x="36" y="567"/>
                  </a:lnTo>
                  <a:lnTo>
                    <a:pt x="27" y="564"/>
                  </a:lnTo>
                  <a:lnTo>
                    <a:pt x="21" y="556"/>
                  </a:lnTo>
                  <a:lnTo>
                    <a:pt x="14" y="546"/>
                  </a:lnTo>
                  <a:lnTo>
                    <a:pt x="9" y="534"/>
                  </a:lnTo>
                  <a:lnTo>
                    <a:pt x="5" y="524"/>
                  </a:lnTo>
                  <a:lnTo>
                    <a:pt x="2" y="517"/>
                  </a:lnTo>
                  <a:lnTo>
                    <a:pt x="0" y="516"/>
                  </a:lnTo>
                  <a:lnTo>
                    <a:pt x="0" y="34"/>
                  </a:lnTo>
                  <a:lnTo>
                    <a:pt x="11" y="34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40" y="11"/>
                  </a:lnTo>
                  <a:lnTo>
                    <a:pt x="60" y="7"/>
                  </a:lnTo>
                  <a:lnTo>
                    <a:pt x="82" y="4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51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07120" y="342896"/>
            <a:ext cx="3325647" cy="830997"/>
          </a:xfrm>
          <a:prstGeom prst="rect">
            <a:avLst/>
          </a:prstGeom>
          <a:gradFill>
            <a:gsLst>
              <a:gs pos="33000">
                <a:schemeClr val="bg1"/>
              </a:gs>
              <a:gs pos="55000">
                <a:srgbClr val="FFFF00"/>
              </a:gs>
              <a:gs pos="83000">
                <a:srgbClr val="FFFF00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71F47-AE1A-459A-BFC0-00B60507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D497-DD42-4578-BC65-9B3B9F6AEBAD}" type="slidenum">
              <a:rPr lang="en-US" smtClean="0"/>
              <a:t>2</a:t>
            </a:fld>
            <a:endParaRPr lang="en-US"/>
          </a:p>
        </p:txBody>
      </p:sp>
      <p:sp>
        <p:nvSpPr>
          <p:cNvPr id="43" name="Footer Placeholder 12">
            <a:extLst>
              <a:ext uri="{FF2B5EF4-FFF2-40B4-BE49-F238E27FC236}">
                <a16:creationId xmlns:a16="http://schemas.microsoft.com/office/drawing/2014/main" id="{320192AA-237F-4CED-94CE-E916E194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3337" y="6373976"/>
            <a:ext cx="2743200" cy="365125"/>
          </a:xfrm>
        </p:spPr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SHAHNAZ FERDAUSI JUI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58F5CE-5719-4E01-A898-EDCEB372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0D5-3CE8-4E52-9DE8-A863DD868D76}" type="datetime1">
              <a:rPr lang="en-US" smtClean="0"/>
              <a:t>11/14/2021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BC610F-4774-4FE9-9954-FC3FDD134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636" y="602790"/>
            <a:ext cx="2888220" cy="5546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12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4 -0.11667 L 0.10794 -0.11644 C 0.11888 -0.11551 0.12982 -0.11366 0.14076 -0.11343 C 0.31706 -0.11042 0.49531 -0.15486 0.66953 -0.10695 C 0.69544 -0.09977 0.6707 -0.01366 0.67136 0.0331 C 0.6707 0.03634 0.67149 0.04236 0.66953 0.04282 C 0.65078 0.04699 0.63164 0.04444 0.61276 0.04606 C 0.5655 0.05023 0.61745 0.04722 0.58724 0.05254 C 0.57813 0.05416 0.56888 0.05463 0.55977 0.05579 C 0.55612 0.05694 0.55248 0.0581 0.54883 0.05903 C 0.54336 0.06041 0.53776 0.06088 0.53229 0.06227 C 0.52982 0.06296 0.52748 0.06481 0.525 0.06551 C 0.52201 0.06643 0.49961 0.07176 0.49753 0.07199 C 0.46159 0.075 0.38958 0.07847 0.38958 0.0787 C 0.38294 0.08079 0.3763 0.08356 0.36953 0.08495 C 0.36224 0.0868 0.35482 0.08796 0.34753 0.08819 C 0.30794 0.09004 0.26823 0.09051 0.22865 0.09166 C 0.22318 0.09375 0.21771 0.09745 0.21211 0.09815 C 0.08972 0.11134 0.17214 0.09398 0.12435 0.10463 C 0.125 0.12731 0.12279 0.15092 0.12617 0.17291 C 0.12695 0.17824 0.13229 0.17477 0.13529 0.17616 C 0.15339 0.18426 0.11719 0.17546 0.16094 0.18264 L 0.36771 0.1794 C 0.37083 0.1794 0.3737 0.17662 0.37682 0.17616 C 0.43516 0.16458 0.3763 0.17893 0.41341 0.16967 C 0.41524 0.16852 0.41693 0.16643 0.41888 0.16643 C 0.50677 0.16736 0.59531 0.15116 0.68229 0.17291 C 0.69323 0.17569 0.68138 0.21204 0.68047 0.23148 C 0.67995 0.24375 0.67787 0.25509 0.67682 0.26713 C 0.6724 0.31713 0.67318 0.30069 0.67318 0.34213 L 0.67318 0.34236 L 0.67318 0.34213 " pathEditMode="relative" rAng="0" ptsTypes="AAAAAAAAAAAAAAAAAAAAAAAAAAAAAA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2231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90259">
              <a:srgbClr val="D2DEEE"/>
            </a:gs>
            <a:gs pos="74000">
              <a:schemeClr val="bg1"/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A34478-02B4-4992-A63D-1FBB4518A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12191999" cy="5839968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1"/>
          </a:gra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8B0BEA-342E-43AD-9B68-8E4693E0BE15}"/>
              </a:ext>
            </a:extLst>
          </p:cNvPr>
          <p:cNvSpPr/>
          <p:nvPr/>
        </p:nvSpPr>
        <p:spPr>
          <a:xfrm>
            <a:off x="2488108" y="103632"/>
            <a:ext cx="8256092" cy="1015663"/>
          </a:xfrm>
          <a:prstGeom prst="rect">
            <a:avLst/>
          </a:prstGeom>
          <a:gradFill>
            <a:gsLst>
              <a:gs pos="21000">
                <a:srgbClr val="FFC000"/>
              </a:gs>
              <a:gs pos="71000">
                <a:schemeClr val="bg1"/>
              </a:gs>
              <a:gs pos="83000">
                <a:schemeClr val="bg1">
                  <a:lumMod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 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816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7B5C00D-D7D1-426D-86CD-3E19B2896896}"/>
              </a:ext>
            </a:extLst>
          </p:cNvPr>
          <p:cNvGrpSpPr/>
          <p:nvPr/>
        </p:nvGrpSpPr>
        <p:grpSpPr>
          <a:xfrm>
            <a:off x="1418391" y="1718016"/>
            <a:ext cx="10564416" cy="4109842"/>
            <a:chOff x="3080246" y="793606"/>
            <a:chExt cx="8223187" cy="3738207"/>
          </a:xfrm>
          <a:gradFill>
            <a:gsLst>
              <a:gs pos="21000">
                <a:srgbClr val="FFC000"/>
              </a:gs>
              <a:gs pos="71000">
                <a:schemeClr val="bg1"/>
              </a:gs>
              <a:gs pos="83000">
                <a:schemeClr val="bg1">
                  <a:lumMod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E0A94A7-31F7-4A77-89AC-66328876E4AB}"/>
                </a:ext>
              </a:extLst>
            </p:cNvPr>
            <p:cNvGrpSpPr/>
            <p:nvPr/>
          </p:nvGrpSpPr>
          <p:grpSpPr>
            <a:xfrm>
              <a:off x="3080246" y="793606"/>
              <a:ext cx="8223187" cy="3607455"/>
              <a:chOff x="3296397" y="1638948"/>
              <a:chExt cx="7259813" cy="3017223"/>
            </a:xfrm>
            <a:grpFill/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714E210B-1FB6-4B55-B219-A82086F71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593" y="1638948"/>
                <a:ext cx="7066857" cy="1196975"/>
              </a:xfrm>
              <a:custGeom>
                <a:avLst/>
                <a:gdLst>
                  <a:gd name="T0" fmla="*/ 931 w 1021"/>
                  <a:gd name="T1" fmla="*/ 73 h 318"/>
                  <a:gd name="T2" fmla="*/ 878 w 1021"/>
                  <a:gd name="T3" fmla="*/ 15 h 318"/>
                  <a:gd name="T4" fmla="*/ 848 w 1021"/>
                  <a:gd name="T5" fmla="*/ 13 h 318"/>
                  <a:gd name="T6" fmla="*/ 814 w 1021"/>
                  <a:gd name="T7" fmla="*/ 11 h 318"/>
                  <a:gd name="T8" fmla="*/ 764 w 1021"/>
                  <a:gd name="T9" fmla="*/ 15 h 318"/>
                  <a:gd name="T10" fmla="*/ 740 w 1021"/>
                  <a:gd name="T11" fmla="*/ 19 h 318"/>
                  <a:gd name="T12" fmla="*/ 731 w 1021"/>
                  <a:gd name="T13" fmla="*/ 11 h 318"/>
                  <a:gd name="T14" fmla="*/ 719 w 1021"/>
                  <a:gd name="T15" fmla="*/ 11 h 318"/>
                  <a:gd name="T16" fmla="*/ 700 w 1021"/>
                  <a:gd name="T17" fmla="*/ 13 h 318"/>
                  <a:gd name="T18" fmla="*/ 693 w 1021"/>
                  <a:gd name="T19" fmla="*/ 3 h 318"/>
                  <a:gd name="T20" fmla="*/ 658 w 1021"/>
                  <a:gd name="T21" fmla="*/ 20 h 318"/>
                  <a:gd name="T22" fmla="*/ 640 w 1021"/>
                  <a:gd name="T23" fmla="*/ 16 h 318"/>
                  <a:gd name="T24" fmla="*/ 633 w 1021"/>
                  <a:gd name="T25" fmla="*/ 8 h 318"/>
                  <a:gd name="T26" fmla="*/ 606 w 1021"/>
                  <a:gd name="T27" fmla="*/ 13 h 318"/>
                  <a:gd name="T28" fmla="*/ 596 w 1021"/>
                  <a:gd name="T29" fmla="*/ 13 h 318"/>
                  <a:gd name="T30" fmla="*/ 583 w 1021"/>
                  <a:gd name="T31" fmla="*/ 11 h 318"/>
                  <a:gd name="T32" fmla="*/ 560 w 1021"/>
                  <a:gd name="T33" fmla="*/ 14 h 318"/>
                  <a:gd name="T34" fmla="*/ 544 w 1021"/>
                  <a:gd name="T35" fmla="*/ 15 h 318"/>
                  <a:gd name="T36" fmla="*/ 534 w 1021"/>
                  <a:gd name="T37" fmla="*/ 13 h 318"/>
                  <a:gd name="T38" fmla="*/ 510 w 1021"/>
                  <a:gd name="T39" fmla="*/ 16 h 318"/>
                  <a:gd name="T40" fmla="*/ 493 w 1021"/>
                  <a:gd name="T41" fmla="*/ 13 h 318"/>
                  <a:gd name="T42" fmla="*/ 462 w 1021"/>
                  <a:gd name="T43" fmla="*/ 8 h 318"/>
                  <a:gd name="T44" fmla="*/ 446 w 1021"/>
                  <a:gd name="T45" fmla="*/ 11 h 318"/>
                  <a:gd name="T46" fmla="*/ 416 w 1021"/>
                  <a:gd name="T47" fmla="*/ 12 h 318"/>
                  <a:gd name="T48" fmla="*/ 382 w 1021"/>
                  <a:gd name="T49" fmla="*/ 15 h 318"/>
                  <a:gd name="T50" fmla="*/ 312 w 1021"/>
                  <a:gd name="T51" fmla="*/ 11 h 318"/>
                  <a:gd name="T52" fmla="*/ 282 w 1021"/>
                  <a:gd name="T53" fmla="*/ 17 h 318"/>
                  <a:gd name="T54" fmla="*/ 266 w 1021"/>
                  <a:gd name="T55" fmla="*/ 18 h 318"/>
                  <a:gd name="T56" fmla="*/ 200 w 1021"/>
                  <a:gd name="T57" fmla="*/ 16 h 318"/>
                  <a:gd name="T58" fmla="*/ 132 w 1021"/>
                  <a:gd name="T59" fmla="*/ 17 h 318"/>
                  <a:gd name="T60" fmla="*/ 1 w 1021"/>
                  <a:gd name="T61" fmla="*/ 119 h 318"/>
                  <a:gd name="T62" fmla="*/ 58 w 1021"/>
                  <a:gd name="T63" fmla="*/ 247 h 318"/>
                  <a:gd name="T64" fmla="*/ 152 w 1021"/>
                  <a:gd name="T65" fmla="*/ 303 h 318"/>
                  <a:gd name="T66" fmla="*/ 176 w 1021"/>
                  <a:gd name="T67" fmla="*/ 304 h 318"/>
                  <a:gd name="T68" fmla="*/ 208 w 1021"/>
                  <a:gd name="T69" fmla="*/ 304 h 318"/>
                  <a:gd name="T70" fmla="*/ 260 w 1021"/>
                  <a:gd name="T71" fmla="*/ 304 h 318"/>
                  <a:gd name="T72" fmla="*/ 282 w 1021"/>
                  <a:gd name="T73" fmla="*/ 299 h 318"/>
                  <a:gd name="T74" fmla="*/ 291 w 1021"/>
                  <a:gd name="T75" fmla="*/ 309 h 318"/>
                  <a:gd name="T76" fmla="*/ 303 w 1021"/>
                  <a:gd name="T77" fmla="*/ 307 h 318"/>
                  <a:gd name="T78" fmla="*/ 321 w 1021"/>
                  <a:gd name="T79" fmla="*/ 304 h 318"/>
                  <a:gd name="T80" fmla="*/ 335 w 1021"/>
                  <a:gd name="T81" fmla="*/ 304 h 318"/>
                  <a:gd name="T82" fmla="*/ 363 w 1021"/>
                  <a:gd name="T83" fmla="*/ 297 h 318"/>
                  <a:gd name="T84" fmla="*/ 382 w 1021"/>
                  <a:gd name="T85" fmla="*/ 304 h 318"/>
                  <a:gd name="T86" fmla="*/ 394 w 1021"/>
                  <a:gd name="T87" fmla="*/ 308 h 318"/>
                  <a:gd name="T88" fmla="*/ 418 w 1021"/>
                  <a:gd name="T89" fmla="*/ 304 h 318"/>
                  <a:gd name="T90" fmla="*/ 426 w 1021"/>
                  <a:gd name="T91" fmla="*/ 304 h 318"/>
                  <a:gd name="T92" fmla="*/ 445 w 1021"/>
                  <a:gd name="T93" fmla="*/ 306 h 318"/>
                  <a:gd name="T94" fmla="*/ 463 w 1021"/>
                  <a:gd name="T95" fmla="*/ 302 h 318"/>
                  <a:gd name="T96" fmla="*/ 478 w 1021"/>
                  <a:gd name="T97" fmla="*/ 302 h 318"/>
                  <a:gd name="T98" fmla="*/ 487 w 1021"/>
                  <a:gd name="T99" fmla="*/ 304 h 318"/>
                  <a:gd name="T100" fmla="*/ 511 w 1021"/>
                  <a:gd name="T101" fmla="*/ 301 h 318"/>
                  <a:gd name="T102" fmla="*/ 530 w 1021"/>
                  <a:gd name="T103" fmla="*/ 300 h 318"/>
                  <a:gd name="T104" fmla="*/ 562 w 1021"/>
                  <a:gd name="T105" fmla="*/ 308 h 318"/>
                  <a:gd name="T106" fmla="*/ 584 w 1021"/>
                  <a:gd name="T107" fmla="*/ 314 h 318"/>
                  <a:gd name="T108" fmla="*/ 612 w 1021"/>
                  <a:gd name="T109" fmla="*/ 306 h 318"/>
                  <a:gd name="T110" fmla="*/ 642 w 1021"/>
                  <a:gd name="T111" fmla="*/ 306 h 318"/>
                  <a:gd name="T112" fmla="*/ 715 w 1021"/>
                  <a:gd name="T113" fmla="*/ 301 h 318"/>
                  <a:gd name="T114" fmla="*/ 741 w 1021"/>
                  <a:gd name="T115" fmla="*/ 302 h 318"/>
                  <a:gd name="T116" fmla="*/ 756 w 1021"/>
                  <a:gd name="T117" fmla="*/ 299 h 318"/>
                  <a:gd name="T118" fmla="*/ 837 w 1021"/>
                  <a:gd name="T119" fmla="*/ 301 h 318"/>
                  <a:gd name="T120" fmla="*/ 918 w 1021"/>
                  <a:gd name="T121" fmla="*/ 30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1" h="318">
                    <a:moveTo>
                      <a:pt x="1020" y="198"/>
                    </a:moveTo>
                    <a:cubicBezTo>
                      <a:pt x="1019" y="163"/>
                      <a:pt x="953" y="210"/>
                      <a:pt x="952" y="175"/>
                    </a:cubicBezTo>
                    <a:cubicBezTo>
                      <a:pt x="952" y="163"/>
                      <a:pt x="974" y="172"/>
                      <a:pt x="974" y="165"/>
                    </a:cubicBezTo>
                    <a:cubicBezTo>
                      <a:pt x="974" y="158"/>
                      <a:pt x="941" y="162"/>
                      <a:pt x="936" y="148"/>
                    </a:cubicBezTo>
                    <a:cubicBezTo>
                      <a:pt x="929" y="128"/>
                      <a:pt x="1002" y="154"/>
                      <a:pt x="1002" y="119"/>
                    </a:cubicBezTo>
                    <a:cubicBezTo>
                      <a:pt x="1002" y="84"/>
                      <a:pt x="957" y="104"/>
                      <a:pt x="936" y="92"/>
                    </a:cubicBezTo>
                    <a:cubicBezTo>
                      <a:pt x="933" y="91"/>
                      <a:pt x="928" y="79"/>
                      <a:pt x="931" y="73"/>
                    </a:cubicBezTo>
                    <a:cubicBezTo>
                      <a:pt x="936" y="59"/>
                      <a:pt x="961" y="86"/>
                      <a:pt x="963" y="70"/>
                    </a:cubicBezTo>
                    <a:cubicBezTo>
                      <a:pt x="966" y="44"/>
                      <a:pt x="913" y="65"/>
                      <a:pt x="915" y="39"/>
                    </a:cubicBezTo>
                    <a:cubicBezTo>
                      <a:pt x="918" y="14"/>
                      <a:pt x="957" y="31"/>
                      <a:pt x="966" y="31"/>
                    </a:cubicBezTo>
                    <a:cubicBezTo>
                      <a:pt x="997" y="31"/>
                      <a:pt x="993" y="14"/>
                      <a:pt x="967" y="14"/>
                    </a:cubicBezTo>
                    <a:cubicBezTo>
                      <a:pt x="939" y="14"/>
                      <a:pt x="911" y="15"/>
                      <a:pt x="883" y="15"/>
                    </a:cubicBezTo>
                    <a:cubicBezTo>
                      <a:pt x="881" y="16"/>
                      <a:pt x="881" y="16"/>
                      <a:pt x="881" y="16"/>
                    </a:cubicBezTo>
                    <a:cubicBezTo>
                      <a:pt x="878" y="15"/>
                      <a:pt x="878" y="15"/>
                      <a:pt x="878" y="15"/>
                    </a:cubicBezTo>
                    <a:cubicBezTo>
                      <a:pt x="876" y="15"/>
                      <a:pt x="873" y="14"/>
                      <a:pt x="869" y="14"/>
                    </a:cubicBezTo>
                    <a:cubicBezTo>
                      <a:pt x="860" y="15"/>
                      <a:pt x="860" y="15"/>
                      <a:pt x="860" y="15"/>
                    </a:cubicBezTo>
                    <a:cubicBezTo>
                      <a:pt x="858" y="13"/>
                      <a:pt x="858" y="13"/>
                      <a:pt x="858" y="13"/>
                    </a:cubicBezTo>
                    <a:cubicBezTo>
                      <a:pt x="857" y="13"/>
                      <a:pt x="856" y="13"/>
                      <a:pt x="854" y="13"/>
                    </a:cubicBezTo>
                    <a:cubicBezTo>
                      <a:pt x="853" y="15"/>
                      <a:pt x="853" y="15"/>
                      <a:pt x="853" y="15"/>
                    </a:cubicBezTo>
                    <a:cubicBezTo>
                      <a:pt x="849" y="15"/>
                      <a:pt x="849" y="15"/>
                      <a:pt x="849" y="15"/>
                    </a:cubicBezTo>
                    <a:cubicBezTo>
                      <a:pt x="848" y="13"/>
                      <a:pt x="848" y="13"/>
                      <a:pt x="848" y="13"/>
                    </a:cubicBezTo>
                    <a:cubicBezTo>
                      <a:pt x="847" y="11"/>
                      <a:pt x="846" y="11"/>
                      <a:pt x="845" y="13"/>
                    </a:cubicBezTo>
                    <a:cubicBezTo>
                      <a:pt x="844" y="15"/>
                      <a:pt x="844" y="15"/>
                      <a:pt x="844" y="15"/>
                    </a:cubicBezTo>
                    <a:cubicBezTo>
                      <a:pt x="831" y="15"/>
                      <a:pt x="831" y="15"/>
                      <a:pt x="831" y="15"/>
                    </a:cubicBezTo>
                    <a:cubicBezTo>
                      <a:pt x="829" y="14"/>
                      <a:pt x="829" y="14"/>
                      <a:pt x="829" y="14"/>
                    </a:cubicBezTo>
                    <a:cubicBezTo>
                      <a:pt x="826" y="10"/>
                      <a:pt x="822" y="7"/>
                      <a:pt x="818" y="8"/>
                    </a:cubicBezTo>
                    <a:cubicBezTo>
                      <a:pt x="817" y="8"/>
                      <a:pt x="818" y="10"/>
                      <a:pt x="818" y="11"/>
                    </a:cubicBezTo>
                    <a:cubicBezTo>
                      <a:pt x="814" y="11"/>
                      <a:pt x="814" y="11"/>
                      <a:pt x="814" y="11"/>
                    </a:cubicBezTo>
                    <a:cubicBezTo>
                      <a:pt x="814" y="11"/>
                      <a:pt x="814" y="13"/>
                      <a:pt x="813" y="14"/>
                    </a:cubicBezTo>
                    <a:cubicBezTo>
                      <a:pt x="813" y="15"/>
                      <a:pt x="813" y="15"/>
                      <a:pt x="813" y="15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91" y="10"/>
                      <a:pt x="791" y="10"/>
                      <a:pt x="791" y="10"/>
                    </a:cubicBezTo>
                    <a:cubicBezTo>
                      <a:pt x="791" y="7"/>
                      <a:pt x="791" y="5"/>
                      <a:pt x="791" y="3"/>
                    </a:cubicBezTo>
                    <a:cubicBezTo>
                      <a:pt x="785" y="19"/>
                      <a:pt x="776" y="14"/>
                      <a:pt x="766" y="15"/>
                    </a:cubicBezTo>
                    <a:cubicBezTo>
                      <a:pt x="764" y="15"/>
                      <a:pt x="764" y="15"/>
                      <a:pt x="764" y="15"/>
                    </a:cubicBezTo>
                    <a:cubicBezTo>
                      <a:pt x="761" y="13"/>
                      <a:pt x="761" y="13"/>
                      <a:pt x="761" y="13"/>
                    </a:cubicBezTo>
                    <a:cubicBezTo>
                      <a:pt x="760" y="13"/>
                      <a:pt x="758" y="13"/>
                      <a:pt x="757" y="13"/>
                    </a:cubicBezTo>
                    <a:cubicBezTo>
                      <a:pt x="755" y="14"/>
                      <a:pt x="754" y="15"/>
                      <a:pt x="752" y="16"/>
                    </a:cubicBezTo>
                    <a:cubicBezTo>
                      <a:pt x="752" y="17"/>
                      <a:pt x="752" y="17"/>
                      <a:pt x="752" y="17"/>
                    </a:cubicBezTo>
                    <a:cubicBezTo>
                      <a:pt x="752" y="16"/>
                      <a:pt x="752" y="16"/>
                      <a:pt x="752" y="16"/>
                    </a:cubicBezTo>
                    <a:cubicBezTo>
                      <a:pt x="748" y="5"/>
                      <a:pt x="747" y="17"/>
                      <a:pt x="743" y="19"/>
                    </a:cubicBezTo>
                    <a:cubicBezTo>
                      <a:pt x="740" y="19"/>
                      <a:pt x="740" y="19"/>
                      <a:pt x="740" y="19"/>
                    </a:cubicBezTo>
                    <a:cubicBezTo>
                      <a:pt x="739" y="18"/>
                      <a:pt x="739" y="18"/>
                      <a:pt x="739" y="18"/>
                    </a:cubicBezTo>
                    <a:cubicBezTo>
                      <a:pt x="738" y="16"/>
                      <a:pt x="738" y="16"/>
                      <a:pt x="738" y="16"/>
                    </a:cubicBezTo>
                    <a:cubicBezTo>
                      <a:pt x="736" y="10"/>
                      <a:pt x="736" y="11"/>
                      <a:pt x="736" y="13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3"/>
                      <a:pt x="735" y="11"/>
                      <a:pt x="734" y="11"/>
                    </a:cubicBezTo>
                    <a:cubicBezTo>
                      <a:pt x="731" y="11"/>
                      <a:pt x="731" y="11"/>
                      <a:pt x="731" y="11"/>
                    </a:cubicBezTo>
                    <a:cubicBezTo>
                      <a:pt x="730" y="10"/>
                      <a:pt x="731" y="8"/>
                      <a:pt x="731" y="8"/>
                    </a:cubicBezTo>
                    <a:cubicBezTo>
                      <a:pt x="729" y="8"/>
                      <a:pt x="728" y="8"/>
                      <a:pt x="727" y="8"/>
                    </a:cubicBezTo>
                    <a:cubicBezTo>
                      <a:pt x="725" y="9"/>
                      <a:pt x="725" y="9"/>
                      <a:pt x="725" y="9"/>
                    </a:cubicBezTo>
                    <a:cubicBezTo>
                      <a:pt x="723" y="8"/>
                      <a:pt x="723" y="8"/>
                      <a:pt x="723" y="8"/>
                    </a:cubicBezTo>
                    <a:cubicBezTo>
                      <a:pt x="722" y="8"/>
                      <a:pt x="721" y="8"/>
                      <a:pt x="720" y="8"/>
                    </a:cubicBezTo>
                    <a:cubicBezTo>
                      <a:pt x="720" y="8"/>
                      <a:pt x="721" y="10"/>
                      <a:pt x="720" y="11"/>
                    </a:cubicBezTo>
                    <a:cubicBezTo>
                      <a:pt x="719" y="11"/>
                      <a:pt x="719" y="11"/>
                      <a:pt x="719" y="11"/>
                    </a:cubicBezTo>
                    <a:cubicBezTo>
                      <a:pt x="718" y="10"/>
                      <a:pt x="718" y="10"/>
                      <a:pt x="718" y="10"/>
                    </a:cubicBezTo>
                    <a:cubicBezTo>
                      <a:pt x="715" y="8"/>
                      <a:pt x="712" y="6"/>
                      <a:pt x="710" y="10"/>
                    </a:cubicBezTo>
                    <a:cubicBezTo>
                      <a:pt x="708" y="12"/>
                      <a:pt x="707" y="14"/>
                      <a:pt x="705" y="15"/>
                    </a:cubicBezTo>
                    <a:cubicBezTo>
                      <a:pt x="705" y="15"/>
                      <a:pt x="705" y="15"/>
                      <a:pt x="705" y="15"/>
                    </a:cubicBezTo>
                    <a:cubicBezTo>
                      <a:pt x="703" y="13"/>
                      <a:pt x="703" y="13"/>
                      <a:pt x="703" y="13"/>
                    </a:cubicBezTo>
                    <a:cubicBezTo>
                      <a:pt x="703" y="11"/>
                      <a:pt x="702" y="11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699" y="12"/>
                      <a:pt x="698" y="13"/>
                      <a:pt x="697" y="14"/>
                    </a:cubicBezTo>
                    <a:cubicBezTo>
                      <a:pt x="696" y="15"/>
                      <a:pt x="696" y="15"/>
                      <a:pt x="696" y="15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0"/>
                      <a:pt x="694" y="10"/>
                      <a:pt x="694" y="10"/>
                    </a:cubicBezTo>
                    <a:cubicBezTo>
                      <a:pt x="693" y="7"/>
                      <a:pt x="693" y="5"/>
                      <a:pt x="693" y="3"/>
                    </a:cubicBezTo>
                    <a:cubicBezTo>
                      <a:pt x="691" y="8"/>
                      <a:pt x="689" y="11"/>
                      <a:pt x="687" y="13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3" y="14"/>
                      <a:pt x="683" y="14"/>
                      <a:pt x="683" y="14"/>
                    </a:cubicBezTo>
                    <a:cubicBezTo>
                      <a:pt x="681" y="15"/>
                      <a:pt x="681" y="15"/>
                      <a:pt x="681" y="15"/>
                    </a:cubicBezTo>
                    <a:cubicBezTo>
                      <a:pt x="678" y="15"/>
                      <a:pt x="678" y="15"/>
                      <a:pt x="678" y="15"/>
                    </a:cubicBezTo>
                    <a:cubicBezTo>
                      <a:pt x="672" y="15"/>
                      <a:pt x="665" y="13"/>
                      <a:pt x="660" y="18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7" y="20"/>
                      <a:pt x="657" y="20"/>
                      <a:pt x="657" y="20"/>
                    </a:cubicBezTo>
                    <a:cubicBezTo>
                      <a:pt x="651" y="18"/>
                      <a:pt x="651" y="18"/>
                      <a:pt x="651" y="18"/>
                    </a:cubicBezTo>
                    <a:cubicBezTo>
                      <a:pt x="648" y="17"/>
                      <a:pt x="648" y="17"/>
                      <a:pt x="648" y="17"/>
                    </a:cubicBezTo>
                    <a:cubicBezTo>
                      <a:pt x="647" y="17"/>
                      <a:pt x="647" y="17"/>
                      <a:pt x="647" y="17"/>
                    </a:cubicBezTo>
                    <a:cubicBezTo>
                      <a:pt x="646" y="16"/>
                      <a:pt x="645" y="16"/>
                      <a:pt x="643" y="16"/>
                    </a:cubicBezTo>
                    <a:cubicBezTo>
                      <a:pt x="640" y="16"/>
                      <a:pt x="640" y="16"/>
                      <a:pt x="640" y="16"/>
                    </a:cubicBezTo>
                    <a:cubicBezTo>
                      <a:pt x="639" y="13"/>
                      <a:pt x="639" y="13"/>
                      <a:pt x="639" y="13"/>
                    </a:cubicBezTo>
                    <a:cubicBezTo>
                      <a:pt x="638" y="10"/>
                      <a:pt x="639" y="11"/>
                      <a:pt x="638" y="13"/>
                    </a:cubicBezTo>
                    <a:cubicBezTo>
                      <a:pt x="638" y="14"/>
                      <a:pt x="638" y="14"/>
                      <a:pt x="638" y="14"/>
                    </a:cubicBezTo>
                    <a:cubicBezTo>
                      <a:pt x="637" y="14"/>
                      <a:pt x="637" y="14"/>
                      <a:pt x="637" y="14"/>
                    </a:cubicBezTo>
                    <a:cubicBezTo>
                      <a:pt x="637" y="13"/>
                      <a:pt x="637" y="11"/>
                      <a:pt x="637" y="11"/>
                    </a:cubicBezTo>
                    <a:cubicBezTo>
                      <a:pt x="633" y="11"/>
                      <a:pt x="633" y="11"/>
                      <a:pt x="633" y="11"/>
                    </a:cubicBezTo>
                    <a:cubicBezTo>
                      <a:pt x="633" y="10"/>
                      <a:pt x="634" y="8"/>
                      <a:pt x="633" y="8"/>
                    </a:cubicBezTo>
                    <a:cubicBezTo>
                      <a:pt x="631" y="8"/>
                      <a:pt x="629" y="8"/>
                      <a:pt x="627" y="9"/>
                    </a:cubicBezTo>
                    <a:cubicBezTo>
                      <a:pt x="623" y="13"/>
                      <a:pt x="623" y="13"/>
                      <a:pt x="623" y="13"/>
                    </a:cubicBezTo>
                    <a:cubicBezTo>
                      <a:pt x="620" y="10"/>
                      <a:pt x="620" y="10"/>
                      <a:pt x="620" y="10"/>
                    </a:cubicBezTo>
                    <a:cubicBezTo>
                      <a:pt x="618" y="8"/>
                      <a:pt x="615" y="6"/>
                      <a:pt x="612" y="10"/>
                    </a:cubicBezTo>
                    <a:cubicBezTo>
                      <a:pt x="611" y="12"/>
                      <a:pt x="609" y="14"/>
                      <a:pt x="608" y="15"/>
                    </a:cubicBezTo>
                    <a:cubicBezTo>
                      <a:pt x="607" y="15"/>
                      <a:pt x="607" y="15"/>
                      <a:pt x="607" y="15"/>
                    </a:cubicBezTo>
                    <a:cubicBezTo>
                      <a:pt x="606" y="13"/>
                      <a:pt x="606" y="13"/>
                      <a:pt x="606" y="13"/>
                    </a:cubicBezTo>
                    <a:cubicBezTo>
                      <a:pt x="605" y="11"/>
                      <a:pt x="604" y="11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1" y="12"/>
                      <a:pt x="600" y="13"/>
                      <a:pt x="600" y="14"/>
                    </a:cubicBezTo>
                    <a:cubicBezTo>
                      <a:pt x="599" y="15"/>
                      <a:pt x="599" y="15"/>
                      <a:pt x="599" y="15"/>
                    </a:cubicBezTo>
                    <a:cubicBezTo>
                      <a:pt x="597" y="13"/>
                      <a:pt x="597" y="13"/>
                      <a:pt x="597" y="13"/>
                    </a:cubicBezTo>
                    <a:cubicBezTo>
                      <a:pt x="596" y="13"/>
                      <a:pt x="596" y="13"/>
                      <a:pt x="596" y="13"/>
                    </a:cubicBezTo>
                    <a:cubicBezTo>
                      <a:pt x="595" y="13"/>
                      <a:pt x="595" y="13"/>
                      <a:pt x="595" y="13"/>
                    </a:cubicBezTo>
                    <a:cubicBezTo>
                      <a:pt x="595" y="10"/>
                      <a:pt x="596" y="8"/>
                      <a:pt x="591" y="13"/>
                    </a:cubicBezTo>
                    <a:cubicBezTo>
                      <a:pt x="590" y="15"/>
                      <a:pt x="590" y="15"/>
                      <a:pt x="590" y="15"/>
                    </a:cubicBezTo>
                    <a:cubicBezTo>
                      <a:pt x="588" y="14"/>
                      <a:pt x="588" y="14"/>
                      <a:pt x="588" y="14"/>
                    </a:cubicBezTo>
                    <a:cubicBezTo>
                      <a:pt x="587" y="14"/>
                      <a:pt x="586" y="14"/>
                      <a:pt x="585" y="14"/>
                    </a:cubicBezTo>
                    <a:cubicBezTo>
                      <a:pt x="585" y="14"/>
                      <a:pt x="585" y="14"/>
                      <a:pt x="585" y="14"/>
                    </a:cubicBezTo>
                    <a:cubicBezTo>
                      <a:pt x="583" y="11"/>
                      <a:pt x="583" y="11"/>
                      <a:pt x="583" y="11"/>
                    </a:cubicBezTo>
                    <a:cubicBezTo>
                      <a:pt x="581" y="10"/>
                      <a:pt x="579" y="9"/>
                      <a:pt x="576" y="11"/>
                    </a:cubicBezTo>
                    <a:cubicBezTo>
                      <a:pt x="575" y="11"/>
                      <a:pt x="573" y="13"/>
                      <a:pt x="572" y="13"/>
                    </a:cubicBezTo>
                    <a:cubicBezTo>
                      <a:pt x="572" y="14"/>
                      <a:pt x="571" y="14"/>
                      <a:pt x="571" y="15"/>
                    </a:cubicBezTo>
                    <a:cubicBezTo>
                      <a:pt x="571" y="15"/>
                      <a:pt x="571" y="15"/>
                      <a:pt x="571" y="15"/>
                    </a:cubicBezTo>
                    <a:cubicBezTo>
                      <a:pt x="570" y="14"/>
                      <a:pt x="570" y="14"/>
                      <a:pt x="570" y="14"/>
                    </a:cubicBezTo>
                    <a:cubicBezTo>
                      <a:pt x="569" y="14"/>
                      <a:pt x="569" y="13"/>
                      <a:pt x="568" y="13"/>
                    </a:cubicBezTo>
                    <a:cubicBezTo>
                      <a:pt x="565" y="12"/>
                      <a:pt x="563" y="12"/>
                      <a:pt x="560" y="14"/>
                    </a:cubicBezTo>
                    <a:cubicBezTo>
                      <a:pt x="558" y="15"/>
                      <a:pt x="558" y="15"/>
                      <a:pt x="558" y="15"/>
                    </a:cubicBezTo>
                    <a:cubicBezTo>
                      <a:pt x="555" y="9"/>
                      <a:pt x="555" y="9"/>
                      <a:pt x="555" y="9"/>
                    </a:cubicBezTo>
                    <a:cubicBezTo>
                      <a:pt x="554" y="8"/>
                      <a:pt x="553" y="7"/>
                      <a:pt x="551" y="8"/>
                    </a:cubicBezTo>
                    <a:cubicBezTo>
                      <a:pt x="550" y="9"/>
                      <a:pt x="548" y="11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6" y="14"/>
                      <a:pt x="545" y="14"/>
                      <a:pt x="544" y="15"/>
                    </a:cubicBezTo>
                    <a:cubicBezTo>
                      <a:pt x="544" y="16"/>
                      <a:pt x="544" y="16"/>
                      <a:pt x="544" y="16"/>
                    </a:cubicBezTo>
                    <a:cubicBezTo>
                      <a:pt x="543" y="16"/>
                      <a:pt x="543" y="16"/>
                      <a:pt x="543" y="16"/>
                    </a:cubicBezTo>
                    <a:cubicBezTo>
                      <a:pt x="541" y="16"/>
                      <a:pt x="540" y="16"/>
                      <a:pt x="539" y="16"/>
                    </a:cubicBezTo>
                    <a:cubicBezTo>
                      <a:pt x="539" y="16"/>
                      <a:pt x="539" y="16"/>
                      <a:pt x="539" y="16"/>
                    </a:cubicBezTo>
                    <a:cubicBezTo>
                      <a:pt x="538" y="15"/>
                      <a:pt x="538" y="15"/>
                      <a:pt x="538" y="15"/>
                    </a:cubicBezTo>
                    <a:cubicBezTo>
                      <a:pt x="537" y="14"/>
                      <a:pt x="536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2" y="12"/>
                      <a:pt x="529" y="12"/>
                      <a:pt x="525" y="13"/>
                    </a:cubicBezTo>
                    <a:cubicBezTo>
                      <a:pt x="525" y="13"/>
                      <a:pt x="525" y="13"/>
                      <a:pt x="525" y="13"/>
                    </a:cubicBezTo>
                    <a:cubicBezTo>
                      <a:pt x="520" y="12"/>
                      <a:pt x="520" y="12"/>
                      <a:pt x="520" y="12"/>
                    </a:cubicBezTo>
                    <a:cubicBezTo>
                      <a:pt x="519" y="12"/>
                      <a:pt x="517" y="12"/>
                      <a:pt x="515" y="13"/>
                    </a:cubicBezTo>
                    <a:cubicBezTo>
                      <a:pt x="514" y="13"/>
                      <a:pt x="513" y="14"/>
                      <a:pt x="512" y="15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05" y="18"/>
                      <a:pt x="505" y="18"/>
                      <a:pt x="505" y="18"/>
                    </a:cubicBezTo>
                    <a:cubicBezTo>
                      <a:pt x="505" y="17"/>
                      <a:pt x="505" y="17"/>
                      <a:pt x="505" y="17"/>
                    </a:cubicBezTo>
                    <a:cubicBezTo>
                      <a:pt x="504" y="16"/>
                      <a:pt x="503" y="16"/>
                      <a:pt x="503" y="16"/>
                    </a:cubicBezTo>
                    <a:cubicBezTo>
                      <a:pt x="499" y="15"/>
                      <a:pt x="499" y="15"/>
                      <a:pt x="499" y="15"/>
                    </a:cubicBezTo>
                    <a:cubicBezTo>
                      <a:pt x="498" y="13"/>
                      <a:pt x="498" y="13"/>
                      <a:pt x="498" y="13"/>
                    </a:cubicBezTo>
                    <a:cubicBezTo>
                      <a:pt x="498" y="10"/>
                      <a:pt x="498" y="8"/>
                      <a:pt x="493" y="13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87" y="14"/>
                      <a:pt x="485" y="8"/>
                      <a:pt x="478" y="11"/>
                    </a:cubicBezTo>
                    <a:cubicBezTo>
                      <a:pt x="477" y="12"/>
                      <a:pt x="477" y="12"/>
                      <a:pt x="477" y="12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2" y="6"/>
                      <a:pt x="469" y="2"/>
                      <a:pt x="466" y="3"/>
                    </a:cubicBezTo>
                    <a:cubicBezTo>
                      <a:pt x="464" y="4"/>
                      <a:pt x="464" y="7"/>
                      <a:pt x="462" y="8"/>
                    </a:cubicBezTo>
                    <a:cubicBezTo>
                      <a:pt x="461" y="9"/>
                      <a:pt x="460" y="9"/>
                      <a:pt x="459" y="10"/>
                    </a:cubicBezTo>
                    <a:cubicBezTo>
                      <a:pt x="458" y="10"/>
                      <a:pt x="458" y="10"/>
                      <a:pt x="458" y="10"/>
                    </a:cubicBezTo>
                    <a:cubicBezTo>
                      <a:pt x="457" y="9"/>
                      <a:pt x="457" y="9"/>
                      <a:pt x="457" y="9"/>
                    </a:cubicBezTo>
                    <a:cubicBezTo>
                      <a:pt x="456" y="8"/>
                      <a:pt x="455" y="7"/>
                      <a:pt x="454" y="8"/>
                    </a:cubicBezTo>
                    <a:cubicBezTo>
                      <a:pt x="451" y="11"/>
                      <a:pt x="451" y="11"/>
                      <a:pt x="451" y="11"/>
                    </a:cubicBezTo>
                    <a:cubicBezTo>
                      <a:pt x="450" y="11"/>
                      <a:pt x="450" y="11"/>
                      <a:pt x="450" y="11"/>
                    </a:cubicBezTo>
                    <a:cubicBezTo>
                      <a:pt x="449" y="11"/>
                      <a:pt x="447" y="11"/>
                      <a:pt x="446" y="11"/>
                    </a:cubicBezTo>
                    <a:cubicBezTo>
                      <a:pt x="443" y="10"/>
                      <a:pt x="440" y="4"/>
                      <a:pt x="437" y="3"/>
                    </a:cubicBezTo>
                    <a:cubicBezTo>
                      <a:pt x="433" y="1"/>
                      <a:pt x="431" y="5"/>
                      <a:pt x="429" y="8"/>
                    </a:cubicBezTo>
                    <a:cubicBezTo>
                      <a:pt x="426" y="13"/>
                      <a:pt x="426" y="13"/>
                      <a:pt x="426" y="13"/>
                    </a:cubicBezTo>
                    <a:cubicBezTo>
                      <a:pt x="423" y="12"/>
                      <a:pt x="423" y="12"/>
                      <a:pt x="423" y="12"/>
                    </a:cubicBezTo>
                    <a:cubicBezTo>
                      <a:pt x="421" y="12"/>
                      <a:pt x="420" y="12"/>
                      <a:pt x="418" y="13"/>
                    </a:cubicBezTo>
                    <a:cubicBezTo>
                      <a:pt x="417" y="13"/>
                      <a:pt x="417" y="13"/>
                      <a:pt x="417" y="13"/>
                    </a:cubicBezTo>
                    <a:cubicBezTo>
                      <a:pt x="416" y="12"/>
                      <a:pt x="416" y="12"/>
                      <a:pt x="416" y="12"/>
                    </a:cubicBezTo>
                    <a:cubicBezTo>
                      <a:pt x="414" y="11"/>
                      <a:pt x="412" y="9"/>
                      <a:pt x="409" y="11"/>
                    </a:cubicBezTo>
                    <a:cubicBezTo>
                      <a:pt x="406" y="12"/>
                      <a:pt x="407" y="15"/>
                      <a:pt x="404" y="16"/>
                    </a:cubicBezTo>
                    <a:cubicBezTo>
                      <a:pt x="402" y="17"/>
                      <a:pt x="400" y="18"/>
                      <a:pt x="397" y="19"/>
                    </a:cubicBezTo>
                    <a:cubicBezTo>
                      <a:pt x="391" y="20"/>
                      <a:pt x="391" y="20"/>
                      <a:pt x="391" y="20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88" y="11"/>
                      <a:pt x="387" y="9"/>
                      <a:pt x="384" y="13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9" y="11"/>
                      <a:pt x="379" y="11"/>
                      <a:pt x="379" y="11"/>
                    </a:cubicBezTo>
                    <a:cubicBezTo>
                      <a:pt x="375" y="6"/>
                      <a:pt x="371" y="2"/>
                      <a:pt x="368" y="3"/>
                    </a:cubicBezTo>
                    <a:cubicBezTo>
                      <a:pt x="366" y="4"/>
                      <a:pt x="366" y="7"/>
                      <a:pt x="365" y="8"/>
                    </a:cubicBezTo>
                    <a:cubicBezTo>
                      <a:pt x="361" y="10"/>
                      <a:pt x="353" y="13"/>
                      <a:pt x="349" y="11"/>
                    </a:cubicBezTo>
                    <a:cubicBezTo>
                      <a:pt x="346" y="10"/>
                      <a:pt x="343" y="4"/>
                      <a:pt x="340" y="3"/>
                    </a:cubicBezTo>
                    <a:cubicBezTo>
                      <a:pt x="331" y="0"/>
                      <a:pt x="331" y="16"/>
                      <a:pt x="324" y="16"/>
                    </a:cubicBezTo>
                    <a:cubicBezTo>
                      <a:pt x="320" y="16"/>
                      <a:pt x="317" y="8"/>
                      <a:pt x="312" y="11"/>
                    </a:cubicBezTo>
                    <a:cubicBezTo>
                      <a:pt x="309" y="12"/>
                      <a:pt x="309" y="15"/>
                      <a:pt x="306" y="16"/>
                    </a:cubicBezTo>
                    <a:cubicBezTo>
                      <a:pt x="305" y="17"/>
                      <a:pt x="302" y="18"/>
                      <a:pt x="300" y="19"/>
                    </a:cubicBezTo>
                    <a:cubicBezTo>
                      <a:pt x="294" y="20"/>
                      <a:pt x="294" y="20"/>
                      <a:pt x="294" y="20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88" y="20"/>
                      <a:pt x="286" y="20"/>
                      <a:pt x="285" y="19"/>
                    </a:cubicBezTo>
                    <a:cubicBezTo>
                      <a:pt x="282" y="18"/>
                      <a:pt x="282" y="18"/>
                      <a:pt x="282" y="18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3" y="16"/>
                      <a:pt x="283" y="16"/>
                      <a:pt x="280" y="16"/>
                    </a:cubicBezTo>
                    <a:cubicBezTo>
                      <a:pt x="278" y="16"/>
                      <a:pt x="278" y="16"/>
                      <a:pt x="278" y="16"/>
                    </a:cubicBezTo>
                    <a:cubicBezTo>
                      <a:pt x="278" y="14"/>
                      <a:pt x="278" y="14"/>
                      <a:pt x="278" y="14"/>
                    </a:cubicBezTo>
                    <a:cubicBezTo>
                      <a:pt x="278" y="14"/>
                      <a:pt x="277" y="13"/>
                      <a:pt x="274" y="13"/>
                    </a:cubicBezTo>
                    <a:cubicBezTo>
                      <a:pt x="273" y="13"/>
                      <a:pt x="270" y="16"/>
                      <a:pt x="268" y="17"/>
                    </a:cubicBezTo>
                    <a:cubicBezTo>
                      <a:pt x="267" y="18"/>
                      <a:pt x="267" y="18"/>
                      <a:pt x="267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9"/>
                      <a:pt x="266" y="19"/>
                      <a:pt x="266" y="19"/>
                    </a:cubicBezTo>
                    <a:cubicBezTo>
                      <a:pt x="246" y="19"/>
                      <a:pt x="246" y="19"/>
                      <a:pt x="246" y="19"/>
                    </a:cubicBezTo>
                    <a:cubicBezTo>
                      <a:pt x="245" y="18"/>
                      <a:pt x="245" y="18"/>
                      <a:pt x="245" y="18"/>
                    </a:cubicBezTo>
                    <a:cubicBezTo>
                      <a:pt x="245" y="18"/>
                      <a:pt x="244" y="18"/>
                      <a:pt x="243" y="18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1" y="17"/>
                      <a:pt x="241" y="17"/>
                      <a:pt x="241" y="17"/>
                    </a:cubicBezTo>
                    <a:cubicBezTo>
                      <a:pt x="227" y="17"/>
                      <a:pt x="214" y="17"/>
                      <a:pt x="200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3" y="16"/>
                      <a:pt x="183" y="16"/>
                      <a:pt x="182" y="16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54" y="15"/>
                      <a:pt x="144" y="14"/>
                      <a:pt x="136" y="16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89" y="16"/>
                      <a:pt x="76" y="15"/>
                      <a:pt x="62" y="15"/>
                    </a:cubicBezTo>
                    <a:cubicBezTo>
                      <a:pt x="51" y="15"/>
                      <a:pt x="23" y="11"/>
                      <a:pt x="23" y="32"/>
                    </a:cubicBezTo>
                    <a:cubicBezTo>
                      <a:pt x="23" y="52"/>
                      <a:pt x="56" y="34"/>
                      <a:pt x="61" y="49"/>
                    </a:cubicBezTo>
                    <a:cubicBezTo>
                      <a:pt x="65" y="62"/>
                      <a:pt x="22" y="58"/>
                      <a:pt x="35" y="70"/>
                    </a:cubicBezTo>
                    <a:cubicBezTo>
                      <a:pt x="38" y="72"/>
                      <a:pt x="81" y="83"/>
                      <a:pt x="64" y="89"/>
                    </a:cubicBezTo>
                    <a:cubicBezTo>
                      <a:pt x="53" y="93"/>
                      <a:pt x="0" y="85"/>
                      <a:pt x="1" y="119"/>
                    </a:cubicBezTo>
                    <a:cubicBezTo>
                      <a:pt x="2" y="154"/>
                      <a:pt x="68" y="107"/>
                      <a:pt x="69" y="142"/>
                    </a:cubicBezTo>
                    <a:cubicBezTo>
                      <a:pt x="69" y="154"/>
                      <a:pt x="47" y="146"/>
                      <a:pt x="47" y="152"/>
                    </a:cubicBezTo>
                    <a:cubicBezTo>
                      <a:pt x="47" y="159"/>
                      <a:pt x="81" y="155"/>
                      <a:pt x="85" y="169"/>
                    </a:cubicBezTo>
                    <a:cubicBezTo>
                      <a:pt x="92" y="189"/>
                      <a:pt x="19" y="164"/>
                      <a:pt x="19" y="198"/>
                    </a:cubicBezTo>
                    <a:cubicBezTo>
                      <a:pt x="20" y="233"/>
                      <a:pt x="65" y="213"/>
                      <a:pt x="85" y="225"/>
                    </a:cubicBezTo>
                    <a:cubicBezTo>
                      <a:pt x="88" y="227"/>
                      <a:pt x="93" y="238"/>
                      <a:pt x="90" y="244"/>
                    </a:cubicBezTo>
                    <a:cubicBezTo>
                      <a:pt x="85" y="258"/>
                      <a:pt x="60" y="231"/>
                      <a:pt x="58" y="247"/>
                    </a:cubicBezTo>
                    <a:cubicBezTo>
                      <a:pt x="55" y="273"/>
                      <a:pt x="108" y="252"/>
                      <a:pt x="106" y="278"/>
                    </a:cubicBezTo>
                    <a:cubicBezTo>
                      <a:pt x="103" y="304"/>
                      <a:pt x="64" y="286"/>
                      <a:pt x="56" y="286"/>
                    </a:cubicBezTo>
                    <a:cubicBezTo>
                      <a:pt x="24" y="286"/>
                      <a:pt x="28" y="303"/>
                      <a:pt x="54" y="303"/>
                    </a:cubicBezTo>
                    <a:cubicBezTo>
                      <a:pt x="82" y="303"/>
                      <a:pt x="110" y="302"/>
                      <a:pt x="138" y="302"/>
                    </a:cubicBezTo>
                    <a:cubicBezTo>
                      <a:pt x="140" y="301"/>
                      <a:pt x="140" y="301"/>
                      <a:pt x="140" y="301"/>
                    </a:cubicBezTo>
                    <a:cubicBezTo>
                      <a:pt x="143" y="302"/>
                      <a:pt x="143" y="302"/>
                      <a:pt x="143" y="302"/>
                    </a:cubicBezTo>
                    <a:cubicBezTo>
                      <a:pt x="145" y="302"/>
                      <a:pt x="148" y="303"/>
                      <a:pt x="152" y="303"/>
                    </a:cubicBezTo>
                    <a:cubicBezTo>
                      <a:pt x="161" y="303"/>
                      <a:pt x="161" y="303"/>
                      <a:pt x="161" y="303"/>
                    </a:cubicBezTo>
                    <a:cubicBezTo>
                      <a:pt x="163" y="304"/>
                      <a:pt x="163" y="304"/>
                      <a:pt x="163" y="304"/>
                    </a:cubicBezTo>
                    <a:cubicBezTo>
                      <a:pt x="164" y="304"/>
                      <a:pt x="165" y="304"/>
                      <a:pt x="167" y="304"/>
                    </a:cubicBezTo>
                    <a:cubicBezTo>
                      <a:pt x="169" y="302"/>
                      <a:pt x="169" y="302"/>
                      <a:pt x="169" y="302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3" y="304"/>
                      <a:pt x="173" y="304"/>
                      <a:pt x="173" y="304"/>
                    </a:cubicBezTo>
                    <a:cubicBezTo>
                      <a:pt x="174" y="306"/>
                      <a:pt x="175" y="306"/>
                      <a:pt x="176" y="304"/>
                    </a:cubicBezTo>
                    <a:cubicBezTo>
                      <a:pt x="177" y="302"/>
                      <a:pt x="177" y="302"/>
                      <a:pt x="177" y="302"/>
                    </a:cubicBezTo>
                    <a:cubicBezTo>
                      <a:pt x="190" y="302"/>
                      <a:pt x="190" y="302"/>
                      <a:pt x="190" y="302"/>
                    </a:cubicBezTo>
                    <a:cubicBezTo>
                      <a:pt x="192" y="303"/>
                      <a:pt x="192" y="303"/>
                      <a:pt x="192" y="303"/>
                    </a:cubicBezTo>
                    <a:cubicBezTo>
                      <a:pt x="195" y="307"/>
                      <a:pt x="199" y="310"/>
                      <a:pt x="203" y="309"/>
                    </a:cubicBezTo>
                    <a:cubicBezTo>
                      <a:pt x="204" y="309"/>
                      <a:pt x="203" y="307"/>
                      <a:pt x="203" y="306"/>
                    </a:cubicBezTo>
                    <a:cubicBezTo>
                      <a:pt x="207" y="306"/>
                      <a:pt x="207" y="306"/>
                      <a:pt x="207" y="306"/>
                    </a:cubicBezTo>
                    <a:cubicBezTo>
                      <a:pt x="207" y="306"/>
                      <a:pt x="208" y="305"/>
                      <a:pt x="208" y="304"/>
                    </a:cubicBezTo>
                    <a:cubicBezTo>
                      <a:pt x="208" y="302"/>
                      <a:pt x="208" y="302"/>
                      <a:pt x="208" y="302"/>
                    </a:cubicBezTo>
                    <a:cubicBezTo>
                      <a:pt x="230" y="302"/>
                      <a:pt x="230" y="302"/>
                      <a:pt x="230" y="302"/>
                    </a:cubicBezTo>
                    <a:cubicBezTo>
                      <a:pt x="230" y="308"/>
                      <a:pt x="230" y="308"/>
                      <a:pt x="230" y="308"/>
                    </a:cubicBezTo>
                    <a:cubicBezTo>
                      <a:pt x="230" y="310"/>
                      <a:pt x="230" y="312"/>
                      <a:pt x="230" y="315"/>
                    </a:cubicBezTo>
                    <a:cubicBezTo>
                      <a:pt x="236" y="298"/>
                      <a:pt x="246" y="303"/>
                      <a:pt x="255" y="302"/>
                    </a:cubicBezTo>
                    <a:cubicBezTo>
                      <a:pt x="258" y="302"/>
                      <a:pt x="258" y="302"/>
                      <a:pt x="258" y="302"/>
                    </a:cubicBezTo>
                    <a:cubicBezTo>
                      <a:pt x="260" y="304"/>
                      <a:pt x="260" y="304"/>
                      <a:pt x="260" y="304"/>
                    </a:cubicBezTo>
                    <a:cubicBezTo>
                      <a:pt x="262" y="304"/>
                      <a:pt x="263" y="304"/>
                      <a:pt x="264" y="304"/>
                    </a:cubicBezTo>
                    <a:cubicBezTo>
                      <a:pt x="266" y="303"/>
                      <a:pt x="267" y="302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74" y="312"/>
                      <a:pt x="274" y="300"/>
                      <a:pt x="278" y="298"/>
                    </a:cubicBezTo>
                    <a:cubicBezTo>
                      <a:pt x="281" y="298"/>
                      <a:pt x="281" y="298"/>
                      <a:pt x="281" y="298"/>
                    </a:cubicBezTo>
                    <a:cubicBezTo>
                      <a:pt x="282" y="299"/>
                      <a:pt x="282" y="299"/>
                      <a:pt x="282" y="299"/>
                    </a:cubicBezTo>
                    <a:cubicBezTo>
                      <a:pt x="283" y="302"/>
                      <a:pt x="283" y="302"/>
                      <a:pt x="283" y="302"/>
                    </a:cubicBezTo>
                    <a:cubicBezTo>
                      <a:pt x="286" y="307"/>
                      <a:pt x="285" y="306"/>
                      <a:pt x="285" y="304"/>
                    </a:cubicBezTo>
                    <a:cubicBezTo>
                      <a:pt x="286" y="303"/>
                      <a:pt x="286" y="303"/>
                      <a:pt x="286" y="303"/>
                    </a:cubicBezTo>
                    <a:cubicBezTo>
                      <a:pt x="286" y="304"/>
                      <a:pt x="286" y="304"/>
                      <a:pt x="286" y="304"/>
                    </a:cubicBezTo>
                    <a:cubicBezTo>
                      <a:pt x="286" y="305"/>
                      <a:pt x="287" y="306"/>
                      <a:pt x="287" y="306"/>
                    </a:cubicBezTo>
                    <a:cubicBezTo>
                      <a:pt x="291" y="306"/>
                      <a:pt x="291" y="306"/>
                      <a:pt x="291" y="306"/>
                    </a:cubicBezTo>
                    <a:cubicBezTo>
                      <a:pt x="291" y="307"/>
                      <a:pt x="290" y="309"/>
                      <a:pt x="291" y="309"/>
                    </a:cubicBezTo>
                    <a:cubicBezTo>
                      <a:pt x="292" y="309"/>
                      <a:pt x="293" y="309"/>
                      <a:pt x="294" y="309"/>
                    </a:cubicBezTo>
                    <a:cubicBezTo>
                      <a:pt x="296" y="308"/>
                      <a:pt x="296" y="308"/>
                      <a:pt x="296" y="308"/>
                    </a:cubicBezTo>
                    <a:cubicBezTo>
                      <a:pt x="298" y="309"/>
                      <a:pt x="298" y="309"/>
                      <a:pt x="298" y="309"/>
                    </a:cubicBezTo>
                    <a:cubicBezTo>
                      <a:pt x="299" y="309"/>
                      <a:pt x="300" y="309"/>
                      <a:pt x="301" y="309"/>
                    </a:cubicBezTo>
                    <a:cubicBezTo>
                      <a:pt x="301" y="309"/>
                      <a:pt x="300" y="307"/>
                      <a:pt x="301" y="306"/>
                    </a:cubicBezTo>
                    <a:cubicBezTo>
                      <a:pt x="303" y="306"/>
                      <a:pt x="303" y="306"/>
                      <a:pt x="303" y="306"/>
                    </a:cubicBezTo>
                    <a:cubicBezTo>
                      <a:pt x="303" y="307"/>
                      <a:pt x="303" y="307"/>
                      <a:pt x="303" y="307"/>
                    </a:cubicBezTo>
                    <a:cubicBezTo>
                      <a:pt x="306" y="310"/>
                      <a:pt x="309" y="311"/>
                      <a:pt x="312" y="307"/>
                    </a:cubicBezTo>
                    <a:cubicBezTo>
                      <a:pt x="313" y="305"/>
                      <a:pt x="314" y="303"/>
                      <a:pt x="316" y="302"/>
                    </a:cubicBezTo>
                    <a:cubicBezTo>
                      <a:pt x="316" y="302"/>
                      <a:pt x="316" y="302"/>
                      <a:pt x="316" y="302"/>
                    </a:cubicBezTo>
                    <a:cubicBezTo>
                      <a:pt x="318" y="304"/>
                      <a:pt x="318" y="304"/>
                      <a:pt x="318" y="304"/>
                    </a:cubicBezTo>
                    <a:cubicBezTo>
                      <a:pt x="319" y="306"/>
                      <a:pt x="320" y="306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2" y="305"/>
                      <a:pt x="323" y="304"/>
                      <a:pt x="324" y="303"/>
                    </a:cubicBezTo>
                    <a:cubicBezTo>
                      <a:pt x="325" y="302"/>
                      <a:pt x="325" y="302"/>
                      <a:pt x="325" y="302"/>
                    </a:cubicBezTo>
                    <a:cubicBezTo>
                      <a:pt x="327" y="304"/>
                      <a:pt x="327" y="304"/>
                      <a:pt x="327" y="304"/>
                    </a:cubicBezTo>
                    <a:cubicBezTo>
                      <a:pt x="328" y="304"/>
                      <a:pt x="328" y="304"/>
                      <a:pt x="328" y="304"/>
                    </a:cubicBezTo>
                    <a:cubicBezTo>
                      <a:pt x="328" y="308"/>
                      <a:pt x="328" y="308"/>
                      <a:pt x="328" y="308"/>
                    </a:cubicBezTo>
                    <a:cubicBezTo>
                      <a:pt x="328" y="310"/>
                      <a:pt x="328" y="312"/>
                      <a:pt x="328" y="315"/>
                    </a:cubicBezTo>
                    <a:cubicBezTo>
                      <a:pt x="330" y="309"/>
                      <a:pt x="332" y="306"/>
                      <a:pt x="335" y="304"/>
                    </a:cubicBezTo>
                    <a:cubicBezTo>
                      <a:pt x="337" y="303"/>
                      <a:pt x="337" y="303"/>
                      <a:pt x="337" y="303"/>
                    </a:cubicBezTo>
                    <a:cubicBezTo>
                      <a:pt x="338" y="303"/>
                      <a:pt x="338" y="303"/>
                      <a:pt x="338" y="303"/>
                    </a:cubicBezTo>
                    <a:cubicBezTo>
                      <a:pt x="341" y="302"/>
                      <a:pt x="341" y="302"/>
                      <a:pt x="341" y="302"/>
                    </a:cubicBezTo>
                    <a:cubicBezTo>
                      <a:pt x="343" y="302"/>
                      <a:pt x="343" y="302"/>
                      <a:pt x="343" y="302"/>
                    </a:cubicBezTo>
                    <a:cubicBezTo>
                      <a:pt x="349" y="302"/>
                      <a:pt x="356" y="304"/>
                      <a:pt x="361" y="299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4" y="297"/>
                      <a:pt x="364" y="297"/>
                      <a:pt x="364" y="297"/>
                    </a:cubicBezTo>
                    <a:cubicBezTo>
                      <a:pt x="370" y="299"/>
                      <a:pt x="370" y="299"/>
                      <a:pt x="370" y="299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5" y="301"/>
                      <a:pt x="376" y="301"/>
                      <a:pt x="378" y="302"/>
                    </a:cubicBezTo>
                    <a:cubicBezTo>
                      <a:pt x="381" y="302"/>
                      <a:pt x="381" y="302"/>
                      <a:pt x="381" y="302"/>
                    </a:cubicBezTo>
                    <a:cubicBezTo>
                      <a:pt x="382" y="304"/>
                      <a:pt x="382" y="304"/>
                      <a:pt x="382" y="304"/>
                    </a:cubicBezTo>
                    <a:cubicBezTo>
                      <a:pt x="383" y="307"/>
                      <a:pt x="382" y="306"/>
                      <a:pt x="383" y="304"/>
                    </a:cubicBezTo>
                    <a:cubicBezTo>
                      <a:pt x="383" y="303"/>
                      <a:pt x="383" y="303"/>
                      <a:pt x="383" y="303"/>
                    </a:cubicBezTo>
                    <a:cubicBezTo>
                      <a:pt x="384" y="304"/>
                      <a:pt x="384" y="304"/>
                      <a:pt x="384" y="304"/>
                    </a:cubicBezTo>
                    <a:cubicBezTo>
                      <a:pt x="384" y="305"/>
                      <a:pt x="384" y="306"/>
                      <a:pt x="385" y="306"/>
                    </a:cubicBezTo>
                    <a:cubicBezTo>
                      <a:pt x="388" y="306"/>
                      <a:pt x="388" y="306"/>
                      <a:pt x="388" y="306"/>
                    </a:cubicBezTo>
                    <a:cubicBezTo>
                      <a:pt x="389" y="307"/>
                      <a:pt x="388" y="309"/>
                      <a:pt x="388" y="309"/>
                    </a:cubicBezTo>
                    <a:cubicBezTo>
                      <a:pt x="390" y="310"/>
                      <a:pt x="392" y="309"/>
                      <a:pt x="394" y="308"/>
                    </a:cubicBezTo>
                    <a:cubicBezTo>
                      <a:pt x="398" y="304"/>
                      <a:pt x="398" y="304"/>
                      <a:pt x="398" y="304"/>
                    </a:cubicBezTo>
                    <a:cubicBezTo>
                      <a:pt x="401" y="307"/>
                      <a:pt x="401" y="307"/>
                      <a:pt x="401" y="307"/>
                    </a:cubicBezTo>
                    <a:cubicBezTo>
                      <a:pt x="404" y="310"/>
                      <a:pt x="406" y="311"/>
                      <a:pt x="409" y="307"/>
                    </a:cubicBezTo>
                    <a:cubicBezTo>
                      <a:pt x="410" y="305"/>
                      <a:pt x="412" y="303"/>
                      <a:pt x="413" y="302"/>
                    </a:cubicBezTo>
                    <a:cubicBezTo>
                      <a:pt x="414" y="302"/>
                      <a:pt x="414" y="302"/>
                      <a:pt x="414" y="302"/>
                    </a:cubicBezTo>
                    <a:cubicBezTo>
                      <a:pt x="415" y="304"/>
                      <a:pt x="415" y="304"/>
                      <a:pt x="415" y="304"/>
                    </a:cubicBezTo>
                    <a:cubicBezTo>
                      <a:pt x="416" y="306"/>
                      <a:pt x="417" y="306"/>
                      <a:pt x="418" y="304"/>
                    </a:cubicBezTo>
                    <a:cubicBezTo>
                      <a:pt x="418" y="304"/>
                      <a:pt x="418" y="304"/>
                      <a:pt x="418" y="304"/>
                    </a:cubicBezTo>
                    <a:cubicBezTo>
                      <a:pt x="419" y="304"/>
                      <a:pt x="419" y="304"/>
                      <a:pt x="419" y="304"/>
                    </a:cubicBezTo>
                    <a:cubicBezTo>
                      <a:pt x="420" y="305"/>
                      <a:pt x="421" y="304"/>
                      <a:pt x="422" y="303"/>
                    </a:cubicBezTo>
                    <a:cubicBezTo>
                      <a:pt x="422" y="302"/>
                      <a:pt x="422" y="302"/>
                      <a:pt x="422" y="302"/>
                    </a:cubicBezTo>
                    <a:cubicBezTo>
                      <a:pt x="425" y="304"/>
                      <a:pt x="425" y="304"/>
                      <a:pt x="425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7"/>
                      <a:pt x="425" y="309"/>
                      <a:pt x="430" y="304"/>
                    </a:cubicBezTo>
                    <a:cubicBezTo>
                      <a:pt x="431" y="302"/>
                      <a:pt x="431" y="302"/>
                      <a:pt x="431" y="302"/>
                    </a:cubicBezTo>
                    <a:cubicBezTo>
                      <a:pt x="433" y="303"/>
                      <a:pt x="433" y="303"/>
                      <a:pt x="433" y="303"/>
                    </a:cubicBezTo>
                    <a:cubicBezTo>
                      <a:pt x="434" y="303"/>
                      <a:pt x="435" y="303"/>
                      <a:pt x="436" y="303"/>
                    </a:cubicBezTo>
                    <a:cubicBezTo>
                      <a:pt x="436" y="303"/>
                      <a:pt x="436" y="303"/>
                      <a:pt x="436" y="303"/>
                    </a:cubicBezTo>
                    <a:cubicBezTo>
                      <a:pt x="438" y="306"/>
                      <a:pt x="438" y="306"/>
                      <a:pt x="438" y="306"/>
                    </a:cubicBezTo>
                    <a:cubicBezTo>
                      <a:pt x="440" y="307"/>
                      <a:pt x="442" y="308"/>
                      <a:pt x="445" y="306"/>
                    </a:cubicBezTo>
                    <a:cubicBezTo>
                      <a:pt x="447" y="306"/>
                      <a:pt x="448" y="304"/>
                      <a:pt x="449" y="304"/>
                    </a:cubicBezTo>
                    <a:cubicBezTo>
                      <a:pt x="450" y="303"/>
                      <a:pt x="450" y="303"/>
                      <a:pt x="451" y="302"/>
                    </a:cubicBezTo>
                    <a:cubicBezTo>
                      <a:pt x="451" y="302"/>
                      <a:pt x="451" y="302"/>
                      <a:pt x="451" y="302"/>
                    </a:cubicBezTo>
                    <a:cubicBezTo>
                      <a:pt x="451" y="303"/>
                      <a:pt x="451" y="303"/>
                      <a:pt x="451" y="303"/>
                    </a:cubicBezTo>
                    <a:cubicBezTo>
                      <a:pt x="452" y="304"/>
                      <a:pt x="453" y="304"/>
                      <a:pt x="453" y="304"/>
                    </a:cubicBezTo>
                    <a:cubicBezTo>
                      <a:pt x="456" y="306"/>
                      <a:pt x="459" y="305"/>
                      <a:pt x="461" y="303"/>
                    </a:cubicBezTo>
                    <a:cubicBezTo>
                      <a:pt x="463" y="302"/>
                      <a:pt x="463" y="302"/>
                      <a:pt x="463" y="302"/>
                    </a:cubicBezTo>
                    <a:cubicBezTo>
                      <a:pt x="466" y="308"/>
                      <a:pt x="466" y="308"/>
                      <a:pt x="466" y="308"/>
                    </a:cubicBezTo>
                    <a:cubicBezTo>
                      <a:pt x="467" y="309"/>
                      <a:pt x="469" y="310"/>
                      <a:pt x="470" y="309"/>
                    </a:cubicBezTo>
                    <a:cubicBezTo>
                      <a:pt x="472" y="308"/>
                      <a:pt x="473" y="306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6" y="303"/>
                      <a:pt x="476" y="303"/>
                      <a:pt x="477" y="302"/>
                    </a:cubicBezTo>
                    <a:cubicBezTo>
                      <a:pt x="478" y="302"/>
                      <a:pt x="478" y="302"/>
                      <a:pt x="478" y="302"/>
                    </a:cubicBezTo>
                    <a:cubicBezTo>
                      <a:pt x="479" y="302"/>
                      <a:pt x="479" y="302"/>
                      <a:pt x="479" y="302"/>
                    </a:cubicBezTo>
                    <a:cubicBezTo>
                      <a:pt x="480" y="302"/>
                      <a:pt x="481" y="301"/>
                      <a:pt x="482" y="301"/>
                    </a:cubicBezTo>
                    <a:cubicBezTo>
                      <a:pt x="483" y="301"/>
                      <a:pt x="483" y="301"/>
                      <a:pt x="483" y="301"/>
                    </a:cubicBezTo>
                    <a:cubicBezTo>
                      <a:pt x="483" y="302"/>
                      <a:pt x="483" y="302"/>
                      <a:pt x="483" y="302"/>
                    </a:cubicBezTo>
                    <a:cubicBezTo>
                      <a:pt x="484" y="304"/>
                      <a:pt x="486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9" y="305"/>
                      <a:pt x="492" y="305"/>
                      <a:pt x="496" y="304"/>
                    </a:cubicBezTo>
                    <a:cubicBezTo>
                      <a:pt x="497" y="304"/>
                      <a:pt x="497" y="304"/>
                      <a:pt x="497" y="304"/>
                    </a:cubicBezTo>
                    <a:cubicBezTo>
                      <a:pt x="501" y="305"/>
                      <a:pt x="501" y="305"/>
                      <a:pt x="501" y="305"/>
                    </a:cubicBezTo>
                    <a:cubicBezTo>
                      <a:pt x="502" y="305"/>
                      <a:pt x="504" y="305"/>
                      <a:pt x="506" y="304"/>
                    </a:cubicBezTo>
                    <a:cubicBezTo>
                      <a:pt x="507" y="304"/>
                      <a:pt x="508" y="303"/>
                      <a:pt x="509" y="302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6" y="300"/>
                      <a:pt x="516" y="300"/>
                      <a:pt x="516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17" y="301"/>
                      <a:pt x="518" y="301"/>
                      <a:pt x="519" y="302"/>
                    </a:cubicBezTo>
                    <a:cubicBezTo>
                      <a:pt x="523" y="302"/>
                      <a:pt x="523" y="302"/>
                      <a:pt x="523" y="302"/>
                    </a:cubicBezTo>
                    <a:cubicBezTo>
                      <a:pt x="523" y="304"/>
                      <a:pt x="523" y="304"/>
                      <a:pt x="523" y="304"/>
                    </a:cubicBezTo>
                    <a:cubicBezTo>
                      <a:pt x="523" y="307"/>
                      <a:pt x="523" y="309"/>
                      <a:pt x="528" y="304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5" y="303"/>
                      <a:pt x="536" y="310"/>
                      <a:pt x="543" y="306"/>
                    </a:cubicBezTo>
                    <a:cubicBezTo>
                      <a:pt x="544" y="305"/>
                      <a:pt x="544" y="305"/>
                      <a:pt x="544" y="305"/>
                    </a:cubicBezTo>
                    <a:cubicBezTo>
                      <a:pt x="545" y="306"/>
                      <a:pt x="545" y="306"/>
                      <a:pt x="545" y="306"/>
                    </a:cubicBezTo>
                    <a:cubicBezTo>
                      <a:pt x="549" y="311"/>
                      <a:pt x="553" y="315"/>
                      <a:pt x="556" y="314"/>
                    </a:cubicBezTo>
                    <a:cubicBezTo>
                      <a:pt x="558" y="313"/>
                      <a:pt x="557" y="310"/>
                      <a:pt x="559" y="309"/>
                    </a:cubicBezTo>
                    <a:cubicBezTo>
                      <a:pt x="560" y="309"/>
                      <a:pt x="561" y="308"/>
                      <a:pt x="562" y="308"/>
                    </a:cubicBezTo>
                    <a:cubicBezTo>
                      <a:pt x="563" y="307"/>
                      <a:pt x="563" y="307"/>
                      <a:pt x="563" y="307"/>
                    </a:cubicBezTo>
                    <a:cubicBezTo>
                      <a:pt x="564" y="308"/>
                      <a:pt x="564" y="308"/>
                      <a:pt x="564" y="308"/>
                    </a:cubicBezTo>
                    <a:cubicBezTo>
                      <a:pt x="565" y="309"/>
                      <a:pt x="566" y="310"/>
                      <a:pt x="568" y="309"/>
                    </a:cubicBezTo>
                    <a:cubicBezTo>
                      <a:pt x="570" y="306"/>
                      <a:pt x="570" y="306"/>
                      <a:pt x="570" y="306"/>
                    </a:cubicBezTo>
                    <a:cubicBezTo>
                      <a:pt x="571" y="306"/>
                      <a:pt x="571" y="306"/>
                      <a:pt x="571" y="306"/>
                    </a:cubicBezTo>
                    <a:cubicBezTo>
                      <a:pt x="572" y="306"/>
                      <a:pt x="574" y="306"/>
                      <a:pt x="575" y="306"/>
                    </a:cubicBezTo>
                    <a:cubicBezTo>
                      <a:pt x="578" y="308"/>
                      <a:pt x="581" y="313"/>
                      <a:pt x="584" y="314"/>
                    </a:cubicBezTo>
                    <a:cubicBezTo>
                      <a:pt x="588" y="316"/>
                      <a:pt x="591" y="313"/>
                      <a:pt x="593" y="309"/>
                    </a:cubicBezTo>
                    <a:cubicBezTo>
                      <a:pt x="595" y="304"/>
                      <a:pt x="595" y="304"/>
                      <a:pt x="595" y="304"/>
                    </a:cubicBezTo>
                    <a:cubicBezTo>
                      <a:pt x="598" y="305"/>
                      <a:pt x="598" y="305"/>
                      <a:pt x="598" y="305"/>
                    </a:cubicBezTo>
                    <a:cubicBezTo>
                      <a:pt x="600" y="305"/>
                      <a:pt x="602" y="305"/>
                      <a:pt x="603" y="304"/>
                    </a:cubicBezTo>
                    <a:cubicBezTo>
                      <a:pt x="604" y="304"/>
                      <a:pt x="604" y="304"/>
                      <a:pt x="604" y="304"/>
                    </a:cubicBezTo>
                    <a:cubicBezTo>
                      <a:pt x="605" y="305"/>
                      <a:pt x="605" y="305"/>
                      <a:pt x="605" y="305"/>
                    </a:cubicBezTo>
                    <a:cubicBezTo>
                      <a:pt x="607" y="306"/>
                      <a:pt x="609" y="308"/>
                      <a:pt x="612" y="306"/>
                    </a:cubicBezTo>
                    <a:cubicBezTo>
                      <a:pt x="615" y="305"/>
                      <a:pt x="615" y="303"/>
                      <a:pt x="617" y="301"/>
                    </a:cubicBezTo>
                    <a:cubicBezTo>
                      <a:pt x="619" y="300"/>
                      <a:pt x="621" y="299"/>
                      <a:pt x="624" y="298"/>
                    </a:cubicBezTo>
                    <a:cubicBezTo>
                      <a:pt x="630" y="297"/>
                      <a:pt x="630" y="297"/>
                      <a:pt x="630" y="297"/>
                    </a:cubicBezTo>
                    <a:cubicBezTo>
                      <a:pt x="631" y="301"/>
                      <a:pt x="631" y="301"/>
                      <a:pt x="631" y="301"/>
                    </a:cubicBezTo>
                    <a:cubicBezTo>
                      <a:pt x="633" y="306"/>
                      <a:pt x="635" y="308"/>
                      <a:pt x="637" y="304"/>
                    </a:cubicBezTo>
                    <a:cubicBezTo>
                      <a:pt x="639" y="302"/>
                      <a:pt x="639" y="302"/>
                      <a:pt x="639" y="302"/>
                    </a:cubicBezTo>
                    <a:cubicBezTo>
                      <a:pt x="642" y="306"/>
                      <a:pt x="642" y="306"/>
                      <a:pt x="642" y="306"/>
                    </a:cubicBezTo>
                    <a:cubicBezTo>
                      <a:pt x="646" y="311"/>
                      <a:pt x="650" y="315"/>
                      <a:pt x="653" y="314"/>
                    </a:cubicBezTo>
                    <a:cubicBezTo>
                      <a:pt x="655" y="313"/>
                      <a:pt x="655" y="310"/>
                      <a:pt x="657" y="309"/>
                    </a:cubicBezTo>
                    <a:cubicBezTo>
                      <a:pt x="660" y="307"/>
                      <a:pt x="668" y="305"/>
                      <a:pt x="673" y="306"/>
                    </a:cubicBezTo>
                    <a:cubicBezTo>
                      <a:pt x="676" y="308"/>
                      <a:pt x="679" y="313"/>
                      <a:pt x="681" y="314"/>
                    </a:cubicBezTo>
                    <a:cubicBezTo>
                      <a:pt x="690" y="318"/>
                      <a:pt x="691" y="301"/>
                      <a:pt x="697" y="301"/>
                    </a:cubicBezTo>
                    <a:cubicBezTo>
                      <a:pt x="701" y="301"/>
                      <a:pt x="704" y="309"/>
                      <a:pt x="710" y="306"/>
                    </a:cubicBezTo>
                    <a:cubicBezTo>
                      <a:pt x="712" y="305"/>
                      <a:pt x="712" y="303"/>
                      <a:pt x="715" y="301"/>
                    </a:cubicBezTo>
                    <a:cubicBezTo>
                      <a:pt x="717" y="300"/>
                      <a:pt x="719" y="299"/>
                      <a:pt x="721" y="298"/>
                    </a:cubicBezTo>
                    <a:cubicBezTo>
                      <a:pt x="727" y="297"/>
                      <a:pt x="727" y="297"/>
                      <a:pt x="727" y="297"/>
                    </a:cubicBezTo>
                    <a:cubicBezTo>
                      <a:pt x="732" y="297"/>
                      <a:pt x="732" y="297"/>
                      <a:pt x="732" y="297"/>
                    </a:cubicBezTo>
                    <a:cubicBezTo>
                      <a:pt x="733" y="297"/>
                      <a:pt x="735" y="298"/>
                      <a:pt x="736" y="298"/>
                    </a:cubicBezTo>
                    <a:cubicBezTo>
                      <a:pt x="739" y="299"/>
                      <a:pt x="739" y="299"/>
                      <a:pt x="739" y="299"/>
                    </a:cubicBezTo>
                    <a:cubicBezTo>
                      <a:pt x="739" y="300"/>
                      <a:pt x="739" y="300"/>
                      <a:pt x="739" y="300"/>
                    </a:cubicBezTo>
                    <a:cubicBezTo>
                      <a:pt x="739" y="301"/>
                      <a:pt x="739" y="302"/>
                      <a:pt x="741" y="302"/>
                    </a:cubicBezTo>
                    <a:cubicBezTo>
                      <a:pt x="743" y="301"/>
                      <a:pt x="743" y="301"/>
                      <a:pt x="743" y="301"/>
                    </a:cubicBezTo>
                    <a:cubicBezTo>
                      <a:pt x="743" y="303"/>
                      <a:pt x="743" y="303"/>
                      <a:pt x="743" y="303"/>
                    </a:cubicBezTo>
                    <a:cubicBezTo>
                      <a:pt x="744" y="304"/>
                      <a:pt x="744" y="304"/>
                      <a:pt x="747" y="304"/>
                    </a:cubicBezTo>
                    <a:cubicBezTo>
                      <a:pt x="748" y="304"/>
                      <a:pt x="751" y="301"/>
                      <a:pt x="754" y="300"/>
                    </a:cubicBezTo>
                    <a:cubicBezTo>
                      <a:pt x="754" y="299"/>
                      <a:pt x="754" y="299"/>
                      <a:pt x="754" y="299"/>
                    </a:cubicBezTo>
                    <a:cubicBezTo>
                      <a:pt x="755" y="299"/>
                      <a:pt x="755" y="299"/>
                      <a:pt x="755" y="299"/>
                    </a:cubicBezTo>
                    <a:cubicBezTo>
                      <a:pt x="756" y="299"/>
                      <a:pt x="756" y="299"/>
                      <a:pt x="756" y="299"/>
                    </a:cubicBezTo>
                    <a:cubicBezTo>
                      <a:pt x="775" y="299"/>
                      <a:pt x="775" y="299"/>
                      <a:pt x="775" y="299"/>
                    </a:cubicBezTo>
                    <a:cubicBezTo>
                      <a:pt x="776" y="299"/>
                      <a:pt x="776" y="299"/>
                      <a:pt x="776" y="299"/>
                    </a:cubicBezTo>
                    <a:cubicBezTo>
                      <a:pt x="776" y="299"/>
                      <a:pt x="777" y="299"/>
                      <a:pt x="778" y="299"/>
                    </a:cubicBezTo>
                    <a:cubicBezTo>
                      <a:pt x="780" y="299"/>
                      <a:pt x="780" y="299"/>
                      <a:pt x="780" y="299"/>
                    </a:cubicBezTo>
                    <a:cubicBezTo>
                      <a:pt x="780" y="300"/>
                      <a:pt x="780" y="300"/>
                      <a:pt x="780" y="300"/>
                    </a:cubicBezTo>
                    <a:cubicBezTo>
                      <a:pt x="794" y="300"/>
                      <a:pt x="807" y="300"/>
                      <a:pt x="821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8" y="302"/>
                      <a:pt x="838" y="302"/>
                      <a:pt x="839" y="302"/>
                    </a:cubicBezTo>
                    <a:cubicBezTo>
                      <a:pt x="841" y="301"/>
                      <a:pt x="841" y="301"/>
                      <a:pt x="841" y="301"/>
                    </a:cubicBezTo>
                    <a:cubicBezTo>
                      <a:pt x="861" y="302"/>
                      <a:pt x="861" y="302"/>
                      <a:pt x="861" y="302"/>
                    </a:cubicBezTo>
                    <a:cubicBezTo>
                      <a:pt x="867" y="302"/>
                      <a:pt x="877" y="303"/>
                      <a:pt x="885" y="301"/>
                    </a:cubicBezTo>
                    <a:cubicBezTo>
                      <a:pt x="889" y="300"/>
                      <a:pt x="889" y="300"/>
                      <a:pt x="889" y="300"/>
                    </a:cubicBezTo>
                    <a:cubicBezTo>
                      <a:pt x="918" y="301"/>
                      <a:pt x="918" y="301"/>
                      <a:pt x="918" y="301"/>
                    </a:cubicBezTo>
                    <a:cubicBezTo>
                      <a:pt x="932" y="301"/>
                      <a:pt x="945" y="302"/>
                      <a:pt x="959" y="302"/>
                    </a:cubicBezTo>
                    <a:cubicBezTo>
                      <a:pt x="970" y="302"/>
                      <a:pt x="998" y="306"/>
                      <a:pt x="998" y="285"/>
                    </a:cubicBezTo>
                    <a:cubicBezTo>
                      <a:pt x="998" y="266"/>
                      <a:pt x="965" y="283"/>
                      <a:pt x="960" y="268"/>
                    </a:cubicBezTo>
                    <a:cubicBezTo>
                      <a:pt x="956" y="255"/>
                      <a:pt x="999" y="259"/>
                      <a:pt x="987" y="248"/>
                    </a:cubicBezTo>
                    <a:cubicBezTo>
                      <a:pt x="984" y="245"/>
                      <a:pt x="941" y="234"/>
                      <a:pt x="957" y="228"/>
                    </a:cubicBezTo>
                    <a:cubicBezTo>
                      <a:pt x="968" y="224"/>
                      <a:pt x="1021" y="232"/>
                      <a:pt x="1020" y="1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D2737DCA-45FE-4F03-A7CE-A926337E9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061" y="2604516"/>
                <a:ext cx="7169149" cy="1152525"/>
              </a:xfrm>
              <a:custGeom>
                <a:avLst/>
                <a:gdLst>
                  <a:gd name="T0" fmla="*/ 937 w 1036"/>
                  <a:gd name="T1" fmla="*/ 14 h 306"/>
                  <a:gd name="T2" fmla="*/ 902 w 1036"/>
                  <a:gd name="T3" fmla="*/ 19 h 306"/>
                  <a:gd name="T4" fmla="*/ 879 w 1036"/>
                  <a:gd name="T5" fmla="*/ 12 h 306"/>
                  <a:gd name="T6" fmla="*/ 830 w 1036"/>
                  <a:gd name="T7" fmla="*/ 18 h 306"/>
                  <a:gd name="T8" fmla="*/ 799 w 1036"/>
                  <a:gd name="T9" fmla="*/ 16 h 306"/>
                  <a:gd name="T10" fmla="*/ 770 w 1036"/>
                  <a:gd name="T11" fmla="*/ 16 h 306"/>
                  <a:gd name="T12" fmla="*/ 751 w 1036"/>
                  <a:gd name="T13" fmla="*/ 17 h 306"/>
                  <a:gd name="T14" fmla="*/ 730 w 1036"/>
                  <a:gd name="T15" fmla="*/ 18 h 306"/>
                  <a:gd name="T16" fmla="*/ 710 w 1036"/>
                  <a:gd name="T17" fmla="*/ 14 h 306"/>
                  <a:gd name="T18" fmla="*/ 677 w 1036"/>
                  <a:gd name="T19" fmla="*/ 10 h 306"/>
                  <a:gd name="T20" fmla="*/ 631 w 1036"/>
                  <a:gd name="T21" fmla="*/ 10 h 306"/>
                  <a:gd name="T22" fmla="*/ 599 w 1036"/>
                  <a:gd name="T23" fmla="*/ 14 h 306"/>
                  <a:gd name="T24" fmla="*/ 563 w 1036"/>
                  <a:gd name="T25" fmla="*/ 14 h 306"/>
                  <a:gd name="T26" fmla="*/ 541 w 1036"/>
                  <a:gd name="T27" fmla="*/ 14 h 306"/>
                  <a:gd name="T28" fmla="*/ 518 w 1036"/>
                  <a:gd name="T29" fmla="*/ 10 h 306"/>
                  <a:gd name="T30" fmla="*/ 489 w 1036"/>
                  <a:gd name="T31" fmla="*/ 14 h 306"/>
                  <a:gd name="T32" fmla="*/ 467 w 1036"/>
                  <a:gd name="T33" fmla="*/ 12 h 306"/>
                  <a:gd name="T34" fmla="*/ 433 w 1036"/>
                  <a:gd name="T35" fmla="*/ 12 h 306"/>
                  <a:gd name="T36" fmla="*/ 392 w 1036"/>
                  <a:gd name="T37" fmla="*/ 18 h 306"/>
                  <a:gd name="T38" fmla="*/ 353 w 1036"/>
                  <a:gd name="T39" fmla="*/ 16 h 306"/>
                  <a:gd name="T40" fmla="*/ 324 w 1036"/>
                  <a:gd name="T41" fmla="*/ 16 h 306"/>
                  <a:gd name="T42" fmla="*/ 305 w 1036"/>
                  <a:gd name="T43" fmla="*/ 18 h 306"/>
                  <a:gd name="T44" fmla="*/ 285 w 1036"/>
                  <a:gd name="T45" fmla="*/ 19 h 306"/>
                  <a:gd name="T46" fmla="*/ 266 w 1036"/>
                  <a:gd name="T47" fmla="*/ 15 h 306"/>
                  <a:gd name="T48" fmla="*/ 236 w 1036"/>
                  <a:gd name="T49" fmla="*/ 14 h 306"/>
                  <a:gd name="T50" fmla="*/ 199 w 1036"/>
                  <a:gd name="T51" fmla="*/ 15 h 306"/>
                  <a:gd name="T52" fmla="*/ 157 w 1036"/>
                  <a:gd name="T53" fmla="*/ 12 h 306"/>
                  <a:gd name="T54" fmla="*/ 117 w 1036"/>
                  <a:gd name="T55" fmla="*/ 14 h 306"/>
                  <a:gd name="T56" fmla="*/ 89 w 1036"/>
                  <a:gd name="T57" fmla="*/ 15 h 306"/>
                  <a:gd name="T58" fmla="*/ 73 w 1036"/>
                  <a:gd name="T59" fmla="*/ 160 h 306"/>
                  <a:gd name="T60" fmla="*/ 100 w 1036"/>
                  <a:gd name="T61" fmla="*/ 288 h 306"/>
                  <a:gd name="T62" fmla="*/ 124 w 1036"/>
                  <a:gd name="T63" fmla="*/ 293 h 306"/>
                  <a:gd name="T64" fmla="*/ 148 w 1036"/>
                  <a:gd name="T65" fmla="*/ 292 h 306"/>
                  <a:gd name="T66" fmla="*/ 179 w 1036"/>
                  <a:gd name="T67" fmla="*/ 294 h 306"/>
                  <a:gd name="T68" fmla="*/ 197 w 1036"/>
                  <a:gd name="T69" fmla="*/ 289 h 306"/>
                  <a:gd name="T70" fmla="*/ 225 w 1036"/>
                  <a:gd name="T71" fmla="*/ 290 h 306"/>
                  <a:gd name="T72" fmla="*/ 250 w 1036"/>
                  <a:gd name="T73" fmla="*/ 299 h 306"/>
                  <a:gd name="T74" fmla="*/ 296 w 1036"/>
                  <a:gd name="T75" fmla="*/ 283 h 306"/>
                  <a:gd name="T76" fmla="*/ 343 w 1036"/>
                  <a:gd name="T77" fmla="*/ 297 h 306"/>
                  <a:gd name="T78" fmla="*/ 371 w 1036"/>
                  <a:gd name="T79" fmla="*/ 294 h 306"/>
                  <a:gd name="T80" fmla="*/ 398 w 1036"/>
                  <a:gd name="T81" fmla="*/ 289 h 306"/>
                  <a:gd name="T82" fmla="*/ 415 w 1036"/>
                  <a:gd name="T83" fmla="*/ 297 h 306"/>
                  <a:gd name="T84" fmla="*/ 443 w 1036"/>
                  <a:gd name="T85" fmla="*/ 291 h 306"/>
                  <a:gd name="T86" fmla="*/ 479 w 1036"/>
                  <a:gd name="T87" fmla="*/ 305 h 306"/>
                  <a:gd name="T88" fmla="*/ 519 w 1036"/>
                  <a:gd name="T89" fmla="*/ 293 h 306"/>
                  <a:gd name="T90" fmla="*/ 570 w 1036"/>
                  <a:gd name="T91" fmla="*/ 293 h 306"/>
                  <a:gd name="T92" fmla="*/ 594 w 1036"/>
                  <a:gd name="T93" fmla="*/ 292 h 306"/>
                  <a:gd name="T94" fmla="*/ 625 w 1036"/>
                  <a:gd name="T95" fmla="*/ 294 h 306"/>
                  <a:gd name="T96" fmla="*/ 643 w 1036"/>
                  <a:gd name="T97" fmla="*/ 289 h 306"/>
                  <a:gd name="T98" fmla="*/ 672 w 1036"/>
                  <a:gd name="T99" fmla="*/ 290 h 306"/>
                  <a:gd name="T100" fmla="*/ 697 w 1036"/>
                  <a:gd name="T101" fmla="*/ 299 h 306"/>
                  <a:gd name="T102" fmla="*/ 743 w 1036"/>
                  <a:gd name="T103" fmla="*/ 283 h 306"/>
                  <a:gd name="T104" fmla="*/ 790 w 1036"/>
                  <a:gd name="T105" fmla="*/ 297 h 306"/>
                  <a:gd name="T106" fmla="*/ 817 w 1036"/>
                  <a:gd name="T107" fmla="*/ 294 h 306"/>
                  <a:gd name="T108" fmla="*/ 844 w 1036"/>
                  <a:gd name="T109" fmla="*/ 289 h 306"/>
                  <a:gd name="T110" fmla="*/ 862 w 1036"/>
                  <a:gd name="T111" fmla="*/ 297 h 306"/>
                  <a:gd name="T112" fmla="*/ 889 w 1036"/>
                  <a:gd name="T113" fmla="*/ 291 h 306"/>
                  <a:gd name="T114" fmla="*/ 923 w 1036"/>
                  <a:gd name="T115" fmla="*/ 304 h 306"/>
                  <a:gd name="T116" fmla="*/ 990 w 1036"/>
                  <a:gd name="T117" fmla="*/ 288 h 306"/>
                  <a:gd name="T118" fmla="*/ 977 w 1036"/>
                  <a:gd name="T119" fmla="*/ 13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6" h="306">
                    <a:moveTo>
                      <a:pt x="1036" y="112"/>
                    </a:moveTo>
                    <a:cubicBezTo>
                      <a:pt x="1036" y="81"/>
                      <a:pt x="991" y="88"/>
                      <a:pt x="981" y="84"/>
                    </a:cubicBezTo>
                    <a:cubicBezTo>
                      <a:pt x="967" y="78"/>
                      <a:pt x="1005" y="68"/>
                      <a:pt x="1007" y="66"/>
                    </a:cubicBezTo>
                    <a:cubicBezTo>
                      <a:pt x="1018" y="55"/>
                      <a:pt x="981" y="59"/>
                      <a:pt x="984" y="46"/>
                    </a:cubicBezTo>
                    <a:cubicBezTo>
                      <a:pt x="989" y="31"/>
                      <a:pt x="1017" y="48"/>
                      <a:pt x="1017" y="29"/>
                    </a:cubicBezTo>
                    <a:cubicBezTo>
                      <a:pt x="1017" y="10"/>
                      <a:pt x="993" y="14"/>
                      <a:pt x="983" y="14"/>
                    </a:cubicBezTo>
                    <a:cubicBezTo>
                      <a:pt x="972" y="14"/>
                      <a:pt x="960" y="14"/>
                      <a:pt x="948" y="15"/>
                    </a:cubicBezTo>
                    <a:cubicBezTo>
                      <a:pt x="937" y="15"/>
                      <a:pt x="937" y="15"/>
                      <a:pt x="937" y="15"/>
                    </a:cubicBezTo>
                    <a:cubicBezTo>
                      <a:pt x="937" y="14"/>
                      <a:pt x="937" y="14"/>
                      <a:pt x="937" y="14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19" y="13"/>
                      <a:pt x="917" y="12"/>
                      <a:pt x="914" y="12"/>
                    </a:cubicBezTo>
                    <a:cubicBezTo>
                      <a:pt x="910" y="12"/>
                      <a:pt x="906" y="16"/>
                      <a:pt x="902" y="19"/>
                    </a:cubicBezTo>
                    <a:cubicBezTo>
                      <a:pt x="901" y="19"/>
                      <a:pt x="901" y="19"/>
                      <a:pt x="901" y="19"/>
                    </a:cubicBezTo>
                    <a:cubicBezTo>
                      <a:pt x="900" y="20"/>
                      <a:pt x="900" y="20"/>
                      <a:pt x="900" y="20"/>
                    </a:cubicBezTo>
                    <a:cubicBezTo>
                      <a:pt x="899" y="20"/>
                      <a:pt x="899" y="20"/>
                      <a:pt x="899" y="20"/>
                    </a:cubicBezTo>
                    <a:cubicBezTo>
                      <a:pt x="895" y="19"/>
                      <a:pt x="891" y="17"/>
                      <a:pt x="886" y="16"/>
                    </a:cubicBezTo>
                    <a:cubicBezTo>
                      <a:pt x="886" y="16"/>
                      <a:pt x="886" y="16"/>
                      <a:pt x="886" y="16"/>
                    </a:cubicBezTo>
                    <a:cubicBezTo>
                      <a:pt x="884" y="14"/>
                      <a:pt x="884" y="14"/>
                      <a:pt x="884" y="14"/>
                    </a:cubicBezTo>
                    <a:cubicBezTo>
                      <a:pt x="883" y="13"/>
                      <a:pt x="882" y="12"/>
                      <a:pt x="880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5" y="11"/>
                      <a:pt x="871" y="14"/>
                      <a:pt x="869" y="17"/>
                    </a:cubicBezTo>
                    <a:cubicBezTo>
                      <a:pt x="868" y="17"/>
                      <a:pt x="868" y="17"/>
                      <a:pt x="868" y="17"/>
                    </a:cubicBezTo>
                    <a:cubicBezTo>
                      <a:pt x="861" y="17"/>
                      <a:pt x="861" y="17"/>
                      <a:pt x="861" y="17"/>
                    </a:cubicBezTo>
                    <a:cubicBezTo>
                      <a:pt x="859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3"/>
                      <a:pt x="853" y="10"/>
                      <a:pt x="852" y="10"/>
                    </a:cubicBezTo>
                    <a:cubicBezTo>
                      <a:pt x="847" y="7"/>
                      <a:pt x="842" y="13"/>
                      <a:pt x="838" y="15"/>
                    </a:cubicBezTo>
                    <a:cubicBezTo>
                      <a:pt x="838" y="15"/>
                      <a:pt x="839" y="17"/>
                      <a:pt x="838" y="18"/>
                    </a:cubicBezTo>
                    <a:cubicBezTo>
                      <a:pt x="836" y="19"/>
                      <a:pt x="833" y="19"/>
                      <a:pt x="830" y="18"/>
                    </a:cubicBezTo>
                    <a:cubicBezTo>
                      <a:pt x="827" y="17"/>
                      <a:pt x="827" y="17"/>
                      <a:pt x="827" y="17"/>
                    </a:cubicBezTo>
                    <a:cubicBezTo>
                      <a:pt x="827" y="15"/>
                      <a:pt x="827" y="15"/>
                      <a:pt x="827" y="15"/>
                    </a:cubicBezTo>
                    <a:cubicBezTo>
                      <a:pt x="825" y="9"/>
                      <a:pt x="823" y="9"/>
                      <a:pt x="820" y="12"/>
                    </a:cubicBezTo>
                    <a:cubicBezTo>
                      <a:pt x="818" y="13"/>
                      <a:pt x="818" y="13"/>
                      <a:pt x="818" y="13"/>
                    </a:cubicBezTo>
                    <a:cubicBezTo>
                      <a:pt x="815" y="10"/>
                      <a:pt x="815" y="10"/>
                      <a:pt x="815" y="10"/>
                    </a:cubicBezTo>
                    <a:cubicBezTo>
                      <a:pt x="812" y="9"/>
                      <a:pt x="809" y="9"/>
                      <a:pt x="806" y="10"/>
                    </a:cubicBezTo>
                    <a:cubicBezTo>
                      <a:pt x="804" y="11"/>
                      <a:pt x="803" y="12"/>
                      <a:pt x="801" y="14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8" y="15"/>
                      <a:pt x="796" y="14"/>
                      <a:pt x="794" y="15"/>
                    </a:cubicBezTo>
                    <a:cubicBezTo>
                      <a:pt x="793" y="16"/>
                      <a:pt x="790" y="16"/>
                      <a:pt x="787" y="17"/>
                    </a:cubicBezTo>
                    <a:cubicBezTo>
                      <a:pt x="779" y="18"/>
                      <a:pt x="779" y="18"/>
                      <a:pt x="779" y="18"/>
                    </a:cubicBezTo>
                    <a:cubicBezTo>
                      <a:pt x="778" y="17"/>
                      <a:pt x="778" y="17"/>
                      <a:pt x="778" y="17"/>
                    </a:cubicBezTo>
                    <a:cubicBezTo>
                      <a:pt x="777" y="16"/>
                      <a:pt x="775" y="14"/>
                      <a:pt x="774" y="14"/>
                    </a:cubicBezTo>
                    <a:cubicBezTo>
                      <a:pt x="773" y="14"/>
                      <a:pt x="773" y="14"/>
                      <a:pt x="773" y="14"/>
                    </a:cubicBezTo>
                    <a:cubicBezTo>
                      <a:pt x="771" y="15"/>
                      <a:pt x="771" y="15"/>
                      <a:pt x="771" y="15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1" y="14"/>
                      <a:pt x="771" y="14"/>
                      <a:pt x="771" y="14"/>
                    </a:cubicBezTo>
                    <a:cubicBezTo>
                      <a:pt x="771" y="13"/>
                      <a:pt x="771" y="12"/>
                      <a:pt x="768" y="12"/>
                    </a:cubicBezTo>
                    <a:cubicBezTo>
                      <a:pt x="767" y="12"/>
                      <a:pt x="765" y="13"/>
                      <a:pt x="764" y="14"/>
                    </a:cubicBezTo>
                    <a:cubicBezTo>
                      <a:pt x="763" y="16"/>
                      <a:pt x="763" y="16"/>
                      <a:pt x="763" y="16"/>
                    </a:cubicBezTo>
                    <a:cubicBezTo>
                      <a:pt x="762" y="16"/>
                      <a:pt x="762" y="16"/>
                      <a:pt x="762" y="16"/>
                    </a:cubicBezTo>
                    <a:cubicBezTo>
                      <a:pt x="759" y="16"/>
                      <a:pt x="756" y="18"/>
                      <a:pt x="753" y="18"/>
                    </a:cubicBezTo>
                    <a:cubicBezTo>
                      <a:pt x="752" y="19"/>
                      <a:pt x="752" y="19"/>
                      <a:pt x="752" y="19"/>
                    </a:cubicBezTo>
                    <a:cubicBezTo>
                      <a:pt x="751" y="18"/>
                      <a:pt x="751" y="18"/>
                      <a:pt x="751" y="18"/>
                    </a:cubicBezTo>
                    <a:cubicBezTo>
                      <a:pt x="751" y="17"/>
                      <a:pt x="751" y="17"/>
                      <a:pt x="751" y="17"/>
                    </a:cubicBezTo>
                    <a:cubicBezTo>
                      <a:pt x="750" y="16"/>
                      <a:pt x="749" y="15"/>
                      <a:pt x="749" y="15"/>
                    </a:cubicBezTo>
                    <a:cubicBezTo>
                      <a:pt x="746" y="14"/>
                      <a:pt x="744" y="15"/>
                      <a:pt x="743" y="17"/>
                    </a:cubicBezTo>
                    <a:cubicBezTo>
                      <a:pt x="742" y="18"/>
                      <a:pt x="742" y="18"/>
                      <a:pt x="742" y="18"/>
                    </a:cubicBezTo>
                    <a:cubicBezTo>
                      <a:pt x="741" y="17"/>
                      <a:pt x="741" y="17"/>
                      <a:pt x="741" y="17"/>
                    </a:cubicBezTo>
                    <a:cubicBezTo>
                      <a:pt x="739" y="15"/>
                      <a:pt x="737" y="14"/>
                      <a:pt x="735" y="15"/>
                    </a:cubicBezTo>
                    <a:cubicBezTo>
                      <a:pt x="734" y="15"/>
                      <a:pt x="733" y="16"/>
                      <a:pt x="733" y="17"/>
                    </a:cubicBezTo>
                    <a:cubicBezTo>
                      <a:pt x="732" y="18"/>
                      <a:pt x="732" y="18"/>
                      <a:pt x="732" y="18"/>
                    </a:cubicBezTo>
                    <a:cubicBezTo>
                      <a:pt x="731" y="19"/>
                      <a:pt x="731" y="19"/>
                      <a:pt x="731" y="19"/>
                    </a:cubicBezTo>
                    <a:cubicBezTo>
                      <a:pt x="730" y="18"/>
                      <a:pt x="730" y="18"/>
                      <a:pt x="730" y="18"/>
                    </a:cubicBezTo>
                    <a:cubicBezTo>
                      <a:pt x="727" y="18"/>
                      <a:pt x="724" y="16"/>
                      <a:pt x="721" y="16"/>
                    </a:cubicBezTo>
                    <a:cubicBezTo>
                      <a:pt x="721" y="16"/>
                      <a:pt x="721" y="16"/>
                      <a:pt x="721" y="16"/>
                    </a:cubicBezTo>
                    <a:cubicBezTo>
                      <a:pt x="719" y="14"/>
                      <a:pt x="719" y="14"/>
                      <a:pt x="719" y="14"/>
                    </a:cubicBezTo>
                    <a:cubicBezTo>
                      <a:pt x="718" y="13"/>
                      <a:pt x="717" y="12"/>
                      <a:pt x="715" y="12"/>
                    </a:cubicBezTo>
                    <a:cubicBezTo>
                      <a:pt x="712" y="12"/>
                      <a:pt x="712" y="13"/>
                      <a:pt x="713" y="14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2" y="15"/>
                      <a:pt x="712" y="15"/>
                      <a:pt x="712" y="15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08" y="14"/>
                      <a:pt x="706" y="16"/>
                      <a:pt x="705" y="17"/>
                    </a:cubicBezTo>
                    <a:cubicBezTo>
                      <a:pt x="704" y="18"/>
                      <a:pt x="704" y="18"/>
                      <a:pt x="704" y="18"/>
                    </a:cubicBezTo>
                    <a:cubicBezTo>
                      <a:pt x="696" y="17"/>
                      <a:pt x="696" y="17"/>
                      <a:pt x="696" y="17"/>
                    </a:cubicBezTo>
                    <a:cubicBezTo>
                      <a:pt x="693" y="16"/>
                      <a:pt x="691" y="16"/>
                      <a:pt x="689" y="15"/>
                    </a:cubicBezTo>
                    <a:cubicBezTo>
                      <a:pt x="687" y="14"/>
                      <a:pt x="686" y="15"/>
                      <a:pt x="684" y="16"/>
                    </a:cubicBezTo>
                    <a:cubicBezTo>
                      <a:pt x="684" y="16"/>
                      <a:pt x="684" y="16"/>
                      <a:pt x="684" y="16"/>
                    </a:cubicBezTo>
                    <a:cubicBezTo>
                      <a:pt x="682" y="14"/>
                      <a:pt x="682" y="14"/>
                      <a:pt x="682" y="14"/>
                    </a:cubicBezTo>
                    <a:cubicBezTo>
                      <a:pt x="681" y="12"/>
                      <a:pt x="679" y="11"/>
                      <a:pt x="677" y="10"/>
                    </a:cubicBezTo>
                    <a:cubicBezTo>
                      <a:pt x="674" y="9"/>
                      <a:pt x="671" y="9"/>
                      <a:pt x="669" y="10"/>
                    </a:cubicBezTo>
                    <a:cubicBezTo>
                      <a:pt x="665" y="13"/>
                      <a:pt x="665" y="13"/>
                      <a:pt x="665" y="13"/>
                    </a:cubicBezTo>
                    <a:cubicBezTo>
                      <a:pt x="664" y="12"/>
                      <a:pt x="664" y="12"/>
                      <a:pt x="664" y="12"/>
                    </a:cubicBezTo>
                    <a:cubicBezTo>
                      <a:pt x="661" y="9"/>
                      <a:pt x="658" y="9"/>
                      <a:pt x="656" y="15"/>
                    </a:cubicBezTo>
                    <a:cubicBezTo>
                      <a:pt x="656" y="17"/>
                      <a:pt x="656" y="17"/>
                      <a:pt x="656" y="17"/>
                    </a:cubicBezTo>
                    <a:cubicBezTo>
                      <a:pt x="654" y="18"/>
                      <a:pt x="654" y="18"/>
                      <a:pt x="654" y="18"/>
                    </a:cubicBezTo>
                    <a:cubicBezTo>
                      <a:pt x="651" y="19"/>
                      <a:pt x="647" y="19"/>
                      <a:pt x="645" y="18"/>
                    </a:cubicBezTo>
                    <a:cubicBezTo>
                      <a:pt x="644" y="17"/>
                      <a:pt x="645" y="15"/>
                      <a:pt x="645" y="15"/>
                    </a:cubicBezTo>
                    <a:cubicBezTo>
                      <a:pt x="641" y="13"/>
                      <a:pt x="636" y="7"/>
                      <a:pt x="631" y="10"/>
                    </a:cubicBezTo>
                    <a:cubicBezTo>
                      <a:pt x="631" y="10"/>
                      <a:pt x="628" y="13"/>
                      <a:pt x="625" y="16"/>
                    </a:cubicBezTo>
                    <a:cubicBezTo>
                      <a:pt x="625" y="16"/>
                      <a:pt x="625" y="16"/>
                      <a:pt x="625" y="16"/>
                    </a:cubicBezTo>
                    <a:cubicBezTo>
                      <a:pt x="622" y="17"/>
                      <a:pt x="622" y="17"/>
                      <a:pt x="622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2" y="14"/>
                      <a:pt x="609" y="11"/>
                      <a:pt x="604" y="12"/>
                    </a:cubicBezTo>
                    <a:cubicBezTo>
                      <a:pt x="604" y="12"/>
                      <a:pt x="604" y="12"/>
                      <a:pt x="604" y="12"/>
                    </a:cubicBezTo>
                    <a:cubicBezTo>
                      <a:pt x="603" y="12"/>
                      <a:pt x="603" y="12"/>
                      <a:pt x="603" y="12"/>
                    </a:cubicBezTo>
                    <a:cubicBezTo>
                      <a:pt x="602" y="12"/>
                      <a:pt x="600" y="13"/>
                      <a:pt x="599" y="14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4"/>
                      <a:pt x="598" y="14"/>
                      <a:pt x="598" y="14"/>
                    </a:cubicBezTo>
                    <a:cubicBezTo>
                      <a:pt x="598" y="9"/>
                      <a:pt x="597" y="4"/>
                      <a:pt x="597" y="0"/>
                    </a:cubicBezTo>
                    <a:cubicBezTo>
                      <a:pt x="592" y="19"/>
                      <a:pt x="581" y="9"/>
                      <a:pt x="572" y="12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69" y="12"/>
                      <a:pt x="569" y="12"/>
                      <a:pt x="569" y="12"/>
                    </a:cubicBezTo>
                    <a:cubicBezTo>
                      <a:pt x="566" y="12"/>
                      <a:pt x="564" y="13"/>
                      <a:pt x="563" y="14"/>
                    </a:cubicBezTo>
                    <a:cubicBezTo>
                      <a:pt x="563" y="14"/>
                      <a:pt x="563" y="14"/>
                      <a:pt x="563" y="14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57" y="14"/>
                      <a:pt x="557" y="14"/>
                      <a:pt x="557" y="14"/>
                    </a:cubicBezTo>
                    <a:cubicBezTo>
                      <a:pt x="552" y="14"/>
                      <a:pt x="552" y="14"/>
                      <a:pt x="552" y="14"/>
                    </a:cubicBezTo>
                    <a:cubicBezTo>
                      <a:pt x="552" y="12"/>
                      <a:pt x="552" y="12"/>
                      <a:pt x="552" y="12"/>
                    </a:cubicBezTo>
                    <a:cubicBezTo>
                      <a:pt x="549" y="6"/>
                      <a:pt x="551" y="9"/>
                      <a:pt x="549" y="12"/>
                    </a:cubicBezTo>
                    <a:cubicBezTo>
                      <a:pt x="547" y="14"/>
                      <a:pt x="547" y="14"/>
                      <a:pt x="547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0" y="13"/>
                      <a:pt x="540" y="13"/>
                      <a:pt x="540" y="13"/>
                    </a:cubicBezTo>
                    <a:cubicBezTo>
                      <a:pt x="535" y="9"/>
                      <a:pt x="531" y="1"/>
                      <a:pt x="527" y="7"/>
                    </a:cubicBezTo>
                    <a:cubicBezTo>
                      <a:pt x="526" y="9"/>
                      <a:pt x="525" y="11"/>
                      <a:pt x="524" y="12"/>
                    </a:cubicBezTo>
                    <a:cubicBezTo>
                      <a:pt x="523" y="13"/>
                      <a:pt x="523" y="13"/>
                      <a:pt x="523" y="13"/>
                    </a:cubicBezTo>
                    <a:cubicBezTo>
                      <a:pt x="521" y="11"/>
                      <a:pt x="520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7" y="10"/>
                      <a:pt x="516" y="11"/>
                      <a:pt x="514" y="13"/>
                    </a:cubicBezTo>
                    <a:cubicBezTo>
                      <a:pt x="513" y="12"/>
                      <a:pt x="513" y="12"/>
                      <a:pt x="513" y="12"/>
                    </a:cubicBezTo>
                    <a:cubicBezTo>
                      <a:pt x="512" y="11"/>
                      <a:pt x="511" y="9"/>
                      <a:pt x="509" y="7"/>
                    </a:cubicBezTo>
                    <a:cubicBezTo>
                      <a:pt x="505" y="1"/>
                      <a:pt x="502" y="9"/>
                      <a:pt x="497" y="13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89" y="14"/>
                      <a:pt x="489" y="14"/>
                      <a:pt x="489" y="14"/>
                    </a:cubicBezTo>
                    <a:cubicBezTo>
                      <a:pt x="488" y="12"/>
                      <a:pt x="488" y="12"/>
                      <a:pt x="488" y="12"/>
                    </a:cubicBezTo>
                    <a:cubicBezTo>
                      <a:pt x="485" y="9"/>
                      <a:pt x="488" y="6"/>
                      <a:pt x="485" y="12"/>
                    </a:cubicBezTo>
                    <a:cubicBezTo>
                      <a:pt x="484" y="14"/>
                      <a:pt x="484" y="14"/>
                      <a:pt x="484" y="14"/>
                    </a:cubicBezTo>
                    <a:cubicBezTo>
                      <a:pt x="480" y="14"/>
                      <a:pt x="480" y="14"/>
                      <a:pt x="480" y="14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3" y="13"/>
                      <a:pt x="471" y="12"/>
                      <a:pt x="467" y="12"/>
                    </a:cubicBezTo>
                    <a:cubicBezTo>
                      <a:pt x="465" y="13"/>
                      <a:pt x="465" y="13"/>
                      <a:pt x="465" y="13"/>
                    </a:cubicBezTo>
                    <a:cubicBezTo>
                      <a:pt x="465" y="12"/>
                      <a:pt x="465" y="12"/>
                      <a:pt x="465" y="12"/>
                    </a:cubicBezTo>
                    <a:cubicBezTo>
                      <a:pt x="456" y="9"/>
                      <a:pt x="445" y="19"/>
                      <a:pt x="439" y="0"/>
                    </a:cubicBezTo>
                    <a:cubicBezTo>
                      <a:pt x="439" y="4"/>
                      <a:pt x="439" y="9"/>
                      <a:pt x="439" y="14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6" y="13"/>
                      <a:pt x="435" y="12"/>
                      <a:pt x="434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28" y="11"/>
                      <a:pt x="425" y="14"/>
                      <a:pt x="422" y="17"/>
                    </a:cubicBezTo>
                    <a:cubicBezTo>
                      <a:pt x="421" y="17"/>
                      <a:pt x="421" y="17"/>
                      <a:pt x="421" y="17"/>
                    </a:cubicBezTo>
                    <a:cubicBezTo>
                      <a:pt x="414" y="17"/>
                      <a:pt x="414" y="17"/>
                      <a:pt x="414" y="17"/>
                    </a:cubicBezTo>
                    <a:cubicBezTo>
                      <a:pt x="412" y="16"/>
                      <a:pt x="412" y="16"/>
                      <a:pt x="412" y="16"/>
                    </a:cubicBezTo>
                    <a:cubicBezTo>
                      <a:pt x="411" y="16"/>
                      <a:pt x="411" y="16"/>
                      <a:pt x="411" y="16"/>
                    </a:cubicBezTo>
                    <a:cubicBezTo>
                      <a:pt x="409" y="13"/>
                      <a:pt x="406" y="10"/>
                      <a:pt x="406" y="10"/>
                    </a:cubicBezTo>
                    <a:cubicBezTo>
                      <a:pt x="401" y="7"/>
                      <a:pt x="396" y="13"/>
                      <a:pt x="392" y="15"/>
                    </a:cubicBezTo>
                    <a:cubicBezTo>
                      <a:pt x="391" y="15"/>
                      <a:pt x="392" y="17"/>
                      <a:pt x="392" y="18"/>
                    </a:cubicBezTo>
                    <a:cubicBezTo>
                      <a:pt x="390" y="19"/>
                      <a:pt x="386" y="19"/>
                      <a:pt x="383" y="18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81" y="15"/>
                      <a:pt x="381" y="15"/>
                      <a:pt x="381" y="15"/>
                    </a:cubicBezTo>
                    <a:cubicBezTo>
                      <a:pt x="379" y="9"/>
                      <a:pt x="376" y="9"/>
                      <a:pt x="373" y="12"/>
                    </a:cubicBezTo>
                    <a:cubicBezTo>
                      <a:pt x="372" y="13"/>
                      <a:pt x="372" y="13"/>
                      <a:pt x="372" y="13"/>
                    </a:cubicBezTo>
                    <a:cubicBezTo>
                      <a:pt x="368" y="10"/>
                      <a:pt x="368" y="10"/>
                      <a:pt x="368" y="10"/>
                    </a:cubicBezTo>
                    <a:cubicBezTo>
                      <a:pt x="366" y="9"/>
                      <a:pt x="363" y="9"/>
                      <a:pt x="360" y="10"/>
                    </a:cubicBezTo>
                    <a:cubicBezTo>
                      <a:pt x="358" y="11"/>
                      <a:pt x="356" y="12"/>
                      <a:pt x="354" y="14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1" y="15"/>
                      <a:pt x="350" y="14"/>
                      <a:pt x="348" y="15"/>
                    </a:cubicBezTo>
                    <a:cubicBezTo>
                      <a:pt x="346" y="16"/>
                      <a:pt x="344" y="16"/>
                      <a:pt x="341" y="17"/>
                    </a:cubicBezTo>
                    <a:cubicBezTo>
                      <a:pt x="333" y="18"/>
                      <a:pt x="333" y="18"/>
                      <a:pt x="333" y="18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31" y="16"/>
                      <a:pt x="329" y="14"/>
                      <a:pt x="327" y="14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325" y="15"/>
                      <a:pt x="325" y="15"/>
                      <a:pt x="325" y="15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4"/>
                      <a:pt x="324" y="14"/>
                      <a:pt x="324" y="14"/>
                    </a:cubicBezTo>
                    <a:cubicBezTo>
                      <a:pt x="324" y="13"/>
                      <a:pt x="324" y="12"/>
                      <a:pt x="322" y="12"/>
                    </a:cubicBezTo>
                    <a:cubicBezTo>
                      <a:pt x="320" y="12"/>
                      <a:pt x="319" y="13"/>
                      <a:pt x="318" y="14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3" y="16"/>
                      <a:pt x="310" y="18"/>
                      <a:pt x="307" y="18"/>
                    </a:cubicBezTo>
                    <a:cubicBezTo>
                      <a:pt x="306" y="19"/>
                      <a:pt x="306" y="19"/>
                      <a:pt x="306" y="19"/>
                    </a:cubicBezTo>
                    <a:cubicBezTo>
                      <a:pt x="305" y="18"/>
                      <a:pt x="305" y="18"/>
                      <a:pt x="305" y="18"/>
                    </a:cubicBezTo>
                    <a:cubicBezTo>
                      <a:pt x="304" y="17"/>
                      <a:pt x="304" y="17"/>
                      <a:pt x="304" y="17"/>
                    </a:cubicBezTo>
                    <a:cubicBezTo>
                      <a:pt x="303" y="16"/>
                      <a:pt x="303" y="15"/>
                      <a:pt x="302" y="15"/>
                    </a:cubicBezTo>
                    <a:cubicBezTo>
                      <a:pt x="300" y="14"/>
                      <a:pt x="298" y="15"/>
                      <a:pt x="296" y="17"/>
                    </a:cubicBezTo>
                    <a:cubicBezTo>
                      <a:pt x="295" y="18"/>
                      <a:pt x="295" y="18"/>
                      <a:pt x="295" y="18"/>
                    </a:cubicBezTo>
                    <a:cubicBezTo>
                      <a:pt x="294" y="17"/>
                      <a:pt x="294" y="17"/>
                      <a:pt x="294" y="17"/>
                    </a:cubicBezTo>
                    <a:cubicBezTo>
                      <a:pt x="293" y="15"/>
                      <a:pt x="291" y="14"/>
                      <a:pt x="288" y="15"/>
                    </a:cubicBezTo>
                    <a:cubicBezTo>
                      <a:pt x="288" y="15"/>
                      <a:pt x="287" y="16"/>
                      <a:pt x="286" y="17"/>
                    </a:cubicBezTo>
                    <a:cubicBezTo>
                      <a:pt x="285" y="18"/>
                      <a:pt x="285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4" y="18"/>
                      <a:pt x="284" y="18"/>
                      <a:pt x="284" y="18"/>
                    </a:cubicBezTo>
                    <a:cubicBezTo>
                      <a:pt x="281" y="18"/>
                      <a:pt x="278" y="16"/>
                      <a:pt x="275" y="16"/>
                    </a:cubicBezTo>
                    <a:cubicBezTo>
                      <a:pt x="274" y="16"/>
                      <a:pt x="274" y="16"/>
                      <a:pt x="274" y="16"/>
                    </a:cubicBezTo>
                    <a:cubicBezTo>
                      <a:pt x="273" y="14"/>
                      <a:pt x="273" y="14"/>
                      <a:pt x="273" y="14"/>
                    </a:cubicBezTo>
                    <a:cubicBezTo>
                      <a:pt x="272" y="13"/>
                      <a:pt x="270" y="12"/>
                      <a:pt x="269" y="12"/>
                    </a:cubicBezTo>
                    <a:cubicBezTo>
                      <a:pt x="266" y="12"/>
                      <a:pt x="266" y="13"/>
                      <a:pt x="266" y="14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6" y="15"/>
                      <a:pt x="266" y="15"/>
                      <a:pt x="266" y="15"/>
                    </a:cubicBezTo>
                    <a:cubicBezTo>
                      <a:pt x="264" y="14"/>
                      <a:pt x="264" y="14"/>
                      <a:pt x="264" y="14"/>
                    </a:cubicBezTo>
                    <a:cubicBezTo>
                      <a:pt x="263" y="14"/>
                      <a:pt x="263" y="14"/>
                      <a:pt x="263" y="14"/>
                    </a:cubicBezTo>
                    <a:cubicBezTo>
                      <a:pt x="262" y="14"/>
                      <a:pt x="260" y="16"/>
                      <a:pt x="259" y="17"/>
                    </a:cubicBezTo>
                    <a:cubicBezTo>
                      <a:pt x="258" y="18"/>
                      <a:pt x="258" y="18"/>
                      <a:pt x="258" y="18"/>
                    </a:cubicBezTo>
                    <a:cubicBezTo>
                      <a:pt x="249" y="17"/>
                      <a:pt x="249" y="17"/>
                      <a:pt x="249" y="17"/>
                    </a:cubicBezTo>
                    <a:cubicBezTo>
                      <a:pt x="247" y="16"/>
                      <a:pt x="244" y="16"/>
                      <a:pt x="243" y="15"/>
                    </a:cubicBezTo>
                    <a:cubicBezTo>
                      <a:pt x="241" y="14"/>
                      <a:pt x="239" y="15"/>
                      <a:pt x="238" y="16"/>
                    </a:cubicBezTo>
                    <a:cubicBezTo>
                      <a:pt x="238" y="16"/>
                      <a:pt x="238" y="16"/>
                      <a:pt x="238" y="16"/>
                    </a:cubicBezTo>
                    <a:cubicBezTo>
                      <a:pt x="236" y="14"/>
                      <a:pt x="236" y="14"/>
                      <a:pt x="236" y="14"/>
                    </a:cubicBezTo>
                    <a:cubicBezTo>
                      <a:pt x="234" y="12"/>
                      <a:pt x="233" y="11"/>
                      <a:pt x="231" y="10"/>
                    </a:cubicBezTo>
                    <a:cubicBezTo>
                      <a:pt x="228" y="9"/>
                      <a:pt x="225" y="9"/>
                      <a:pt x="222" y="10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7" y="12"/>
                      <a:pt x="217" y="12"/>
                      <a:pt x="217" y="12"/>
                    </a:cubicBezTo>
                    <a:cubicBezTo>
                      <a:pt x="214" y="9"/>
                      <a:pt x="212" y="9"/>
                      <a:pt x="210" y="15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7" y="18"/>
                      <a:pt x="207" y="18"/>
                      <a:pt x="207" y="18"/>
                    </a:cubicBezTo>
                    <a:cubicBezTo>
                      <a:pt x="204" y="19"/>
                      <a:pt x="201" y="19"/>
                      <a:pt x="199" y="18"/>
                    </a:cubicBezTo>
                    <a:cubicBezTo>
                      <a:pt x="198" y="17"/>
                      <a:pt x="199" y="15"/>
                      <a:pt x="199" y="15"/>
                    </a:cubicBezTo>
                    <a:cubicBezTo>
                      <a:pt x="195" y="13"/>
                      <a:pt x="190" y="7"/>
                      <a:pt x="185" y="10"/>
                    </a:cubicBezTo>
                    <a:cubicBezTo>
                      <a:pt x="184" y="10"/>
                      <a:pt x="181" y="13"/>
                      <a:pt x="17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6" y="14"/>
                      <a:pt x="162" y="11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5" y="12"/>
                      <a:pt x="154" y="13"/>
                      <a:pt x="153" y="14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46" y="17"/>
                      <a:pt x="142" y="19"/>
                      <a:pt x="138" y="20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1" y="16"/>
                      <a:pt x="127" y="12"/>
                      <a:pt x="123" y="12"/>
                    </a:cubicBezTo>
                    <a:cubicBezTo>
                      <a:pt x="120" y="12"/>
                      <a:pt x="118" y="13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77" y="14"/>
                      <a:pt x="65" y="14"/>
                      <a:pt x="54" y="14"/>
                    </a:cubicBezTo>
                    <a:cubicBezTo>
                      <a:pt x="44" y="14"/>
                      <a:pt x="20" y="10"/>
                      <a:pt x="20" y="29"/>
                    </a:cubicBezTo>
                    <a:cubicBezTo>
                      <a:pt x="20" y="48"/>
                      <a:pt x="48" y="31"/>
                      <a:pt x="52" y="46"/>
                    </a:cubicBezTo>
                    <a:cubicBezTo>
                      <a:pt x="56" y="59"/>
                      <a:pt x="19" y="55"/>
                      <a:pt x="30" y="66"/>
                    </a:cubicBezTo>
                    <a:cubicBezTo>
                      <a:pt x="32" y="68"/>
                      <a:pt x="69" y="78"/>
                      <a:pt x="55" y="84"/>
                    </a:cubicBezTo>
                    <a:cubicBezTo>
                      <a:pt x="46" y="88"/>
                      <a:pt x="0" y="81"/>
                      <a:pt x="1" y="112"/>
                    </a:cubicBezTo>
                    <a:cubicBezTo>
                      <a:pt x="2" y="146"/>
                      <a:pt x="59" y="101"/>
                      <a:pt x="59" y="135"/>
                    </a:cubicBezTo>
                    <a:cubicBezTo>
                      <a:pt x="60" y="146"/>
                      <a:pt x="40" y="138"/>
                      <a:pt x="40" y="144"/>
                    </a:cubicBezTo>
                    <a:cubicBezTo>
                      <a:pt x="40" y="151"/>
                      <a:pt x="69" y="147"/>
                      <a:pt x="73" y="160"/>
                    </a:cubicBezTo>
                    <a:cubicBezTo>
                      <a:pt x="79" y="179"/>
                      <a:pt x="16" y="155"/>
                      <a:pt x="17" y="188"/>
                    </a:cubicBezTo>
                    <a:cubicBezTo>
                      <a:pt x="17" y="221"/>
                      <a:pt x="56" y="203"/>
                      <a:pt x="73" y="214"/>
                    </a:cubicBezTo>
                    <a:cubicBezTo>
                      <a:pt x="76" y="215"/>
                      <a:pt x="80" y="227"/>
                      <a:pt x="78" y="232"/>
                    </a:cubicBezTo>
                    <a:cubicBezTo>
                      <a:pt x="73" y="246"/>
                      <a:pt x="52" y="220"/>
                      <a:pt x="50" y="235"/>
                    </a:cubicBezTo>
                    <a:cubicBezTo>
                      <a:pt x="48" y="260"/>
                      <a:pt x="93" y="240"/>
                      <a:pt x="91" y="264"/>
                    </a:cubicBezTo>
                    <a:cubicBezTo>
                      <a:pt x="89" y="289"/>
                      <a:pt x="56" y="272"/>
                      <a:pt x="48" y="272"/>
                    </a:cubicBezTo>
                    <a:cubicBezTo>
                      <a:pt x="21" y="272"/>
                      <a:pt x="24" y="288"/>
                      <a:pt x="47" y="288"/>
                    </a:cubicBezTo>
                    <a:cubicBezTo>
                      <a:pt x="100" y="287"/>
                      <a:pt x="100" y="287"/>
                      <a:pt x="100" y="287"/>
                    </a:cubicBezTo>
                    <a:cubicBezTo>
                      <a:pt x="100" y="288"/>
                      <a:pt x="100" y="288"/>
                      <a:pt x="100" y="288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11" y="287"/>
                      <a:pt x="111" y="287"/>
                      <a:pt x="111" y="287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304"/>
                      <a:pt x="113" y="304"/>
                      <a:pt x="113" y="304"/>
                    </a:cubicBezTo>
                    <a:cubicBezTo>
                      <a:pt x="114" y="304"/>
                      <a:pt x="114" y="304"/>
                      <a:pt x="114" y="304"/>
                    </a:cubicBezTo>
                    <a:cubicBezTo>
                      <a:pt x="116" y="303"/>
                      <a:pt x="119" y="300"/>
                      <a:pt x="121" y="296"/>
                    </a:cubicBezTo>
                    <a:cubicBezTo>
                      <a:pt x="124" y="293"/>
                      <a:pt x="124" y="293"/>
                      <a:pt x="124" y="293"/>
                    </a:cubicBezTo>
                    <a:cubicBezTo>
                      <a:pt x="125" y="294"/>
                      <a:pt x="125" y="294"/>
                      <a:pt x="125" y="294"/>
                    </a:cubicBezTo>
                    <a:cubicBezTo>
                      <a:pt x="128" y="299"/>
                      <a:pt x="129" y="296"/>
                      <a:pt x="131" y="291"/>
                    </a:cubicBezTo>
                    <a:cubicBezTo>
                      <a:pt x="132" y="287"/>
                      <a:pt x="132" y="287"/>
                      <a:pt x="132" y="287"/>
                    </a:cubicBezTo>
                    <a:cubicBezTo>
                      <a:pt x="134" y="287"/>
                      <a:pt x="134" y="287"/>
                      <a:pt x="134" y="287"/>
                    </a:cubicBezTo>
                    <a:cubicBezTo>
                      <a:pt x="137" y="292"/>
                      <a:pt x="137" y="292"/>
                      <a:pt x="137" y="292"/>
                    </a:cubicBezTo>
                    <a:cubicBezTo>
                      <a:pt x="139" y="294"/>
                      <a:pt x="141" y="296"/>
                      <a:pt x="144" y="294"/>
                    </a:cubicBezTo>
                    <a:cubicBezTo>
                      <a:pt x="145" y="293"/>
                      <a:pt x="146" y="292"/>
                      <a:pt x="147" y="291"/>
                    </a:cubicBezTo>
                    <a:cubicBezTo>
                      <a:pt x="148" y="291"/>
                      <a:pt x="148" y="291"/>
                      <a:pt x="148" y="291"/>
                    </a:cubicBezTo>
                    <a:cubicBezTo>
                      <a:pt x="148" y="292"/>
                      <a:pt x="148" y="292"/>
                      <a:pt x="148" y="292"/>
                    </a:cubicBezTo>
                    <a:cubicBezTo>
                      <a:pt x="150" y="297"/>
                      <a:pt x="151" y="297"/>
                      <a:pt x="152" y="295"/>
                    </a:cubicBezTo>
                    <a:cubicBezTo>
                      <a:pt x="153" y="292"/>
                      <a:pt x="153" y="292"/>
                      <a:pt x="153" y="292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64" y="290"/>
                      <a:pt x="169" y="302"/>
                      <a:pt x="175" y="299"/>
                    </a:cubicBezTo>
                    <a:cubicBezTo>
                      <a:pt x="176" y="299"/>
                      <a:pt x="175" y="297"/>
                      <a:pt x="175" y="297"/>
                    </a:cubicBezTo>
                    <a:cubicBezTo>
                      <a:pt x="178" y="297"/>
                      <a:pt x="178" y="297"/>
                      <a:pt x="178" y="297"/>
                    </a:cubicBezTo>
                    <a:cubicBezTo>
                      <a:pt x="179" y="296"/>
                      <a:pt x="179" y="295"/>
                      <a:pt x="179" y="294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5"/>
                      <a:pt x="182" y="295"/>
                      <a:pt x="182" y="295"/>
                    </a:cubicBezTo>
                    <a:cubicBezTo>
                      <a:pt x="183" y="297"/>
                      <a:pt x="184" y="298"/>
                      <a:pt x="185" y="299"/>
                    </a:cubicBezTo>
                    <a:cubicBezTo>
                      <a:pt x="188" y="302"/>
                      <a:pt x="190" y="296"/>
                      <a:pt x="192" y="292"/>
                    </a:cubicBezTo>
                    <a:cubicBezTo>
                      <a:pt x="193" y="289"/>
                      <a:pt x="193" y="289"/>
                      <a:pt x="193" y="289"/>
                    </a:cubicBezTo>
                    <a:cubicBezTo>
                      <a:pt x="194" y="289"/>
                      <a:pt x="194" y="289"/>
                      <a:pt x="194" y="289"/>
                    </a:cubicBezTo>
                    <a:cubicBezTo>
                      <a:pt x="195" y="289"/>
                      <a:pt x="196" y="290"/>
                      <a:pt x="197" y="289"/>
                    </a:cubicBezTo>
                    <a:cubicBezTo>
                      <a:pt x="200" y="287"/>
                      <a:pt x="200" y="287"/>
                      <a:pt x="200" y="287"/>
                    </a:cubicBezTo>
                    <a:cubicBezTo>
                      <a:pt x="200" y="288"/>
                      <a:pt x="200" y="288"/>
                      <a:pt x="200" y="288"/>
                    </a:cubicBezTo>
                    <a:cubicBezTo>
                      <a:pt x="201" y="290"/>
                      <a:pt x="201" y="293"/>
                      <a:pt x="204" y="294"/>
                    </a:cubicBezTo>
                    <a:cubicBezTo>
                      <a:pt x="205" y="295"/>
                      <a:pt x="206" y="296"/>
                      <a:pt x="207" y="297"/>
                    </a:cubicBezTo>
                    <a:cubicBezTo>
                      <a:pt x="212" y="300"/>
                      <a:pt x="214" y="294"/>
                      <a:pt x="218" y="291"/>
                    </a:cubicBezTo>
                    <a:cubicBezTo>
                      <a:pt x="218" y="291"/>
                      <a:pt x="218" y="291"/>
                      <a:pt x="218" y="291"/>
                    </a:cubicBezTo>
                    <a:cubicBezTo>
                      <a:pt x="220" y="294"/>
                      <a:pt x="220" y="294"/>
                      <a:pt x="220" y="294"/>
                    </a:cubicBezTo>
                    <a:cubicBezTo>
                      <a:pt x="225" y="301"/>
                      <a:pt x="223" y="296"/>
                      <a:pt x="224" y="292"/>
                    </a:cubicBezTo>
                    <a:cubicBezTo>
                      <a:pt x="225" y="291"/>
                      <a:pt x="225" y="291"/>
                      <a:pt x="225" y="290"/>
                    </a:cubicBezTo>
                    <a:cubicBezTo>
                      <a:pt x="226" y="289"/>
                      <a:pt x="226" y="289"/>
                      <a:pt x="226" y="289"/>
                    </a:cubicBezTo>
                    <a:cubicBezTo>
                      <a:pt x="239" y="289"/>
                      <a:pt x="239" y="289"/>
                      <a:pt x="239" y="289"/>
                    </a:cubicBezTo>
                    <a:cubicBezTo>
                      <a:pt x="241" y="289"/>
                      <a:pt x="241" y="289"/>
                      <a:pt x="241" y="289"/>
                    </a:cubicBezTo>
                    <a:cubicBezTo>
                      <a:pt x="242" y="291"/>
                      <a:pt x="242" y="291"/>
                      <a:pt x="242" y="291"/>
                    </a:cubicBezTo>
                    <a:cubicBezTo>
                      <a:pt x="243" y="292"/>
                      <a:pt x="244" y="294"/>
                      <a:pt x="244" y="294"/>
                    </a:cubicBezTo>
                    <a:cubicBezTo>
                      <a:pt x="247" y="294"/>
                      <a:pt x="247" y="294"/>
                      <a:pt x="247" y="294"/>
                    </a:cubicBezTo>
                    <a:cubicBezTo>
                      <a:pt x="247" y="297"/>
                      <a:pt x="247" y="297"/>
                      <a:pt x="247" y="297"/>
                    </a:cubicBezTo>
                    <a:cubicBezTo>
                      <a:pt x="250" y="297"/>
                      <a:pt x="250" y="297"/>
                      <a:pt x="250" y="297"/>
                    </a:cubicBezTo>
                    <a:cubicBezTo>
                      <a:pt x="251" y="297"/>
                      <a:pt x="250" y="299"/>
                      <a:pt x="250" y="299"/>
                    </a:cubicBezTo>
                    <a:cubicBezTo>
                      <a:pt x="258" y="302"/>
                      <a:pt x="262" y="286"/>
                      <a:pt x="270" y="289"/>
                    </a:cubicBezTo>
                    <a:cubicBezTo>
                      <a:pt x="273" y="290"/>
                      <a:pt x="274" y="302"/>
                      <a:pt x="278" y="292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9" y="292"/>
                      <a:pt x="280" y="293"/>
                      <a:pt x="282" y="294"/>
                    </a:cubicBezTo>
                    <a:cubicBezTo>
                      <a:pt x="284" y="296"/>
                      <a:pt x="287" y="294"/>
                      <a:pt x="289" y="292"/>
                    </a:cubicBezTo>
                    <a:cubicBezTo>
                      <a:pt x="294" y="283"/>
                      <a:pt x="294" y="283"/>
                      <a:pt x="294" y="283"/>
                    </a:cubicBezTo>
                    <a:cubicBezTo>
                      <a:pt x="295" y="282"/>
                      <a:pt x="295" y="282"/>
                      <a:pt x="295" y="282"/>
                    </a:cubicBezTo>
                    <a:cubicBezTo>
                      <a:pt x="296" y="283"/>
                      <a:pt x="296" y="283"/>
                      <a:pt x="296" y="283"/>
                    </a:cubicBezTo>
                    <a:cubicBezTo>
                      <a:pt x="302" y="292"/>
                      <a:pt x="302" y="292"/>
                      <a:pt x="302" y="292"/>
                    </a:cubicBezTo>
                    <a:cubicBezTo>
                      <a:pt x="304" y="294"/>
                      <a:pt x="306" y="296"/>
                      <a:pt x="309" y="294"/>
                    </a:cubicBezTo>
                    <a:cubicBezTo>
                      <a:pt x="310" y="293"/>
                      <a:pt x="311" y="292"/>
                      <a:pt x="312" y="291"/>
                    </a:cubicBezTo>
                    <a:cubicBezTo>
                      <a:pt x="312" y="291"/>
                      <a:pt x="312" y="291"/>
                      <a:pt x="312" y="291"/>
                    </a:cubicBezTo>
                    <a:cubicBezTo>
                      <a:pt x="313" y="292"/>
                      <a:pt x="313" y="292"/>
                      <a:pt x="313" y="292"/>
                    </a:cubicBezTo>
                    <a:cubicBezTo>
                      <a:pt x="317" y="302"/>
                      <a:pt x="317" y="290"/>
                      <a:pt x="320" y="289"/>
                    </a:cubicBezTo>
                    <a:cubicBezTo>
                      <a:pt x="328" y="286"/>
                      <a:pt x="332" y="302"/>
                      <a:pt x="340" y="299"/>
                    </a:cubicBezTo>
                    <a:cubicBezTo>
                      <a:pt x="341" y="299"/>
                      <a:pt x="340" y="297"/>
                      <a:pt x="340" y="297"/>
                    </a:cubicBezTo>
                    <a:cubicBezTo>
                      <a:pt x="343" y="297"/>
                      <a:pt x="343" y="297"/>
                      <a:pt x="343" y="297"/>
                    </a:cubicBezTo>
                    <a:cubicBezTo>
                      <a:pt x="344" y="294"/>
                      <a:pt x="344" y="294"/>
                      <a:pt x="344" y="294"/>
                    </a:cubicBezTo>
                    <a:cubicBezTo>
                      <a:pt x="346" y="294"/>
                      <a:pt x="346" y="294"/>
                      <a:pt x="346" y="294"/>
                    </a:cubicBezTo>
                    <a:cubicBezTo>
                      <a:pt x="347" y="294"/>
                      <a:pt x="348" y="292"/>
                      <a:pt x="349" y="291"/>
                    </a:cubicBezTo>
                    <a:cubicBezTo>
                      <a:pt x="350" y="289"/>
                      <a:pt x="350" y="289"/>
                      <a:pt x="350" y="289"/>
                    </a:cubicBezTo>
                    <a:cubicBezTo>
                      <a:pt x="352" y="289"/>
                      <a:pt x="352" y="289"/>
                      <a:pt x="352" y="289"/>
                    </a:cubicBezTo>
                    <a:cubicBezTo>
                      <a:pt x="365" y="289"/>
                      <a:pt x="365" y="289"/>
                      <a:pt x="365" y="289"/>
                    </a:cubicBezTo>
                    <a:cubicBezTo>
                      <a:pt x="365" y="290"/>
                      <a:pt x="365" y="290"/>
                      <a:pt x="365" y="290"/>
                    </a:cubicBezTo>
                    <a:cubicBezTo>
                      <a:pt x="366" y="291"/>
                      <a:pt x="366" y="291"/>
                      <a:pt x="366" y="292"/>
                    </a:cubicBezTo>
                    <a:cubicBezTo>
                      <a:pt x="368" y="296"/>
                      <a:pt x="365" y="301"/>
                      <a:pt x="371" y="294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7" y="294"/>
                      <a:pt x="378" y="300"/>
                      <a:pt x="384" y="297"/>
                    </a:cubicBezTo>
                    <a:cubicBezTo>
                      <a:pt x="385" y="296"/>
                      <a:pt x="386" y="295"/>
                      <a:pt x="387" y="294"/>
                    </a:cubicBezTo>
                    <a:cubicBezTo>
                      <a:pt x="389" y="293"/>
                      <a:pt x="389" y="290"/>
                      <a:pt x="390" y="288"/>
                    </a:cubicBezTo>
                    <a:cubicBezTo>
                      <a:pt x="391" y="287"/>
                      <a:pt x="391" y="287"/>
                      <a:pt x="391" y="287"/>
                    </a:cubicBezTo>
                    <a:cubicBezTo>
                      <a:pt x="393" y="289"/>
                      <a:pt x="393" y="289"/>
                      <a:pt x="393" y="289"/>
                    </a:cubicBezTo>
                    <a:cubicBezTo>
                      <a:pt x="394" y="290"/>
                      <a:pt x="395" y="289"/>
                      <a:pt x="397" y="289"/>
                    </a:cubicBezTo>
                    <a:cubicBezTo>
                      <a:pt x="398" y="289"/>
                      <a:pt x="398" y="289"/>
                      <a:pt x="398" y="289"/>
                    </a:cubicBezTo>
                    <a:cubicBezTo>
                      <a:pt x="399" y="292"/>
                      <a:pt x="399" y="292"/>
                      <a:pt x="399" y="292"/>
                    </a:cubicBezTo>
                    <a:cubicBezTo>
                      <a:pt x="401" y="296"/>
                      <a:pt x="402" y="302"/>
                      <a:pt x="405" y="299"/>
                    </a:cubicBezTo>
                    <a:cubicBezTo>
                      <a:pt x="406" y="298"/>
                      <a:pt x="407" y="297"/>
                      <a:pt x="408" y="295"/>
                    </a:cubicBezTo>
                    <a:cubicBezTo>
                      <a:pt x="408" y="294"/>
                      <a:pt x="408" y="294"/>
                      <a:pt x="408" y="294"/>
                    </a:cubicBezTo>
                    <a:cubicBezTo>
                      <a:pt x="409" y="294"/>
                      <a:pt x="409" y="294"/>
                      <a:pt x="409" y="294"/>
                    </a:cubicBezTo>
                    <a:cubicBezTo>
                      <a:pt x="411" y="293"/>
                      <a:pt x="411" y="293"/>
                      <a:pt x="411" y="293"/>
                    </a:cubicBezTo>
                    <a:cubicBezTo>
                      <a:pt x="412" y="294"/>
                      <a:pt x="412" y="294"/>
                      <a:pt x="412" y="294"/>
                    </a:cubicBezTo>
                    <a:cubicBezTo>
                      <a:pt x="412" y="295"/>
                      <a:pt x="412" y="296"/>
                      <a:pt x="412" y="297"/>
                    </a:cubicBezTo>
                    <a:cubicBezTo>
                      <a:pt x="415" y="297"/>
                      <a:pt x="415" y="297"/>
                      <a:pt x="415" y="297"/>
                    </a:cubicBezTo>
                    <a:cubicBezTo>
                      <a:pt x="416" y="297"/>
                      <a:pt x="415" y="299"/>
                      <a:pt x="415" y="299"/>
                    </a:cubicBezTo>
                    <a:cubicBezTo>
                      <a:pt x="422" y="302"/>
                      <a:pt x="426" y="290"/>
                      <a:pt x="432" y="289"/>
                    </a:cubicBezTo>
                    <a:cubicBezTo>
                      <a:pt x="433" y="289"/>
                      <a:pt x="433" y="289"/>
                      <a:pt x="433" y="289"/>
                    </a:cubicBezTo>
                    <a:cubicBezTo>
                      <a:pt x="434" y="290"/>
                      <a:pt x="434" y="290"/>
                      <a:pt x="434" y="290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9" y="295"/>
                      <a:pt x="439" y="295"/>
                      <a:pt x="439" y="295"/>
                    </a:cubicBezTo>
                    <a:cubicBezTo>
                      <a:pt x="440" y="297"/>
                      <a:pt x="441" y="297"/>
                      <a:pt x="443" y="292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4" y="292"/>
                      <a:pt x="445" y="293"/>
                      <a:pt x="447" y="294"/>
                    </a:cubicBezTo>
                    <a:cubicBezTo>
                      <a:pt x="449" y="296"/>
                      <a:pt x="451" y="294"/>
                      <a:pt x="453" y="292"/>
                    </a:cubicBezTo>
                    <a:cubicBezTo>
                      <a:pt x="455" y="289"/>
                      <a:pt x="455" y="289"/>
                      <a:pt x="455" y="289"/>
                    </a:cubicBezTo>
                    <a:cubicBezTo>
                      <a:pt x="459" y="289"/>
                      <a:pt x="459" y="289"/>
                      <a:pt x="459" y="289"/>
                    </a:cubicBezTo>
                    <a:cubicBezTo>
                      <a:pt x="460" y="291"/>
                      <a:pt x="460" y="291"/>
                      <a:pt x="460" y="291"/>
                    </a:cubicBezTo>
                    <a:cubicBezTo>
                      <a:pt x="461" y="296"/>
                      <a:pt x="463" y="299"/>
                      <a:pt x="465" y="294"/>
                    </a:cubicBezTo>
                    <a:cubicBezTo>
                      <a:pt x="467" y="293"/>
                      <a:pt x="467" y="293"/>
                      <a:pt x="467" y="293"/>
                    </a:cubicBezTo>
                    <a:cubicBezTo>
                      <a:pt x="469" y="296"/>
                      <a:pt x="469" y="296"/>
                      <a:pt x="469" y="296"/>
                    </a:cubicBezTo>
                    <a:cubicBezTo>
                      <a:pt x="473" y="301"/>
                      <a:pt x="476" y="306"/>
                      <a:pt x="479" y="305"/>
                    </a:cubicBezTo>
                    <a:cubicBezTo>
                      <a:pt x="480" y="304"/>
                      <a:pt x="480" y="300"/>
                      <a:pt x="482" y="299"/>
                    </a:cubicBezTo>
                    <a:cubicBezTo>
                      <a:pt x="484" y="298"/>
                      <a:pt x="491" y="295"/>
                      <a:pt x="495" y="297"/>
                    </a:cubicBezTo>
                    <a:cubicBezTo>
                      <a:pt x="498" y="298"/>
                      <a:pt x="501" y="303"/>
                      <a:pt x="503" y="305"/>
                    </a:cubicBezTo>
                    <a:cubicBezTo>
                      <a:pt x="507" y="306"/>
                      <a:pt x="509" y="303"/>
                      <a:pt x="511" y="299"/>
                    </a:cubicBezTo>
                    <a:cubicBezTo>
                      <a:pt x="512" y="297"/>
                      <a:pt x="512" y="297"/>
                      <a:pt x="512" y="297"/>
                    </a:cubicBezTo>
                    <a:cubicBezTo>
                      <a:pt x="513" y="297"/>
                      <a:pt x="513" y="297"/>
                      <a:pt x="513" y="297"/>
                    </a:cubicBezTo>
                    <a:cubicBezTo>
                      <a:pt x="515" y="296"/>
                      <a:pt x="516" y="294"/>
                      <a:pt x="518" y="293"/>
                    </a:cubicBezTo>
                    <a:cubicBezTo>
                      <a:pt x="518" y="292"/>
                      <a:pt x="518" y="292"/>
                      <a:pt x="518" y="292"/>
                    </a:cubicBezTo>
                    <a:cubicBezTo>
                      <a:pt x="519" y="293"/>
                      <a:pt x="519" y="293"/>
                      <a:pt x="519" y="293"/>
                    </a:cubicBezTo>
                    <a:cubicBezTo>
                      <a:pt x="521" y="294"/>
                      <a:pt x="522" y="296"/>
                      <a:pt x="524" y="297"/>
                    </a:cubicBezTo>
                    <a:cubicBezTo>
                      <a:pt x="525" y="297"/>
                      <a:pt x="525" y="297"/>
                      <a:pt x="525" y="297"/>
                    </a:cubicBezTo>
                    <a:cubicBezTo>
                      <a:pt x="526" y="299"/>
                      <a:pt x="526" y="299"/>
                      <a:pt x="526" y="299"/>
                    </a:cubicBezTo>
                    <a:cubicBezTo>
                      <a:pt x="528" y="303"/>
                      <a:pt x="530" y="306"/>
                      <a:pt x="534" y="305"/>
                    </a:cubicBezTo>
                    <a:cubicBezTo>
                      <a:pt x="536" y="303"/>
                      <a:pt x="539" y="298"/>
                      <a:pt x="541" y="297"/>
                    </a:cubicBezTo>
                    <a:cubicBezTo>
                      <a:pt x="545" y="295"/>
                      <a:pt x="552" y="298"/>
                      <a:pt x="555" y="299"/>
                    </a:cubicBezTo>
                    <a:cubicBezTo>
                      <a:pt x="557" y="300"/>
                      <a:pt x="556" y="304"/>
                      <a:pt x="558" y="305"/>
                    </a:cubicBezTo>
                    <a:cubicBezTo>
                      <a:pt x="561" y="306"/>
                      <a:pt x="564" y="301"/>
                      <a:pt x="568" y="296"/>
                    </a:cubicBezTo>
                    <a:cubicBezTo>
                      <a:pt x="570" y="293"/>
                      <a:pt x="570" y="293"/>
                      <a:pt x="570" y="293"/>
                    </a:cubicBezTo>
                    <a:cubicBezTo>
                      <a:pt x="572" y="294"/>
                      <a:pt x="572" y="294"/>
                      <a:pt x="572" y="294"/>
                    </a:cubicBezTo>
                    <a:cubicBezTo>
                      <a:pt x="574" y="299"/>
                      <a:pt x="576" y="296"/>
                      <a:pt x="577" y="291"/>
                    </a:cubicBezTo>
                    <a:cubicBezTo>
                      <a:pt x="578" y="289"/>
                      <a:pt x="578" y="289"/>
                      <a:pt x="578" y="289"/>
                    </a:cubicBezTo>
                    <a:cubicBezTo>
                      <a:pt x="582" y="289"/>
                      <a:pt x="582" y="289"/>
                      <a:pt x="582" y="289"/>
                    </a:cubicBezTo>
                    <a:cubicBezTo>
                      <a:pt x="583" y="292"/>
                      <a:pt x="583" y="292"/>
                      <a:pt x="583" y="292"/>
                    </a:cubicBezTo>
                    <a:cubicBezTo>
                      <a:pt x="585" y="294"/>
                      <a:pt x="588" y="296"/>
                      <a:pt x="590" y="294"/>
                    </a:cubicBezTo>
                    <a:cubicBezTo>
                      <a:pt x="592" y="293"/>
                      <a:pt x="593" y="292"/>
                      <a:pt x="594" y="291"/>
                    </a:cubicBezTo>
                    <a:cubicBezTo>
                      <a:pt x="594" y="291"/>
                      <a:pt x="594" y="291"/>
                      <a:pt x="594" y="291"/>
                    </a:cubicBezTo>
                    <a:cubicBezTo>
                      <a:pt x="594" y="292"/>
                      <a:pt x="594" y="292"/>
                      <a:pt x="594" y="292"/>
                    </a:cubicBezTo>
                    <a:cubicBezTo>
                      <a:pt x="596" y="297"/>
                      <a:pt x="597" y="297"/>
                      <a:pt x="598" y="295"/>
                    </a:cubicBezTo>
                    <a:cubicBezTo>
                      <a:pt x="600" y="292"/>
                      <a:pt x="600" y="292"/>
                      <a:pt x="600" y="292"/>
                    </a:cubicBezTo>
                    <a:cubicBezTo>
                      <a:pt x="603" y="290"/>
                      <a:pt x="603" y="290"/>
                      <a:pt x="603" y="290"/>
                    </a:cubicBezTo>
                    <a:cubicBezTo>
                      <a:pt x="604" y="289"/>
                      <a:pt x="604" y="289"/>
                      <a:pt x="604" y="289"/>
                    </a:cubicBezTo>
                    <a:cubicBezTo>
                      <a:pt x="605" y="289"/>
                      <a:pt x="605" y="289"/>
                      <a:pt x="605" y="289"/>
                    </a:cubicBezTo>
                    <a:cubicBezTo>
                      <a:pt x="611" y="290"/>
                      <a:pt x="615" y="302"/>
                      <a:pt x="622" y="299"/>
                    </a:cubicBezTo>
                    <a:cubicBezTo>
                      <a:pt x="622" y="299"/>
                      <a:pt x="621" y="297"/>
                      <a:pt x="622" y="297"/>
                    </a:cubicBezTo>
                    <a:cubicBezTo>
                      <a:pt x="625" y="297"/>
                      <a:pt x="625" y="297"/>
                      <a:pt x="625" y="297"/>
                    </a:cubicBezTo>
                    <a:cubicBezTo>
                      <a:pt x="625" y="296"/>
                      <a:pt x="625" y="295"/>
                      <a:pt x="625" y="294"/>
                    </a:cubicBezTo>
                    <a:cubicBezTo>
                      <a:pt x="626" y="293"/>
                      <a:pt x="626" y="293"/>
                      <a:pt x="626" y="293"/>
                    </a:cubicBezTo>
                    <a:cubicBezTo>
                      <a:pt x="628" y="294"/>
                      <a:pt x="628" y="294"/>
                      <a:pt x="628" y="294"/>
                    </a:cubicBezTo>
                    <a:cubicBezTo>
                      <a:pt x="629" y="294"/>
                      <a:pt x="629" y="294"/>
                      <a:pt x="629" y="294"/>
                    </a:cubicBezTo>
                    <a:cubicBezTo>
                      <a:pt x="629" y="295"/>
                      <a:pt x="629" y="295"/>
                      <a:pt x="629" y="295"/>
                    </a:cubicBezTo>
                    <a:cubicBezTo>
                      <a:pt x="630" y="297"/>
                      <a:pt x="630" y="298"/>
                      <a:pt x="632" y="299"/>
                    </a:cubicBezTo>
                    <a:cubicBezTo>
                      <a:pt x="634" y="302"/>
                      <a:pt x="636" y="296"/>
                      <a:pt x="638" y="292"/>
                    </a:cubicBezTo>
                    <a:cubicBezTo>
                      <a:pt x="639" y="289"/>
                      <a:pt x="639" y="289"/>
                      <a:pt x="639" y="289"/>
                    </a:cubicBezTo>
                    <a:cubicBezTo>
                      <a:pt x="640" y="289"/>
                      <a:pt x="640" y="289"/>
                      <a:pt x="640" y="289"/>
                    </a:cubicBezTo>
                    <a:cubicBezTo>
                      <a:pt x="641" y="289"/>
                      <a:pt x="642" y="290"/>
                      <a:pt x="643" y="289"/>
                    </a:cubicBezTo>
                    <a:cubicBezTo>
                      <a:pt x="646" y="287"/>
                      <a:pt x="646" y="287"/>
                      <a:pt x="646" y="287"/>
                    </a:cubicBezTo>
                    <a:cubicBezTo>
                      <a:pt x="647" y="288"/>
                      <a:pt x="647" y="288"/>
                      <a:pt x="647" y="288"/>
                    </a:cubicBezTo>
                    <a:cubicBezTo>
                      <a:pt x="647" y="290"/>
                      <a:pt x="648" y="293"/>
                      <a:pt x="650" y="294"/>
                    </a:cubicBezTo>
                    <a:cubicBezTo>
                      <a:pt x="651" y="295"/>
                      <a:pt x="652" y="296"/>
                      <a:pt x="653" y="297"/>
                    </a:cubicBezTo>
                    <a:cubicBezTo>
                      <a:pt x="659" y="300"/>
                      <a:pt x="660" y="294"/>
                      <a:pt x="664" y="291"/>
                    </a:cubicBezTo>
                    <a:cubicBezTo>
                      <a:pt x="664" y="291"/>
                      <a:pt x="664" y="291"/>
                      <a:pt x="664" y="291"/>
                    </a:cubicBezTo>
                    <a:cubicBezTo>
                      <a:pt x="666" y="294"/>
                      <a:pt x="666" y="294"/>
                      <a:pt x="666" y="294"/>
                    </a:cubicBezTo>
                    <a:cubicBezTo>
                      <a:pt x="672" y="301"/>
                      <a:pt x="669" y="296"/>
                      <a:pt x="671" y="292"/>
                    </a:cubicBezTo>
                    <a:cubicBezTo>
                      <a:pt x="671" y="291"/>
                      <a:pt x="671" y="291"/>
                      <a:pt x="672" y="290"/>
                    </a:cubicBezTo>
                    <a:cubicBezTo>
                      <a:pt x="672" y="289"/>
                      <a:pt x="672" y="289"/>
                      <a:pt x="672" y="289"/>
                    </a:cubicBezTo>
                    <a:cubicBezTo>
                      <a:pt x="685" y="289"/>
                      <a:pt x="685" y="289"/>
                      <a:pt x="685" y="289"/>
                    </a:cubicBezTo>
                    <a:cubicBezTo>
                      <a:pt x="687" y="289"/>
                      <a:pt x="687" y="289"/>
                      <a:pt x="687" y="289"/>
                    </a:cubicBezTo>
                    <a:cubicBezTo>
                      <a:pt x="688" y="291"/>
                      <a:pt x="688" y="291"/>
                      <a:pt x="688" y="291"/>
                    </a:cubicBezTo>
                    <a:cubicBezTo>
                      <a:pt x="689" y="292"/>
                      <a:pt x="690" y="294"/>
                      <a:pt x="691" y="294"/>
                    </a:cubicBezTo>
                    <a:cubicBezTo>
                      <a:pt x="693" y="294"/>
                      <a:pt x="693" y="294"/>
                      <a:pt x="693" y="294"/>
                    </a:cubicBezTo>
                    <a:cubicBezTo>
                      <a:pt x="694" y="297"/>
                      <a:pt x="694" y="297"/>
                      <a:pt x="694" y="297"/>
                    </a:cubicBezTo>
                    <a:cubicBezTo>
                      <a:pt x="697" y="297"/>
                      <a:pt x="697" y="297"/>
                      <a:pt x="697" y="297"/>
                    </a:cubicBezTo>
                    <a:cubicBezTo>
                      <a:pt x="697" y="297"/>
                      <a:pt x="696" y="299"/>
                      <a:pt x="697" y="299"/>
                    </a:cubicBezTo>
                    <a:cubicBezTo>
                      <a:pt x="704" y="302"/>
                      <a:pt x="709" y="286"/>
                      <a:pt x="717" y="289"/>
                    </a:cubicBezTo>
                    <a:cubicBezTo>
                      <a:pt x="720" y="290"/>
                      <a:pt x="720" y="302"/>
                      <a:pt x="724" y="292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6" y="292"/>
                      <a:pt x="727" y="293"/>
                      <a:pt x="728" y="294"/>
                    </a:cubicBezTo>
                    <a:cubicBezTo>
                      <a:pt x="731" y="296"/>
                      <a:pt x="733" y="294"/>
                      <a:pt x="735" y="292"/>
                    </a:cubicBezTo>
                    <a:cubicBezTo>
                      <a:pt x="740" y="283"/>
                      <a:pt x="740" y="283"/>
                      <a:pt x="740" y="283"/>
                    </a:cubicBezTo>
                    <a:cubicBezTo>
                      <a:pt x="742" y="282"/>
                      <a:pt x="742" y="282"/>
                      <a:pt x="742" y="282"/>
                    </a:cubicBezTo>
                    <a:cubicBezTo>
                      <a:pt x="743" y="283"/>
                      <a:pt x="743" y="283"/>
                      <a:pt x="743" y="283"/>
                    </a:cubicBezTo>
                    <a:cubicBezTo>
                      <a:pt x="748" y="292"/>
                      <a:pt x="748" y="292"/>
                      <a:pt x="748" y="292"/>
                    </a:cubicBezTo>
                    <a:cubicBezTo>
                      <a:pt x="750" y="294"/>
                      <a:pt x="753" y="296"/>
                      <a:pt x="755" y="294"/>
                    </a:cubicBezTo>
                    <a:cubicBezTo>
                      <a:pt x="757" y="293"/>
                      <a:pt x="758" y="292"/>
                      <a:pt x="759" y="291"/>
                    </a:cubicBezTo>
                    <a:cubicBezTo>
                      <a:pt x="759" y="291"/>
                      <a:pt x="759" y="291"/>
                      <a:pt x="759" y="291"/>
                    </a:cubicBezTo>
                    <a:cubicBezTo>
                      <a:pt x="759" y="292"/>
                      <a:pt x="759" y="292"/>
                      <a:pt x="759" y="292"/>
                    </a:cubicBezTo>
                    <a:cubicBezTo>
                      <a:pt x="763" y="302"/>
                      <a:pt x="763" y="290"/>
                      <a:pt x="767" y="289"/>
                    </a:cubicBezTo>
                    <a:cubicBezTo>
                      <a:pt x="775" y="286"/>
                      <a:pt x="779" y="302"/>
                      <a:pt x="786" y="299"/>
                    </a:cubicBezTo>
                    <a:cubicBezTo>
                      <a:pt x="787" y="299"/>
                      <a:pt x="786" y="297"/>
                      <a:pt x="786" y="297"/>
                    </a:cubicBezTo>
                    <a:cubicBezTo>
                      <a:pt x="790" y="297"/>
                      <a:pt x="790" y="297"/>
                      <a:pt x="790" y="297"/>
                    </a:cubicBezTo>
                    <a:cubicBezTo>
                      <a:pt x="790" y="294"/>
                      <a:pt x="790" y="294"/>
                      <a:pt x="790" y="294"/>
                    </a:cubicBezTo>
                    <a:cubicBezTo>
                      <a:pt x="793" y="294"/>
                      <a:pt x="793" y="294"/>
                      <a:pt x="793" y="294"/>
                    </a:cubicBezTo>
                    <a:cubicBezTo>
                      <a:pt x="793" y="294"/>
                      <a:pt x="794" y="292"/>
                      <a:pt x="795" y="291"/>
                    </a:cubicBezTo>
                    <a:cubicBezTo>
                      <a:pt x="796" y="289"/>
                      <a:pt x="796" y="289"/>
                      <a:pt x="796" y="289"/>
                    </a:cubicBezTo>
                    <a:cubicBezTo>
                      <a:pt x="798" y="289"/>
                      <a:pt x="798" y="289"/>
                      <a:pt x="798" y="289"/>
                    </a:cubicBezTo>
                    <a:cubicBezTo>
                      <a:pt x="811" y="289"/>
                      <a:pt x="811" y="289"/>
                      <a:pt x="811" y="289"/>
                    </a:cubicBezTo>
                    <a:cubicBezTo>
                      <a:pt x="812" y="290"/>
                      <a:pt x="812" y="290"/>
                      <a:pt x="812" y="290"/>
                    </a:cubicBezTo>
                    <a:cubicBezTo>
                      <a:pt x="812" y="291"/>
                      <a:pt x="812" y="291"/>
                      <a:pt x="812" y="292"/>
                    </a:cubicBezTo>
                    <a:cubicBezTo>
                      <a:pt x="814" y="296"/>
                      <a:pt x="812" y="301"/>
                      <a:pt x="817" y="294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23" y="294"/>
                      <a:pt x="825" y="300"/>
                      <a:pt x="830" y="297"/>
                    </a:cubicBezTo>
                    <a:cubicBezTo>
                      <a:pt x="831" y="296"/>
                      <a:pt x="832" y="295"/>
                      <a:pt x="833" y="294"/>
                    </a:cubicBezTo>
                    <a:cubicBezTo>
                      <a:pt x="836" y="293"/>
                      <a:pt x="836" y="290"/>
                      <a:pt x="837" y="288"/>
                    </a:cubicBezTo>
                    <a:cubicBezTo>
                      <a:pt x="837" y="287"/>
                      <a:pt x="837" y="287"/>
                      <a:pt x="837" y="287"/>
                    </a:cubicBezTo>
                    <a:cubicBezTo>
                      <a:pt x="840" y="289"/>
                      <a:pt x="840" y="289"/>
                      <a:pt x="840" y="289"/>
                    </a:cubicBezTo>
                    <a:cubicBezTo>
                      <a:pt x="841" y="290"/>
                      <a:pt x="842" y="289"/>
                      <a:pt x="843" y="289"/>
                    </a:cubicBezTo>
                    <a:cubicBezTo>
                      <a:pt x="844" y="289"/>
                      <a:pt x="844" y="289"/>
                      <a:pt x="844" y="289"/>
                    </a:cubicBezTo>
                    <a:cubicBezTo>
                      <a:pt x="845" y="292"/>
                      <a:pt x="845" y="292"/>
                      <a:pt x="845" y="292"/>
                    </a:cubicBezTo>
                    <a:cubicBezTo>
                      <a:pt x="847" y="296"/>
                      <a:pt x="849" y="302"/>
                      <a:pt x="851" y="299"/>
                    </a:cubicBezTo>
                    <a:cubicBezTo>
                      <a:pt x="853" y="298"/>
                      <a:pt x="854" y="297"/>
                      <a:pt x="855" y="295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7" y="293"/>
                      <a:pt x="857" y="293"/>
                      <a:pt x="857" y="293"/>
                    </a:cubicBezTo>
                    <a:cubicBezTo>
                      <a:pt x="858" y="294"/>
                      <a:pt x="858" y="294"/>
                      <a:pt x="858" y="294"/>
                    </a:cubicBezTo>
                    <a:cubicBezTo>
                      <a:pt x="858" y="295"/>
                      <a:pt x="858" y="296"/>
                      <a:pt x="859" y="297"/>
                    </a:cubicBezTo>
                    <a:cubicBezTo>
                      <a:pt x="862" y="297"/>
                      <a:pt x="862" y="297"/>
                      <a:pt x="862" y="297"/>
                    </a:cubicBezTo>
                    <a:cubicBezTo>
                      <a:pt x="862" y="297"/>
                      <a:pt x="861" y="299"/>
                      <a:pt x="862" y="299"/>
                    </a:cubicBezTo>
                    <a:cubicBezTo>
                      <a:pt x="868" y="302"/>
                      <a:pt x="872" y="290"/>
                      <a:pt x="879" y="289"/>
                    </a:cubicBezTo>
                    <a:cubicBezTo>
                      <a:pt x="879" y="289"/>
                      <a:pt x="879" y="289"/>
                      <a:pt x="879" y="289"/>
                    </a:cubicBezTo>
                    <a:cubicBezTo>
                      <a:pt x="881" y="290"/>
                      <a:pt x="881" y="290"/>
                      <a:pt x="881" y="290"/>
                    </a:cubicBezTo>
                    <a:cubicBezTo>
                      <a:pt x="883" y="292"/>
                      <a:pt x="883" y="292"/>
                      <a:pt x="883" y="292"/>
                    </a:cubicBezTo>
                    <a:cubicBezTo>
                      <a:pt x="885" y="295"/>
                      <a:pt x="885" y="295"/>
                      <a:pt x="885" y="295"/>
                    </a:cubicBezTo>
                    <a:cubicBezTo>
                      <a:pt x="886" y="297"/>
                      <a:pt x="887" y="297"/>
                      <a:pt x="889" y="292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90" y="292"/>
                      <a:pt x="892" y="293"/>
                      <a:pt x="893" y="294"/>
                    </a:cubicBezTo>
                    <a:cubicBezTo>
                      <a:pt x="896" y="296"/>
                      <a:pt x="898" y="294"/>
                      <a:pt x="900" y="292"/>
                    </a:cubicBezTo>
                    <a:cubicBezTo>
                      <a:pt x="903" y="287"/>
                      <a:pt x="903" y="287"/>
                      <a:pt x="903" y="287"/>
                    </a:cubicBezTo>
                    <a:cubicBezTo>
                      <a:pt x="905" y="287"/>
                      <a:pt x="905" y="287"/>
                      <a:pt x="905" y="287"/>
                    </a:cubicBezTo>
                    <a:cubicBezTo>
                      <a:pt x="906" y="291"/>
                      <a:pt x="906" y="291"/>
                      <a:pt x="906" y="291"/>
                    </a:cubicBezTo>
                    <a:cubicBezTo>
                      <a:pt x="908" y="296"/>
                      <a:pt x="909" y="299"/>
                      <a:pt x="912" y="294"/>
                    </a:cubicBezTo>
                    <a:cubicBezTo>
                      <a:pt x="913" y="293"/>
                      <a:pt x="913" y="293"/>
                      <a:pt x="913" y="293"/>
                    </a:cubicBezTo>
                    <a:cubicBezTo>
                      <a:pt x="916" y="296"/>
                      <a:pt x="916" y="296"/>
                      <a:pt x="916" y="296"/>
                    </a:cubicBezTo>
                    <a:cubicBezTo>
                      <a:pt x="918" y="300"/>
                      <a:pt x="921" y="303"/>
                      <a:pt x="923" y="304"/>
                    </a:cubicBezTo>
                    <a:cubicBezTo>
                      <a:pt x="924" y="304"/>
                      <a:pt x="924" y="304"/>
                      <a:pt x="924" y="304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6" y="287"/>
                      <a:pt x="926" y="287"/>
                      <a:pt x="926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7" y="288"/>
                      <a:pt x="937" y="288"/>
                      <a:pt x="937" y="288"/>
                    </a:cubicBezTo>
                    <a:cubicBezTo>
                      <a:pt x="937" y="287"/>
                      <a:pt x="937" y="287"/>
                      <a:pt x="937" y="287"/>
                    </a:cubicBezTo>
                    <a:cubicBezTo>
                      <a:pt x="990" y="288"/>
                      <a:pt x="990" y="288"/>
                      <a:pt x="990" y="288"/>
                    </a:cubicBezTo>
                    <a:cubicBezTo>
                      <a:pt x="1013" y="288"/>
                      <a:pt x="1016" y="272"/>
                      <a:pt x="989" y="272"/>
                    </a:cubicBezTo>
                    <a:cubicBezTo>
                      <a:pt x="981" y="272"/>
                      <a:pt x="948" y="289"/>
                      <a:pt x="946" y="264"/>
                    </a:cubicBezTo>
                    <a:cubicBezTo>
                      <a:pt x="943" y="240"/>
                      <a:pt x="989" y="260"/>
                      <a:pt x="987" y="235"/>
                    </a:cubicBezTo>
                    <a:cubicBezTo>
                      <a:pt x="985" y="220"/>
                      <a:pt x="964" y="246"/>
                      <a:pt x="959" y="232"/>
                    </a:cubicBezTo>
                    <a:cubicBezTo>
                      <a:pt x="957" y="227"/>
                      <a:pt x="961" y="215"/>
                      <a:pt x="964" y="214"/>
                    </a:cubicBezTo>
                    <a:cubicBezTo>
                      <a:pt x="981" y="203"/>
                      <a:pt x="1020" y="221"/>
                      <a:pt x="1020" y="188"/>
                    </a:cubicBezTo>
                    <a:cubicBezTo>
                      <a:pt x="1021" y="155"/>
                      <a:pt x="958" y="179"/>
                      <a:pt x="964" y="160"/>
                    </a:cubicBezTo>
                    <a:cubicBezTo>
                      <a:pt x="967" y="147"/>
                      <a:pt x="997" y="151"/>
                      <a:pt x="997" y="144"/>
                    </a:cubicBezTo>
                    <a:cubicBezTo>
                      <a:pt x="997" y="138"/>
                      <a:pt x="977" y="146"/>
                      <a:pt x="977" y="135"/>
                    </a:cubicBezTo>
                    <a:cubicBezTo>
                      <a:pt x="978" y="101"/>
                      <a:pt x="1035" y="146"/>
                      <a:pt x="1036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CFB9050-9E74-4A55-A51F-A33C9EB47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397" y="3579846"/>
                <a:ext cx="7058090" cy="1076325"/>
              </a:xfrm>
              <a:custGeom>
                <a:avLst/>
                <a:gdLst>
                  <a:gd name="T0" fmla="*/ 63 w 1020"/>
                  <a:gd name="T1" fmla="*/ 121 h 286"/>
                  <a:gd name="T2" fmla="*/ 96 w 1020"/>
                  <a:gd name="T3" fmla="*/ 248 h 286"/>
                  <a:gd name="T4" fmla="*/ 119 w 1020"/>
                  <a:gd name="T5" fmla="*/ 271 h 286"/>
                  <a:gd name="T6" fmla="*/ 152 w 1020"/>
                  <a:gd name="T7" fmla="*/ 277 h 286"/>
                  <a:gd name="T8" fmla="*/ 188 w 1020"/>
                  <a:gd name="T9" fmla="*/ 279 h 286"/>
                  <a:gd name="T10" fmla="*/ 219 w 1020"/>
                  <a:gd name="T11" fmla="*/ 268 h 286"/>
                  <a:gd name="T12" fmla="*/ 234 w 1020"/>
                  <a:gd name="T13" fmla="*/ 262 h 286"/>
                  <a:gd name="T14" fmla="*/ 286 w 1020"/>
                  <a:gd name="T15" fmla="*/ 272 h 286"/>
                  <a:gd name="T16" fmla="*/ 308 w 1020"/>
                  <a:gd name="T17" fmla="*/ 272 h 286"/>
                  <a:gd name="T18" fmla="*/ 333 w 1020"/>
                  <a:gd name="T19" fmla="*/ 272 h 286"/>
                  <a:gd name="T20" fmla="*/ 367 w 1020"/>
                  <a:gd name="T21" fmla="*/ 276 h 286"/>
                  <a:gd name="T22" fmla="*/ 396 w 1020"/>
                  <a:gd name="T23" fmla="*/ 276 h 286"/>
                  <a:gd name="T24" fmla="*/ 414 w 1020"/>
                  <a:gd name="T25" fmla="*/ 272 h 286"/>
                  <a:gd name="T26" fmla="*/ 425 w 1020"/>
                  <a:gd name="T27" fmla="*/ 280 h 286"/>
                  <a:gd name="T28" fmla="*/ 440 w 1020"/>
                  <a:gd name="T29" fmla="*/ 274 h 286"/>
                  <a:gd name="T30" fmla="*/ 457 w 1020"/>
                  <a:gd name="T31" fmla="*/ 273 h 286"/>
                  <a:gd name="T32" fmla="*/ 475 w 1020"/>
                  <a:gd name="T33" fmla="*/ 274 h 286"/>
                  <a:gd name="T34" fmla="*/ 489 w 1020"/>
                  <a:gd name="T35" fmla="*/ 276 h 286"/>
                  <a:gd name="T36" fmla="*/ 508 w 1020"/>
                  <a:gd name="T37" fmla="*/ 273 h 286"/>
                  <a:gd name="T38" fmla="*/ 526 w 1020"/>
                  <a:gd name="T39" fmla="*/ 275 h 286"/>
                  <a:gd name="T40" fmla="*/ 544 w 1020"/>
                  <a:gd name="T41" fmla="*/ 274 h 286"/>
                  <a:gd name="T42" fmla="*/ 572 w 1020"/>
                  <a:gd name="T43" fmla="*/ 274 h 286"/>
                  <a:gd name="T44" fmla="*/ 599 w 1020"/>
                  <a:gd name="T45" fmla="*/ 279 h 286"/>
                  <a:gd name="T46" fmla="*/ 616 w 1020"/>
                  <a:gd name="T47" fmla="*/ 277 h 286"/>
                  <a:gd name="T48" fmla="*/ 635 w 1020"/>
                  <a:gd name="T49" fmla="*/ 280 h 286"/>
                  <a:gd name="T50" fmla="*/ 714 w 1020"/>
                  <a:gd name="T51" fmla="*/ 282 h 286"/>
                  <a:gd name="T52" fmla="*/ 783 w 1020"/>
                  <a:gd name="T53" fmla="*/ 267 h 286"/>
                  <a:gd name="T54" fmla="*/ 827 w 1020"/>
                  <a:gd name="T55" fmla="*/ 275 h 286"/>
                  <a:gd name="T56" fmla="*/ 854 w 1020"/>
                  <a:gd name="T57" fmla="*/ 277 h 286"/>
                  <a:gd name="T58" fmla="*/ 890 w 1020"/>
                  <a:gd name="T59" fmla="*/ 275 h 286"/>
                  <a:gd name="T60" fmla="*/ 989 w 1020"/>
                  <a:gd name="T61" fmla="*/ 231 h 286"/>
                  <a:gd name="T62" fmla="*/ 943 w 1020"/>
                  <a:gd name="T63" fmla="*/ 86 h 286"/>
                  <a:gd name="T64" fmla="*/ 915 w 1020"/>
                  <a:gd name="T65" fmla="*/ 13 h 286"/>
                  <a:gd name="T66" fmla="*/ 885 w 1020"/>
                  <a:gd name="T67" fmla="*/ 18 h 286"/>
                  <a:gd name="T68" fmla="*/ 856 w 1020"/>
                  <a:gd name="T69" fmla="*/ 13 h 286"/>
                  <a:gd name="T70" fmla="*/ 804 w 1020"/>
                  <a:gd name="T71" fmla="*/ 22 h 286"/>
                  <a:gd name="T72" fmla="*/ 789 w 1020"/>
                  <a:gd name="T73" fmla="*/ 16 h 286"/>
                  <a:gd name="T74" fmla="*/ 759 w 1020"/>
                  <a:gd name="T75" fmla="*/ 5 h 286"/>
                  <a:gd name="T76" fmla="*/ 722 w 1020"/>
                  <a:gd name="T77" fmla="*/ 8 h 286"/>
                  <a:gd name="T78" fmla="*/ 693 w 1020"/>
                  <a:gd name="T79" fmla="*/ 13 h 286"/>
                  <a:gd name="T80" fmla="*/ 665 w 1020"/>
                  <a:gd name="T81" fmla="*/ 8 h 286"/>
                  <a:gd name="T82" fmla="*/ 643 w 1020"/>
                  <a:gd name="T83" fmla="*/ 8 h 286"/>
                  <a:gd name="T84" fmla="*/ 614 w 1020"/>
                  <a:gd name="T85" fmla="*/ 5 h 286"/>
                  <a:gd name="T86" fmla="*/ 601 w 1020"/>
                  <a:gd name="T87" fmla="*/ 12 h 286"/>
                  <a:gd name="T88" fmla="*/ 585 w 1020"/>
                  <a:gd name="T89" fmla="*/ 3 h 286"/>
                  <a:gd name="T90" fmla="*/ 572 w 1020"/>
                  <a:gd name="T91" fmla="*/ 13 h 286"/>
                  <a:gd name="T92" fmla="*/ 549 w 1020"/>
                  <a:gd name="T93" fmla="*/ 12 h 286"/>
                  <a:gd name="T94" fmla="*/ 540 w 1020"/>
                  <a:gd name="T95" fmla="*/ 10 h 286"/>
                  <a:gd name="T96" fmla="*/ 527 w 1020"/>
                  <a:gd name="T97" fmla="*/ 12 h 286"/>
                  <a:gd name="T98" fmla="*/ 506 w 1020"/>
                  <a:gd name="T99" fmla="*/ 3 h 286"/>
                  <a:gd name="T100" fmla="*/ 485 w 1020"/>
                  <a:gd name="T101" fmla="*/ 13 h 286"/>
                  <a:gd name="T102" fmla="*/ 463 w 1020"/>
                  <a:gd name="T103" fmla="*/ 12 h 286"/>
                  <a:gd name="T104" fmla="*/ 436 w 1020"/>
                  <a:gd name="T105" fmla="*/ 12 h 286"/>
                  <a:gd name="T106" fmla="*/ 415 w 1020"/>
                  <a:gd name="T107" fmla="*/ 8 h 286"/>
                  <a:gd name="T108" fmla="*/ 395 w 1020"/>
                  <a:gd name="T109" fmla="*/ 7 h 286"/>
                  <a:gd name="T110" fmla="*/ 344 w 1020"/>
                  <a:gd name="T111" fmla="*/ 3 h 286"/>
                  <a:gd name="T112" fmla="*/ 257 w 1020"/>
                  <a:gd name="T113" fmla="*/ 10 h 286"/>
                  <a:gd name="T114" fmla="*/ 213 w 1020"/>
                  <a:gd name="T115" fmla="*/ 17 h 286"/>
                  <a:gd name="T116" fmla="*/ 170 w 1020"/>
                  <a:gd name="T117" fmla="*/ 11 h 286"/>
                  <a:gd name="T118" fmla="*/ 141 w 1020"/>
                  <a:gd name="T119" fmla="*/ 15 h 286"/>
                  <a:gd name="T120" fmla="*/ 57 w 1020"/>
                  <a:gd name="T121" fmla="*/ 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0" h="286">
                    <a:moveTo>
                      <a:pt x="47" y="2"/>
                    </a:moveTo>
                    <a:cubicBezTo>
                      <a:pt x="35" y="2"/>
                      <a:pt x="21" y="4"/>
                      <a:pt x="21" y="18"/>
                    </a:cubicBezTo>
                    <a:cubicBezTo>
                      <a:pt x="21" y="37"/>
                      <a:pt x="51" y="20"/>
                      <a:pt x="55" y="34"/>
                    </a:cubicBezTo>
                    <a:cubicBezTo>
                      <a:pt x="59" y="47"/>
                      <a:pt x="20" y="43"/>
                      <a:pt x="31" y="53"/>
                    </a:cubicBezTo>
                    <a:cubicBezTo>
                      <a:pt x="34" y="56"/>
                      <a:pt x="73" y="66"/>
                      <a:pt x="58" y="72"/>
                    </a:cubicBezTo>
                    <a:cubicBezTo>
                      <a:pt x="48" y="76"/>
                      <a:pt x="0" y="68"/>
                      <a:pt x="1" y="99"/>
                    </a:cubicBezTo>
                    <a:cubicBezTo>
                      <a:pt x="2" y="132"/>
                      <a:pt x="62" y="88"/>
                      <a:pt x="63" y="121"/>
                    </a:cubicBezTo>
                    <a:cubicBezTo>
                      <a:pt x="63" y="132"/>
                      <a:pt x="43" y="125"/>
                      <a:pt x="43" y="131"/>
                    </a:cubicBezTo>
                    <a:cubicBezTo>
                      <a:pt x="43" y="137"/>
                      <a:pt x="73" y="133"/>
                      <a:pt x="77" y="146"/>
                    </a:cubicBezTo>
                    <a:cubicBezTo>
                      <a:pt x="83" y="165"/>
                      <a:pt x="17" y="141"/>
                      <a:pt x="17" y="174"/>
                    </a:cubicBezTo>
                    <a:cubicBezTo>
                      <a:pt x="18" y="206"/>
                      <a:pt x="59" y="188"/>
                      <a:pt x="77" y="199"/>
                    </a:cubicBezTo>
                    <a:cubicBezTo>
                      <a:pt x="80" y="200"/>
                      <a:pt x="85" y="211"/>
                      <a:pt x="82" y="217"/>
                    </a:cubicBezTo>
                    <a:cubicBezTo>
                      <a:pt x="77" y="230"/>
                      <a:pt x="55" y="205"/>
                      <a:pt x="53" y="220"/>
                    </a:cubicBezTo>
                    <a:cubicBezTo>
                      <a:pt x="50" y="244"/>
                      <a:pt x="99" y="224"/>
                      <a:pt x="96" y="248"/>
                    </a:cubicBezTo>
                    <a:cubicBezTo>
                      <a:pt x="94" y="272"/>
                      <a:pt x="59" y="256"/>
                      <a:pt x="50" y="256"/>
                    </a:cubicBezTo>
                    <a:cubicBezTo>
                      <a:pt x="22" y="256"/>
                      <a:pt x="25" y="271"/>
                      <a:pt x="49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7" y="271"/>
                      <a:pt x="107" y="271"/>
                      <a:pt x="107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21" y="271"/>
                      <a:pt x="121" y="271"/>
                      <a:pt x="121" y="271"/>
                    </a:cubicBezTo>
                    <a:cubicBezTo>
                      <a:pt x="122" y="272"/>
                      <a:pt x="122" y="272"/>
                      <a:pt x="122" y="272"/>
                    </a:cubicBezTo>
                    <a:cubicBezTo>
                      <a:pt x="128" y="273"/>
                      <a:pt x="131" y="270"/>
                      <a:pt x="135" y="267"/>
                    </a:cubicBezTo>
                    <a:cubicBezTo>
                      <a:pt x="138" y="265"/>
                      <a:pt x="138" y="265"/>
                      <a:pt x="138" y="265"/>
                    </a:cubicBezTo>
                    <a:cubicBezTo>
                      <a:pt x="139" y="266"/>
                      <a:pt x="139" y="266"/>
                      <a:pt x="139" y="266"/>
                    </a:cubicBezTo>
                    <a:cubicBezTo>
                      <a:pt x="142" y="271"/>
                      <a:pt x="147" y="279"/>
                      <a:pt x="152" y="277"/>
                    </a:cubicBezTo>
                    <a:cubicBezTo>
                      <a:pt x="154" y="276"/>
                      <a:pt x="155" y="275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60" y="285"/>
                      <a:pt x="161" y="273"/>
                      <a:pt x="164" y="272"/>
                    </a:cubicBezTo>
                    <a:cubicBezTo>
                      <a:pt x="173" y="269"/>
                      <a:pt x="177" y="284"/>
                      <a:pt x="185" y="282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88" y="279"/>
                      <a:pt x="188" y="279"/>
                      <a:pt x="188" y="279"/>
                    </a:cubicBezTo>
                    <a:cubicBezTo>
                      <a:pt x="189" y="278"/>
                      <a:pt x="189" y="275"/>
                      <a:pt x="190" y="274"/>
                    </a:cubicBezTo>
                    <a:cubicBezTo>
                      <a:pt x="196" y="269"/>
                      <a:pt x="200" y="270"/>
                      <a:pt x="206" y="267"/>
                    </a:cubicBezTo>
                    <a:cubicBezTo>
                      <a:pt x="208" y="266"/>
                      <a:pt x="207" y="263"/>
                      <a:pt x="209" y="262"/>
                    </a:cubicBezTo>
                    <a:cubicBezTo>
                      <a:pt x="210" y="262"/>
                      <a:pt x="215" y="261"/>
                      <a:pt x="216" y="262"/>
                    </a:cubicBezTo>
                    <a:cubicBezTo>
                      <a:pt x="217" y="264"/>
                      <a:pt x="217" y="264"/>
                      <a:pt x="217" y="264"/>
                    </a:cubicBezTo>
                    <a:cubicBezTo>
                      <a:pt x="218" y="265"/>
                      <a:pt x="218" y="265"/>
                      <a:pt x="218" y="265"/>
                    </a:cubicBezTo>
                    <a:cubicBezTo>
                      <a:pt x="219" y="268"/>
                      <a:pt x="219" y="268"/>
                      <a:pt x="219" y="268"/>
                    </a:cubicBezTo>
                    <a:cubicBezTo>
                      <a:pt x="220" y="271"/>
                      <a:pt x="221" y="273"/>
                      <a:pt x="224" y="274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6" y="274"/>
                      <a:pt x="226" y="274"/>
                      <a:pt x="226" y="274"/>
                    </a:cubicBezTo>
                    <a:cubicBezTo>
                      <a:pt x="229" y="273"/>
                      <a:pt x="230" y="271"/>
                      <a:pt x="231" y="268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2" y="264"/>
                      <a:pt x="232" y="264"/>
                      <a:pt x="232" y="264"/>
                    </a:cubicBezTo>
                    <a:cubicBezTo>
                      <a:pt x="234" y="262"/>
                      <a:pt x="234" y="262"/>
                      <a:pt x="234" y="262"/>
                    </a:cubicBezTo>
                    <a:cubicBezTo>
                      <a:pt x="235" y="261"/>
                      <a:pt x="240" y="262"/>
                      <a:pt x="241" y="262"/>
                    </a:cubicBezTo>
                    <a:cubicBezTo>
                      <a:pt x="243" y="263"/>
                      <a:pt x="242" y="266"/>
                      <a:pt x="244" y="267"/>
                    </a:cubicBezTo>
                    <a:cubicBezTo>
                      <a:pt x="250" y="270"/>
                      <a:pt x="254" y="269"/>
                      <a:pt x="260" y="274"/>
                    </a:cubicBezTo>
                    <a:cubicBezTo>
                      <a:pt x="261" y="275"/>
                      <a:pt x="261" y="278"/>
                      <a:pt x="261" y="279"/>
                    </a:cubicBezTo>
                    <a:cubicBezTo>
                      <a:pt x="265" y="279"/>
                      <a:pt x="265" y="279"/>
                      <a:pt x="265" y="279"/>
                    </a:cubicBez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73" y="284"/>
                      <a:pt x="277" y="269"/>
                      <a:pt x="286" y="272"/>
                    </a:cubicBezTo>
                    <a:cubicBezTo>
                      <a:pt x="289" y="273"/>
                      <a:pt x="290" y="285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5" y="275"/>
                      <a:pt x="296" y="276"/>
                      <a:pt x="298" y="277"/>
                    </a:cubicBezTo>
                    <a:cubicBezTo>
                      <a:pt x="300" y="278"/>
                      <a:pt x="303" y="277"/>
                      <a:pt x="305" y="274"/>
                    </a:cubicBezTo>
                    <a:cubicBezTo>
                      <a:pt x="307" y="272"/>
                      <a:pt x="307" y="272"/>
                      <a:pt x="307" y="272"/>
                    </a:cubicBezTo>
                    <a:cubicBezTo>
                      <a:pt x="308" y="272"/>
                      <a:pt x="308" y="272"/>
                      <a:pt x="308" y="272"/>
                    </a:cubicBezTo>
                    <a:cubicBezTo>
                      <a:pt x="309" y="273"/>
                      <a:pt x="310" y="276"/>
                      <a:pt x="312" y="277"/>
                    </a:cubicBezTo>
                    <a:cubicBezTo>
                      <a:pt x="318" y="279"/>
                      <a:pt x="321" y="276"/>
                      <a:pt x="324" y="273"/>
                    </a:cubicBezTo>
                    <a:cubicBezTo>
                      <a:pt x="325" y="272"/>
                      <a:pt x="325" y="272"/>
                      <a:pt x="325" y="272"/>
                    </a:cubicBezTo>
                    <a:cubicBezTo>
                      <a:pt x="327" y="272"/>
                      <a:pt x="327" y="272"/>
                      <a:pt x="327" y="272"/>
                    </a:cubicBezTo>
                    <a:cubicBezTo>
                      <a:pt x="329" y="271"/>
                      <a:pt x="329" y="271"/>
                      <a:pt x="329" y="271"/>
                    </a:cubicBezTo>
                    <a:cubicBezTo>
                      <a:pt x="332" y="271"/>
                      <a:pt x="332" y="271"/>
                      <a:pt x="332" y="271"/>
                    </a:cubicBezTo>
                    <a:cubicBezTo>
                      <a:pt x="333" y="272"/>
                      <a:pt x="333" y="272"/>
                      <a:pt x="333" y="272"/>
                    </a:cubicBezTo>
                    <a:cubicBezTo>
                      <a:pt x="335" y="274"/>
                      <a:pt x="340" y="279"/>
                      <a:pt x="341" y="280"/>
                    </a:cubicBezTo>
                    <a:cubicBezTo>
                      <a:pt x="344" y="281"/>
                      <a:pt x="347" y="280"/>
                      <a:pt x="349" y="279"/>
                    </a:cubicBezTo>
                    <a:cubicBezTo>
                      <a:pt x="354" y="276"/>
                      <a:pt x="354" y="276"/>
                      <a:pt x="354" y="276"/>
                    </a:cubicBezTo>
                    <a:cubicBezTo>
                      <a:pt x="355" y="277"/>
                      <a:pt x="355" y="277"/>
                      <a:pt x="355" y="277"/>
                    </a:cubicBezTo>
                    <a:cubicBezTo>
                      <a:pt x="357" y="278"/>
                      <a:pt x="360" y="278"/>
                      <a:pt x="363" y="277"/>
                    </a:cubicBezTo>
                    <a:cubicBezTo>
                      <a:pt x="366" y="277"/>
                      <a:pt x="366" y="277"/>
                      <a:pt x="366" y="277"/>
                    </a:cubicBezTo>
                    <a:cubicBezTo>
                      <a:pt x="366" y="277"/>
                      <a:pt x="367" y="276"/>
                      <a:pt x="367" y="276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70" y="280"/>
                      <a:pt x="372" y="280"/>
                      <a:pt x="376" y="278"/>
                    </a:cubicBezTo>
                    <a:cubicBezTo>
                      <a:pt x="377" y="277"/>
                      <a:pt x="377" y="277"/>
                      <a:pt x="377" y="277"/>
                    </a:cubicBezTo>
                    <a:cubicBezTo>
                      <a:pt x="381" y="279"/>
                      <a:pt x="381" y="279"/>
                      <a:pt x="381" y="279"/>
                    </a:cubicBezTo>
                    <a:cubicBezTo>
                      <a:pt x="384" y="280"/>
                      <a:pt x="386" y="281"/>
                      <a:pt x="390" y="280"/>
                    </a:cubicBezTo>
                    <a:cubicBezTo>
                      <a:pt x="392" y="279"/>
                      <a:pt x="394" y="277"/>
                      <a:pt x="396" y="276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9" y="279"/>
                      <a:pt x="399" y="279"/>
                      <a:pt x="399" y="279"/>
                    </a:cubicBezTo>
                    <a:cubicBezTo>
                      <a:pt x="401" y="280"/>
                      <a:pt x="403" y="281"/>
                      <a:pt x="406" y="279"/>
                    </a:cubicBezTo>
                    <a:cubicBezTo>
                      <a:pt x="408" y="278"/>
                      <a:pt x="408" y="278"/>
                      <a:pt x="408" y="278"/>
                    </a:cubicBezTo>
                    <a:cubicBezTo>
                      <a:pt x="409" y="278"/>
                      <a:pt x="409" y="278"/>
                      <a:pt x="409" y="278"/>
                    </a:cubicBezTo>
                    <a:cubicBezTo>
                      <a:pt x="411" y="279"/>
                      <a:pt x="412" y="273"/>
                      <a:pt x="414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8" y="272"/>
                      <a:pt x="418" y="272"/>
                      <a:pt x="418" y="272"/>
                    </a:cubicBezTo>
                    <a:cubicBezTo>
                      <a:pt x="419" y="272"/>
                      <a:pt x="419" y="272"/>
                      <a:pt x="419" y="272"/>
                    </a:cubicBezTo>
                    <a:cubicBezTo>
                      <a:pt x="419" y="273"/>
                      <a:pt x="420" y="273"/>
                      <a:pt x="421" y="274"/>
                    </a:cubicBezTo>
                    <a:cubicBezTo>
                      <a:pt x="422" y="275"/>
                      <a:pt x="422" y="275"/>
                      <a:pt x="422" y="275"/>
                    </a:cubicBezTo>
                    <a:cubicBezTo>
                      <a:pt x="425" y="280"/>
                      <a:pt x="425" y="280"/>
                      <a:pt x="425" y="280"/>
                    </a:cubicBezTo>
                    <a:cubicBezTo>
                      <a:pt x="426" y="282"/>
                      <a:pt x="427" y="283"/>
                      <a:pt x="428" y="282"/>
                    </a:cubicBezTo>
                    <a:cubicBezTo>
                      <a:pt x="429" y="280"/>
                      <a:pt x="429" y="280"/>
                      <a:pt x="429" y="280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1" y="282"/>
                      <a:pt x="433" y="282"/>
                      <a:pt x="435" y="282"/>
                    </a:cubicBezTo>
                    <a:cubicBezTo>
                      <a:pt x="435" y="279"/>
                      <a:pt x="435" y="279"/>
                      <a:pt x="435" y="279"/>
                    </a:cubicBezTo>
                    <a:cubicBezTo>
                      <a:pt x="438" y="279"/>
                      <a:pt x="438" y="279"/>
                      <a:pt x="438" y="279"/>
                    </a:cubicBezTo>
                    <a:cubicBezTo>
                      <a:pt x="439" y="278"/>
                      <a:pt x="439" y="275"/>
                      <a:pt x="440" y="274"/>
                    </a:cubicBezTo>
                    <a:cubicBezTo>
                      <a:pt x="441" y="273"/>
                      <a:pt x="443" y="272"/>
                      <a:pt x="444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8" y="272"/>
                      <a:pt x="448" y="272"/>
                      <a:pt x="448" y="272"/>
                    </a:cubicBezTo>
                    <a:cubicBezTo>
                      <a:pt x="449" y="273"/>
                      <a:pt x="449" y="273"/>
                      <a:pt x="449" y="273"/>
                    </a:cubicBezTo>
                    <a:cubicBezTo>
                      <a:pt x="449" y="274"/>
                      <a:pt x="450" y="275"/>
                      <a:pt x="451" y="275"/>
                    </a:cubicBezTo>
                    <a:cubicBezTo>
                      <a:pt x="454" y="276"/>
                      <a:pt x="455" y="275"/>
                      <a:pt x="457" y="273"/>
                    </a:cubicBezTo>
                    <a:cubicBezTo>
                      <a:pt x="458" y="272"/>
                      <a:pt x="458" y="272"/>
                      <a:pt x="458" y="272"/>
                    </a:cubicBezTo>
                    <a:cubicBezTo>
                      <a:pt x="459" y="272"/>
                      <a:pt x="459" y="272"/>
                      <a:pt x="459" y="272"/>
                    </a:cubicBezTo>
                    <a:cubicBezTo>
                      <a:pt x="461" y="274"/>
                      <a:pt x="463" y="275"/>
                      <a:pt x="466" y="274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4" y="274"/>
                      <a:pt x="474" y="274"/>
                      <a:pt x="474" y="274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476" y="274"/>
                      <a:pt x="476" y="274"/>
                      <a:pt x="476" y="274"/>
                    </a:cubicBezTo>
                    <a:cubicBezTo>
                      <a:pt x="477" y="273"/>
                      <a:pt x="477" y="273"/>
                      <a:pt x="477" y="273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2" y="276"/>
                      <a:pt x="482" y="276"/>
                      <a:pt x="482" y="276"/>
                    </a:cubicBezTo>
                    <a:cubicBezTo>
                      <a:pt x="483" y="277"/>
                      <a:pt x="485" y="277"/>
                      <a:pt x="486" y="277"/>
                    </a:cubicBezTo>
                    <a:cubicBezTo>
                      <a:pt x="489" y="277"/>
                      <a:pt x="489" y="277"/>
                      <a:pt x="489" y="276"/>
                    </a:cubicBezTo>
                    <a:cubicBezTo>
                      <a:pt x="488" y="274"/>
                      <a:pt x="488" y="274"/>
                      <a:pt x="488" y="274"/>
                    </a:cubicBezTo>
                    <a:cubicBezTo>
                      <a:pt x="490" y="274"/>
                      <a:pt x="490" y="274"/>
                      <a:pt x="490" y="274"/>
                    </a:cubicBezTo>
                    <a:cubicBezTo>
                      <a:pt x="492" y="272"/>
                      <a:pt x="492" y="272"/>
                      <a:pt x="492" y="272"/>
                    </a:cubicBezTo>
                    <a:cubicBezTo>
                      <a:pt x="493" y="272"/>
                      <a:pt x="493" y="272"/>
                      <a:pt x="493" y="272"/>
                    </a:cubicBezTo>
                    <a:cubicBezTo>
                      <a:pt x="495" y="272"/>
                      <a:pt x="497" y="272"/>
                      <a:pt x="498" y="272"/>
                    </a:cubicBezTo>
                    <a:cubicBezTo>
                      <a:pt x="500" y="272"/>
                      <a:pt x="504" y="273"/>
                      <a:pt x="507" y="273"/>
                    </a:cubicBezTo>
                    <a:cubicBezTo>
                      <a:pt x="508" y="273"/>
                      <a:pt x="508" y="273"/>
                      <a:pt x="508" y="273"/>
                    </a:cubicBezTo>
                    <a:cubicBezTo>
                      <a:pt x="510" y="274"/>
                      <a:pt x="510" y="274"/>
                      <a:pt x="510" y="274"/>
                    </a:cubicBezTo>
                    <a:cubicBezTo>
                      <a:pt x="511" y="275"/>
                      <a:pt x="510" y="278"/>
                      <a:pt x="511" y="279"/>
                    </a:cubicBezTo>
                    <a:cubicBezTo>
                      <a:pt x="515" y="279"/>
                      <a:pt x="515" y="279"/>
                      <a:pt x="515" y="279"/>
                    </a:cubicBezTo>
                    <a:cubicBezTo>
                      <a:pt x="515" y="282"/>
                      <a:pt x="515" y="282"/>
                      <a:pt x="515" y="282"/>
                    </a:cubicBezTo>
                    <a:cubicBezTo>
                      <a:pt x="519" y="283"/>
                      <a:pt x="522" y="280"/>
                      <a:pt x="525" y="276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7" y="275"/>
                      <a:pt x="527" y="275"/>
                      <a:pt x="528" y="275"/>
                    </a:cubicBezTo>
                    <a:cubicBezTo>
                      <a:pt x="530" y="273"/>
                      <a:pt x="530" y="273"/>
                      <a:pt x="530" y="273"/>
                    </a:cubicBezTo>
                    <a:cubicBezTo>
                      <a:pt x="530" y="272"/>
                      <a:pt x="530" y="272"/>
                      <a:pt x="530" y="272"/>
                    </a:cubicBezTo>
                    <a:cubicBezTo>
                      <a:pt x="532" y="271"/>
                      <a:pt x="533" y="271"/>
                      <a:pt x="535" y="272"/>
                    </a:cubicBezTo>
                    <a:cubicBezTo>
                      <a:pt x="539" y="273"/>
                      <a:pt x="539" y="285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5" y="275"/>
                      <a:pt x="546" y="276"/>
                      <a:pt x="548" y="277"/>
                    </a:cubicBezTo>
                    <a:cubicBezTo>
                      <a:pt x="550" y="278"/>
                      <a:pt x="553" y="277"/>
                      <a:pt x="555" y="274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9" y="273"/>
                      <a:pt x="559" y="276"/>
                      <a:pt x="562" y="277"/>
                    </a:cubicBezTo>
                    <a:cubicBezTo>
                      <a:pt x="565" y="278"/>
                      <a:pt x="567" y="278"/>
                      <a:pt x="569" y="277"/>
                    </a:cubicBezTo>
                    <a:cubicBezTo>
                      <a:pt x="572" y="274"/>
                      <a:pt x="572" y="274"/>
                      <a:pt x="572" y="274"/>
                    </a:cubicBezTo>
                    <a:cubicBezTo>
                      <a:pt x="574" y="275"/>
                      <a:pt x="574" y="275"/>
                      <a:pt x="574" y="275"/>
                    </a:cubicBezTo>
                    <a:cubicBezTo>
                      <a:pt x="575" y="275"/>
                      <a:pt x="576" y="275"/>
                      <a:pt x="577" y="275"/>
                    </a:cubicBezTo>
                    <a:cubicBezTo>
                      <a:pt x="578" y="274"/>
                      <a:pt x="579" y="274"/>
                      <a:pt x="580" y="274"/>
                    </a:cubicBezTo>
                    <a:cubicBezTo>
                      <a:pt x="584" y="273"/>
                      <a:pt x="584" y="273"/>
                      <a:pt x="584" y="273"/>
                    </a:cubicBezTo>
                    <a:cubicBezTo>
                      <a:pt x="585" y="274"/>
                      <a:pt x="585" y="274"/>
                      <a:pt x="585" y="274"/>
                    </a:cubicBezTo>
                    <a:cubicBezTo>
                      <a:pt x="587" y="276"/>
                      <a:pt x="591" y="279"/>
                      <a:pt x="591" y="280"/>
                    </a:cubicBezTo>
                    <a:cubicBezTo>
                      <a:pt x="594" y="281"/>
                      <a:pt x="596" y="280"/>
                      <a:pt x="599" y="279"/>
                    </a:cubicBezTo>
                    <a:cubicBezTo>
                      <a:pt x="602" y="277"/>
                      <a:pt x="602" y="277"/>
                      <a:pt x="602" y="277"/>
                    </a:cubicBezTo>
                    <a:cubicBezTo>
                      <a:pt x="603" y="277"/>
                      <a:pt x="603" y="277"/>
                      <a:pt x="603" y="277"/>
                    </a:cubicBezTo>
                    <a:cubicBezTo>
                      <a:pt x="603" y="277"/>
                      <a:pt x="604" y="277"/>
                      <a:pt x="604" y="277"/>
                    </a:cubicBezTo>
                    <a:cubicBezTo>
                      <a:pt x="605" y="277"/>
                      <a:pt x="605" y="277"/>
                      <a:pt x="605" y="277"/>
                    </a:cubicBezTo>
                    <a:cubicBezTo>
                      <a:pt x="608" y="278"/>
                      <a:pt x="608" y="278"/>
                      <a:pt x="608" y="278"/>
                    </a:cubicBezTo>
                    <a:cubicBezTo>
                      <a:pt x="610" y="278"/>
                      <a:pt x="611" y="277"/>
                      <a:pt x="613" y="277"/>
                    </a:cubicBezTo>
                    <a:cubicBezTo>
                      <a:pt x="616" y="277"/>
                      <a:pt x="616" y="277"/>
                      <a:pt x="616" y="277"/>
                    </a:cubicBezTo>
                    <a:cubicBezTo>
                      <a:pt x="616" y="277"/>
                      <a:pt x="617" y="276"/>
                      <a:pt x="617" y="276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9" y="280"/>
                      <a:pt x="622" y="280"/>
                      <a:pt x="626" y="278"/>
                    </a:cubicBezTo>
                    <a:cubicBezTo>
                      <a:pt x="627" y="277"/>
                      <a:pt x="627" y="277"/>
                      <a:pt x="627" y="277"/>
                    </a:cubicBezTo>
                    <a:cubicBezTo>
                      <a:pt x="631" y="279"/>
                      <a:pt x="631" y="279"/>
                      <a:pt x="631" y="279"/>
                    </a:cubicBezTo>
                    <a:cubicBezTo>
                      <a:pt x="632" y="280"/>
                      <a:pt x="634" y="280"/>
                      <a:pt x="635" y="280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9" y="280"/>
                      <a:pt x="639" y="280"/>
                      <a:pt x="639" y="280"/>
                    </a:cubicBezTo>
                    <a:cubicBezTo>
                      <a:pt x="675" y="281"/>
                      <a:pt x="675" y="281"/>
                      <a:pt x="675" y="281"/>
                    </a:cubicBezTo>
                    <a:cubicBezTo>
                      <a:pt x="676" y="282"/>
                      <a:pt x="676" y="282"/>
                      <a:pt x="676" y="282"/>
                    </a:cubicBezTo>
                    <a:cubicBezTo>
                      <a:pt x="677" y="282"/>
                      <a:pt x="677" y="282"/>
                      <a:pt x="678" y="282"/>
                    </a:cubicBezTo>
                    <a:cubicBezTo>
                      <a:pt x="679" y="281"/>
                      <a:pt x="679" y="281"/>
                      <a:pt x="679" y="281"/>
                    </a:cubicBezTo>
                    <a:cubicBezTo>
                      <a:pt x="714" y="282"/>
                      <a:pt x="714" y="282"/>
                      <a:pt x="714" y="282"/>
                    </a:cubicBezTo>
                    <a:cubicBezTo>
                      <a:pt x="723" y="282"/>
                      <a:pt x="743" y="285"/>
                      <a:pt x="748" y="273"/>
                    </a:cubicBezTo>
                    <a:cubicBezTo>
                      <a:pt x="748" y="272"/>
                      <a:pt x="748" y="272"/>
                      <a:pt x="748" y="272"/>
                    </a:cubicBezTo>
                    <a:cubicBezTo>
                      <a:pt x="756" y="273"/>
                      <a:pt x="756" y="273"/>
                      <a:pt x="756" y="273"/>
                    </a:cubicBezTo>
                    <a:cubicBezTo>
                      <a:pt x="759" y="273"/>
                      <a:pt x="762" y="274"/>
                      <a:pt x="764" y="275"/>
                    </a:cubicBezTo>
                    <a:cubicBezTo>
                      <a:pt x="767" y="277"/>
                      <a:pt x="771" y="272"/>
                      <a:pt x="773" y="272"/>
                    </a:cubicBezTo>
                    <a:cubicBezTo>
                      <a:pt x="775" y="272"/>
                      <a:pt x="775" y="277"/>
                      <a:pt x="778" y="275"/>
                    </a:cubicBezTo>
                    <a:cubicBezTo>
                      <a:pt x="780" y="273"/>
                      <a:pt x="781" y="269"/>
                      <a:pt x="783" y="267"/>
                    </a:cubicBezTo>
                    <a:cubicBezTo>
                      <a:pt x="789" y="262"/>
                      <a:pt x="790" y="267"/>
                      <a:pt x="794" y="267"/>
                    </a:cubicBezTo>
                    <a:cubicBezTo>
                      <a:pt x="795" y="267"/>
                      <a:pt x="795" y="267"/>
                      <a:pt x="795" y="267"/>
                    </a:cubicBezTo>
                    <a:cubicBezTo>
                      <a:pt x="796" y="267"/>
                      <a:pt x="796" y="267"/>
                      <a:pt x="796" y="267"/>
                    </a:cubicBezTo>
                    <a:cubicBezTo>
                      <a:pt x="801" y="267"/>
                      <a:pt x="802" y="262"/>
                      <a:pt x="808" y="267"/>
                    </a:cubicBezTo>
                    <a:cubicBezTo>
                      <a:pt x="809" y="269"/>
                      <a:pt x="810" y="273"/>
                      <a:pt x="812" y="275"/>
                    </a:cubicBezTo>
                    <a:cubicBezTo>
                      <a:pt x="815" y="277"/>
                      <a:pt x="815" y="272"/>
                      <a:pt x="817" y="272"/>
                    </a:cubicBezTo>
                    <a:cubicBezTo>
                      <a:pt x="820" y="272"/>
                      <a:pt x="823" y="277"/>
                      <a:pt x="827" y="275"/>
                    </a:cubicBezTo>
                    <a:cubicBezTo>
                      <a:pt x="830" y="273"/>
                      <a:pt x="837" y="272"/>
                      <a:pt x="843" y="272"/>
                    </a:cubicBezTo>
                    <a:cubicBezTo>
                      <a:pt x="844" y="272"/>
                      <a:pt x="845" y="272"/>
                      <a:pt x="847" y="272"/>
                    </a:cubicBezTo>
                    <a:cubicBezTo>
                      <a:pt x="849" y="272"/>
                      <a:pt x="849" y="272"/>
                      <a:pt x="849" y="272"/>
                    </a:cubicBezTo>
                    <a:cubicBezTo>
                      <a:pt x="851" y="274"/>
                      <a:pt x="851" y="274"/>
                      <a:pt x="851" y="274"/>
                    </a:cubicBezTo>
                    <a:cubicBezTo>
                      <a:pt x="852" y="274"/>
                      <a:pt x="852" y="274"/>
                      <a:pt x="852" y="274"/>
                    </a:cubicBezTo>
                    <a:cubicBezTo>
                      <a:pt x="852" y="276"/>
                      <a:pt x="852" y="276"/>
                      <a:pt x="852" y="276"/>
                    </a:cubicBezTo>
                    <a:cubicBezTo>
                      <a:pt x="852" y="277"/>
                      <a:pt x="852" y="277"/>
                      <a:pt x="854" y="277"/>
                    </a:cubicBezTo>
                    <a:cubicBezTo>
                      <a:pt x="856" y="277"/>
                      <a:pt x="857" y="277"/>
                      <a:pt x="858" y="276"/>
                    </a:cubicBezTo>
                    <a:cubicBezTo>
                      <a:pt x="860" y="274"/>
                      <a:pt x="860" y="274"/>
                      <a:pt x="860" y="274"/>
                    </a:cubicBezTo>
                    <a:cubicBezTo>
                      <a:pt x="861" y="274"/>
                      <a:pt x="861" y="274"/>
                      <a:pt x="861" y="274"/>
                    </a:cubicBezTo>
                    <a:cubicBezTo>
                      <a:pt x="867" y="273"/>
                      <a:pt x="873" y="270"/>
                      <a:pt x="879" y="270"/>
                    </a:cubicBezTo>
                    <a:cubicBezTo>
                      <a:pt x="882" y="270"/>
                      <a:pt x="882" y="270"/>
                      <a:pt x="882" y="270"/>
                    </a:cubicBezTo>
                    <a:cubicBezTo>
                      <a:pt x="884" y="273"/>
                      <a:pt x="884" y="273"/>
                      <a:pt x="884" y="273"/>
                    </a:cubicBezTo>
                    <a:cubicBezTo>
                      <a:pt x="885" y="275"/>
                      <a:pt x="887" y="276"/>
                      <a:pt x="890" y="275"/>
                    </a:cubicBezTo>
                    <a:cubicBezTo>
                      <a:pt x="890" y="275"/>
                      <a:pt x="890" y="274"/>
                      <a:pt x="891" y="274"/>
                    </a:cubicBezTo>
                    <a:cubicBezTo>
                      <a:pt x="891" y="274"/>
                      <a:pt x="891" y="274"/>
                      <a:pt x="891" y="274"/>
                    </a:cubicBezTo>
                    <a:cubicBezTo>
                      <a:pt x="889" y="280"/>
                      <a:pt x="889" y="280"/>
                      <a:pt x="889" y="280"/>
                    </a:cubicBezTo>
                    <a:cubicBezTo>
                      <a:pt x="914" y="280"/>
                      <a:pt x="939" y="282"/>
                      <a:pt x="964" y="282"/>
                    </a:cubicBezTo>
                    <a:cubicBezTo>
                      <a:pt x="974" y="282"/>
                      <a:pt x="999" y="286"/>
                      <a:pt x="999" y="266"/>
                    </a:cubicBezTo>
                    <a:cubicBezTo>
                      <a:pt x="999" y="248"/>
                      <a:pt x="969" y="265"/>
                      <a:pt x="965" y="250"/>
                    </a:cubicBezTo>
                    <a:cubicBezTo>
                      <a:pt x="961" y="238"/>
                      <a:pt x="1000" y="242"/>
                      <a:pt x="989" y="231"/>
                    </a:cubicBezTo>
                    <a:cubicBezTo>
                      <a:pt x="986" y="229"/>
                      <a:pt x="947" y="219"/>
                      <a:pt x="962" y="213"/>
                    </a:cubicBezTo>
                    <a:cubicBezTo>
                      <a:pt x="972" y="209"/>
                      <a:pt x="1020" y="216"/>
                      <a:pt x="1019" y="185"/>
                    </a:cubicBezTo>
                    <a:cubicBezTo>
                      <a:pt x="1018" y="152"/>
                      <a:pt x="958" y="196"/>
                      <a:pt x="957" y="163"/>
                    </a:cubicBezTo>
                    <a:cubicBezTo>
                      <a:pt x="957" y="152"/>
                      <a:pt x="978" y="160"/>
                      <a:pt x="978" y="154"/>
                    </a:cubicBezTo>
                    <a:cubicBezTo>
                      <a:pt x="978" y="147"/>
                      <a:pt x="947" y="151"/>
                      <a:pt x="943" y="138"/>
                    </a:cubicBezTo>
                    <a:cubicBezTo>
                      <a:pt x="937" y="119"/>
                      <a:pt x="1003" y="143"/>
                      <a:pt x="1003" y="111"/>
                    </a:cubicBezTo>
                    <a:cubicBezTo>
                      <a:pt x="1002" y="78"/>
                      <a:pt x="961" y="97"/>
                      <a:pt x="943" y="86"/>
                    </a:cubicBezTo>
                    <a:cubicBezTo>
                      <a:pt x="940" y="84"/>
                      <a:pt x="936" y="73"/>
                      <a:pt x="938" y="68"/>
                    </a:cubicBezTo>
                    <a:cubicBezTo>
                      <a:pt x="943" y="55"/>
                      <a:pt x="966" y="80"/>
                      <a:pt x="967" y="65"/>
                    </a:cubicBezTo>
                    <a:cubicBezTo>
                      <a:pt x="970" y="40"/>
                      <a:pt x="921" y="60"/>
                      <a:pt x="924" y="36"/>
                    </a:cubicBezTo>
                    <a:cubicBezTo>
                      <a:pt x="926" y="12"/>
                      <a:pt x="962" y="28"/>
                      <a:pt x="970" y="28"/>
                    </a:cubicBezTo>
                    <a:cubicBezTo>
                      <a:pt x="998" y="28"/>
                      <a:pt x="995" y="13"/>
                      <a:pt x="971" y="13"/>
                    </a:cubicBezTo>
                    <a:cubicBezTo>
                      <a:pt x="915" y="14"/>
                      <a:pt x="915" y="14"/>
                      <a:pt x="915" y="14"/>
                    </a:cubicBezTo>
                    <a:cubicBezTo>
                      <a:pt x="915" y="13"/>
                      <a:pt x="915" y="13"/>
                      <a:pt x="915" y="13"/>
                    </a:cubicBezTo>
                    <a:cubicBezTo>
                      <a:pt x="913" y="14"/>
                      <a:pt x="913" y="14"/>
                      <a:pt x="913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0" y="14"/>
                      <a:pt x="900" y="14"/>
                      <a:pt x="900" y="14"/>
                    </a:cubicBezTo>
                    <a:cubicBezTo>
                      <a:pt x="898" y="13"/>
                      <a:pt x="898" y="13"/>
                      <a:pt x="898" y="13"/>
                    </a:cubicBezTo>
                    <a:cubicBezTo>
                      <a:pt x="893" y="11"/>
                      <a:pt x="889" y="14"/>
                      <a:pt x="885" y="18"/>
                    </a:cubicBezTo>
                    <a:cubicBezTo>
                      <a:pt x="882" y="20"/>
                      <a:pt x="882" y="20"/>
                      <a:pt x="882" y="20"/>
                    </a:cubicBezTo>
                    <a:cubicBezTo>
                      <a:pt x="881" y="19"/>
                      <a:pt x="881" y="19"/>
                      <a:pt x="881" y="19"/>
                    </a:cubicBezTo>
                    <a:cubicBezTo>
                      <a:pt x="878" y="13"/>
                      <a:pt x="873" y="5"/>
                      <a:pt x="868" y="8"/>
                    </a:cubicBezTo>
                    <a:cubicBezTo>
                      <a:pt x="867" y="9"/>
                      <a:pt x="865" y="10"/>
                      <a:pt x="864" y="11"/>
                    </a:cubicBezTo>
                    <a:cubicBezTo>
                      <a:pt x="864" y="11"/>
                      <a:pt x="864" y="11"/>
                      <a:pt x="864" y="11"/>
                    </a:cubicBezTo>
                    <a:cubicBezTo>
                      <a:pt x="864" y="10"/>
                      <a:pt x="864" y="10"/>
                      <a:pt x="864" y="10"/>
                    </a:cubicBezTo>
                    <a:cubicBezTo>
                      <a:pt x="860" y="0"/>
                      <a:pt x="859" y="11"/>
                      <a:pt x="856" y="13"/>
                    </a:cubicBezTo>
                    <a:cubicBezTo>
                      <a:pt x="848" y="16"/>
                      <a:pt x="843" y="0"/>
                      <a:pt x="835" y="3"/>
                    </a:cubicBezTo>
                    <a:cubicBezTo>
                      <a:pt x="835" y="5"/>
                      <a:pt x="835" y="5"/>
                      <a:pt x="835" y="5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31" y="7"/>
                      <a:pt x="831" y="9"/>
                      <a:pt x="830" y="10"/>
                    </a:cubicBezTo>
                    <a:cubicBezTo>
                      <a:pt x="824" y="15"/>
                      <a:pt x="820" y="14"/>
                      <a:pt x="814" y="18"/>
                    </a:cubicBezTo>
                    <a:cubicBezTo>
                      <a:pt x="812" y="19"/>
                      <a:pt x="813" y="21"/>
                      <a:pt x="811" y="22"/>
                    </a:cubicBezTo>
                    <a:cubicBezTo>
                      <a:pt x="810" y="23"/>
                      <a:pt x="805" y="23"/>
                      <a:pt x="804" y="22"/>
                    </a:cubicBezTo>
                    <a:cubicBezTo>
                      <a:pt x="803" y="20"/>
                      <a:pt x="803" y="20"/>
                      <a:pt x="803" y="20"/>
                    </a:cubicBezTo>
                    <a:cubicBezTo>
                      <a:pt x="802" y="19"/>
                      <a:pt x="802" y="19"/>
                      <a:pt x="802" y="19"/>
                    </a:cubicBezTo>
                    <a:cubicBezTo>
                      <a:pt x="801" y="16"/>
                      <a:pt x="801" y="16"/>
                      <a:pt x="801" y="16"/>
                    </a:cubicBezTo>
                    <a:cubicBezTo>
                      <a:pt x="800" y="14"/>
                      <a:pt x="799" y="11"/>
                      <a:pt x="796" y="10"/>
                    </a:cubicBezTo>
                    <a:cubicBezTo>
                      <a:pt x="795" y="10"/>
                      <a:pt x="795" y="10"/>
                      <a:pt x="795" y="10"/>
                    </a:cubicBezTo>
                    <a:cubicBezTo>
                      <a:pt x="794" y="10"/>
                      <a:pt x="794" y="10"/>
                      <a:pt x="794" y="10"/>
                    </a:cubicBezTo>
                    <a:cubicBezTo>
                      <a:pt x="792" y="11"/>
                      <a:pt x="790" y="14"/>
                      <a:pt x="789" y="16"/>
                    </a:cubicBezTo>
                    <a:cubicBezTo>
                      <a:pt x="788" y="19"/>
                      <a:pt x="788" y="19"/>
                      <a:pt x="788" y="19"/>
                    </a:cubicBezTo>
                    <a:cubicBezTo>
                      <a:pt x="788" y="20"/>
                      <a:pt x="788" y="20"/>
                      <a:pt x="788" y="20"/>
                    </a:cubicBezTo>
                    <a:cubicBezTo>
                      <a:pt x="786" y="22"/>
                      <a:pt x="786" y="22"/>
                      <a:pt x="786" y="22"/>
                    </a:cubicBezTo>
                    <a:cubicBezTo>
                      <a:pt x="785" y="23"/>
                      <a:pt x="781" y="23"/>
                      <a:pt x="780" y="22"/>
                    </a:cubicBezTo>
                    <a:cubicBezTo>
                      <a:pt x="778" y="21"/>
                      <a:pt x="778" y="19"/>
                      <a:pt x="776" y="18"/>
                    </a:cubicBezTo>
                    <a:cubicBezTo>
                      <a:pt x="770" y="14"/>
                      <a:pt x="766" y="15"/>
                      <a:pt x="760" y="10"/>
                    </a:cubicBezTo>
                    <a:cubicBezTo>
                      <a:pt x="759" y="9"/>
                      <a:pt x="760" y="7"/>
                      <a:pt x="759" y="5"/>
                    </a:cubicBezTo>
                    <a:cubicBezTo>
                      <a:pt x="755" y="5"/>
                      <a:pt x="755" y="5"/>
                      <a:pt x="755" y="5"/>
                    </a:cubicBezTo>
                    <a:cubicBezTo>
                      <a:pt x="755" y="3"/>
                      <a:pt x="755" y="3"/>
                      <a:pt x="755" y="3"/>
                    </a:cubicBezTo>
                    <a:cubicBezTo>
                      <a:pt x="747" y="0"/>
                      <a:pt x="743" y="16"/>
                      <a:pt x="735" y="13"/>
                    </a:cubicBezTo>
                    <a:cubicBezTo>
                      <a:pt x="731" y="11"/>
                      <a:pt x="731" y="0"/>
                      <a:pt x="727" y="10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5" y="10"/>
                      <a:pt x="724" y="9"/>
                      <a:pt x="722" y="8"/>
                    </a:cubicBezTo>
                    <a:cubicBezTo>
                      <a:pt x="720" y="6"/>
                      <a:pt x="717" y="8"/>
                      <a:pt x="715" y="10"/>
                    </a:cubicBezTo>
                    <a:cubicBezTo>
                      <a:pt x="713" y="13"/>
                      <a:pt x="713" y="13"/>
                      <a:pt x="713" y="13"/>
                    </a:cubicBezTo>
                    <a:cubicBezTo>
                      <a:pt x="713" y="12"/>
                      <a:pt x="713" y="12"/>
                      <a:pt x="713" y="12"/>
                    </a:cubicBezTo>
                    <a:cubicBezTo>
                      <a:pt x="711" y="11"/>
                      <a:pt x="711" y="8"/>
                      <a:pt x="708" y="7"/>
                    </a:cubicBezTo>
                    <a:cubicBezTo>
                      <a:pt x="703" y="6"/>
                      <a:pt x="699" y="9"/>
                      <a:pt x="696" y="11"/>
                    </a:cubicBezTo>
                    <a:cubicBezTo>
                      <a:pt x="695" y="13"/>
                      <a:pt x="695" y="13"/>
                      <a:pt x="695" y="13"/>
                    </a:cubicBezTo>
                    <a:cubicBezTo>
                      <a:pt x="693" y="13"/>
                      <a:pt x="693" y="13"/>
                      <a:pt x="693" y="13"/>
                    </a:cubicBezTo>
                    <a:cubicBezTo>
                      <a:pt x="692" y="13"/>
                      <a:pt x="692" y="13"/>
                      <a:pt x="692" y="13"/>
                    </a:cubicBezTo>
                    <a:cubicBezTo>
                      <a:pt x="689" y="13"/>
                      <a:pt x="689" y="13"/>
                      <a:pt x="689" y="13"/>
                    </a:cubicBezTo>
                    <a:cubicBezTo>
                      <a:pt x="687" y="12"/>
                      <a:pt x="687" y="12"/>
                      <a:pt x="687" y="12"/>
                    </a:cubicBezTo>
                    <a:cubicBezTo>
                      <a:pt x="685" y="10"/>
                      <a:pt x="680" y="5"/>
                      <a:pt x="679" y="5"/>
                    </a:cubicBezTo>
                    <a:cubicBezTo>
                      <a:pt x="676" y="4"/>
                      <a:pt x="674" y="4"/>
                      <a:pt x="671" y="6"/>
                    </a:cubicBezTo>
                    <a:cubicBezTo>
                      <a:pt x="666" y="8"/>
                      <a:pt x="666" y="8"/>
                      <a:pt x="666" y="8"/>
                    </a:cubicBezTo>
                    <a:cubicBezTo>
                      <a:pt x="665" y="8"/>
                      <a:pt x="665" y="8"/>
                      <a:pt x="665" y="8"/>
                    </a:cubicBezTo>
                    <a:cubicBezTo>
                      <a:pt x="663" y="7"/>
                      <a:pt x="661" y="7"/>
                      <a:pt x="657" y="8"/>
                    </a:cubicBezTo>
                    <a:cubicBezTo>
                      <a:pt x="654" y="8"/>
                      <a:pt x="654" y="8"/>
                      <a:pt x="654" y="8"/>
                    </a:cubicBezTo>
                    <a:cubicBezTo>
                      <a:pt x="654" y="8"/>
                      <a:pt x="653" y="8"/>
                      <a:pt x="653" y="9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1" y="4"/>
                      <a:pt x="648" y="4"/>
                      <a:pt x="644" y="7"/>
                    </a:cubicBezTo>
                    <a:cubicBezTo>
                      <a:pt x="643" y="8"/>
                      <a:pt x="643" y="8"/>
                      <a:pt x="643" y="8"/>
                    </a:cubicBezTo>
                    <a:cubicBezTo>
                      <a:pt x="639" y="5"/>
                      <a:pt x="639" y="5"/>
                      <a:pt x="639" y="5"/>
                    </a:cubicBezTo>
                    <a:cubicBezTo>
                      <a:pt x="637" y="4"/>
                      <a:pt x="634" y="4"/>
                      <a:pt x="630" y="5"/>
                    </a:cubicBezTo>
                    <a:cubicBezTo>
                      <a:pt x="628" y="6"/>
                      <a:pt x="626" y="7"/>
                      <a:pt x="625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1" y="6"/>
                      <a:pt x="621" y="6"/>
                      <a:pt x="621" y="6"/>
                    </a:cubicBezTo>
                    <a:cubicBezTo>
                      <a:pt x="619" y="5"/>
                      <a:pt x="617" y="4"/>
                      <a:pt x="614" y="5"/>
                    </a:cubicBezTo>
                    <a:cubicBezTo>
                      <a:pt x="612" y="7"/>
                      <a:pt x="612" y="7"/>
                      <a:pt x="612" y="7"/>
                    </a:cubicBezTo>
                    <a:cubicBezTo>
                      <a:pt x="612" y="6"/>
                      <a:pt x="612" y="6"/>
                      <a:pt x="612" y="6"/>
                    </a:cubicBezTo>
                    <a:cubicBezTo>
                      <a:pt x="610" y="5"/>
                      <a:pt x="609" y="12"/>
                      <a:pt x="606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2" y="13"/>
                      <a:pt x="602" y="13"/>
                      <a:pt x="602" y="13"/>
                    </a:cubicBezTo>
                    <a:cubicBezTo>
                      <a:pt x="601" y="12"/>
                      <a:pt x="601" y="12"/>
                      <a:pt x="601" y="12"/>
                    </a:cubicBezTo>
                    <a:cubicBezTo>
                      <a:pt x="601" y="12"/>
                      <a:pt x="600" y="11"/>
                      <a:pt x="599" y="10"/>
                    </a:cubicBezTo>
                    <a:cubicBezTo>
                      <a:pt x="598" y="10"/>
                      <a:pt x="598" y="10"/>
                      <a:pt x="598" y="10"/>
                    </a:cubicBezTo>
                    <a:cubicBezTo>
                      <a:pt x="595" y="4"/>
                      <a:pt x="595" y="4"/>
                      <a:pt x="595" y="4"/>
                    </a:cubicBezTo>
                    <a:cubicBezTo>
                      <a:pt x="594" y="3"/>
                      <a:pt x="593" y="2"/>
                      <a:pt x="592" y="3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89" y="3"/>
                      <a:pt x="587" y="2"/>
                      <a:pt x="585" y="3"/>
                    </a:cubicBezTo>
                    <a:cubicBezTo>
                      <a:pt x="585" y="5"/>
                      <a:pt x="585" y="5"/>
                      <a:pt x="585" y="5"/>
                    </a:cubicBezTo>
                    <a:cubicBezTo>
                      <a:pt x="582" y="5"/>
                      <a:pt x="582" y="5"/>
                      <a:pt x="582" y="5"/>
                    </a:cubicBezTo>
                    <a:cubicBezTo>
                      <a:pt x="581" y="7"/>
                      <a:pt x="581" y="9"/>
                      <a:pt x="580" y="10"/>
                    </a:cubicBezTo>
                    <a:cubicBezTo>
                      <a:pt x="579" y="11"/>
                      <a:pt x="577" y="12"/>
                      <a:pt x="576" y="13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71" y="12"/>
                      <a:pt x="571" y="12"/>
                      <a:pt x="571" y="12"/>
                    </a:cubicBezTo>
                    <a:cubicBezTo>
                      <a:pt x="571" y="11"/>
                      <a:pt x="570" y="10"/>
                      <a:pt x="569" y="10"/>
                    </a:cubicBezTo>
                    <a:cubicBezTo>
                      <a:pt x="567" y="9"/>
                      <a:pt x="565" y="10"/>
                      <a:pt x="563" y="11"/>
                    </a:cubicBezTo>
                    <a:cubicBezTo>
                      <a:pt x="562" y="13"/>
                      <a:pt x="562" y="13"/>
                      <a:pt x="562" y="13"/>
                    </a:cubicBezTo>
                    <a:cubicBezTo>
                      <a:pt x="561" y="12"/>
                      <a:pt x="561" y="12"/>
                      <a:pt x="561" y="12"/>
                    </a:cubicBezTo>
                    <a:cubicBezTo>
                      <a:pt x="559" y="11"/>
                      <a:pt x="557" y="9"/>
                      <a:pt x="554" y="10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6" y="10"/>
                      <a:pt x="546" y="10"/>
                      <a:pt x="546" y="10"/>
                    </a:cubicBezTo>
                    <a:cubicBezTo>
                      <a:pt x="545" y="10"/>
                      <a:pt x="545" y="10"/>
                      <a:pt x="545" y="10"/>
                    </a:cubicBezTo>
                    <a:cubicBezTo>
                      <a:pt x="544" y="10"/>
                      <a:pt x="544" y="10"/>
                      <a:pt x="544" y="10"/>
                    </a:cubicBezTo>
                    <a:cubicBezTo>
                      <a:pt x="543" y="11"/>
                      <a:pt x="543" y="11"/>
                      <a:pt x="543" y="11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38" y="9"/>
                      <a:pt x="538" y="9"/>
                      <a:pt x="538" y="9"/>
                    </a:cubicBezTo>
                    <a:cubicBezTo>
                      <a:pt x="537" y="8"/>
                      <a:pt x="536" y="7"/>
                      <a:pt x="534" y="7"/>
                    </a:cubicBezTo>
                    <a:cubicBezTo>
                      <a:pt x="531" y="7"/>
                      <a:pt x="531" y="8"/>
                      <a:pt x="531" y="9"/>
                    </a:cubicBezTo>
                    <a:cubicBezTo>
                      <a:pt x="532" y="10"/>
                      <a:pt x="532" y="10"/>
                      <a:pt x="532" y="10"/>
                    </a:cubicBezTo>
                    <a:cubicBezTo>
                      <a:pt x="530" y="11"/>
                      <a:pt x="530" y="11"/>
                      <a:pt x="530" y="11"/>
                    </a:cubicBezTo>
                    <a:cubicBezTo>
                      <a:pt x="528" y="13"/>
                      <a:pt x="528" y="13"/>
                      <a:pt x="528" y="13"/>
                    </a:cubicBezTo>
                    <a:cubicBezTo>
                      <a:pt x="527" y="12"/>
                      <a:pt x="527" y="12"/>
                      <a:pt x="527" y="12"/>
                    </a:cubicBezTo>
                    <a:cubicBezTo>
                      <a:pt x="525" y="12"/>
                      <a:pt x="523" y="12"/>
                      <a:pt x="523" y="12"/>
                    </a:cubicBezTo>
                    <a:cubicBezTo>
                      <a:pt x="520" y="12"/>
                      <a:pt x="517" y="12"/>
                      <a:pt x="514" y="12"/>
                    </a:cubicBezTo>
                    <a:cubicBezTo>
                      <a:pt x="512" y="11"/>
                      <a:pt x="512" y="11"/>
                      <a:pt x="512" y="11"/>
                    </a:cubicBezTo>
                    <a:cubicBezTo>
                      <a:pt x="510" y="10"/>
                      <a:pt x="510" y="10"/>
                      <a:pt x="510" y="10"/>
                    </a:cubicBezTo>
                    <a:cubicBezTo>
                      <a:pt x="509" y="9"/>
                      <a:pt x="510" y="7"/>
                      <a:pt x="509" y="5"/>
                    </a:cubicBezTo>
                    <a:cubicBezTo>
                      <a:pt x="506" y="5"/>
                      <a:pt x="506" y="5"/>
                      <a:pt x="506" y="5"/>
                    </a:cubicBezTo>
                    <a:cubicBezTo>
                      <a:pt x="506" y="3"/>
                      <a:pt x="506" y="3"/>
                      <a:pt x="506" y="3"/>
                    </a:cubicBezTo>
                    <a:cubicBezTo>
                      <a:pt x="502" y="2"/>
                      <a:pt x="498" y="5"/>
                      <a:pt x="495" y="8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3" y="9"/>
                      <a:pt x="493" y="9"/>
                      <a:pt x="492" y="10"/>
                    </a:cubicBezTo>
                    <a:cubicBezTo>
                      <a:pt x="491" y="12"/>
                      <a:pt x="491" y="12"/>
                      <a:pt x="491" y="12"/>
                    </a:cubicBezTo>
                    <a:cubicBezTo>
                      <a:pt x="490" y="12"/>
                      <a:pt x="490" y="12"/>
                      <a:pt x="490" y="12"/>
                    </a:cubicBezTo>
                    <a:cubicBezTo>
                      <a:pt x="489" y="13"/>
                      <a:pt x="487" y="13"/>
                      <a:pt x="485" y="13"/>
                    </a:cubicBezTo>
                    <a:cubicBezTo>
                      <a:pt x="481" y="11"/>
                      <a:pt x="481" y="0"/>
                      <a:pt x="477" y="10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5" y="10"/>
                      <a:pt x="474" y="9"/>
                      <a:pt x="472" y="8"/>
                    </a:cubicBezTo>
                    <a:cubicBezTo>
                      <a:pt x="470" y="6"/>
                      <a:pt x="467" y="8"/>
                      <a:pt x="465" y="10"/>
                    </a:cubicBezTo>
                    <a:cubicBezTo>
                      <a:pt x="463" y="13"/>
                      <a:pt x="463" y="13"/>
                      <a:pt x="463" y="13"/>
                    </a:cubicBezTo>
                    <a:cubicBezTo>
                      <a:pt x="463" y="12"/>
                      <a:pt x="463" y="12"/>
                      <a:pt x="463" y="12"/>
                    </a:cubicBezTo>
                    <a:cubicBezTo>
                      <a:pt x="462" y="11"/>
                      <a:pt x="461" y="8"/>
                      <a:pt x="458" y="7"/>
                    </a:cubicBezTo>
                    <a:cubicBezTo>
                      <a:pt x="455" y="7"/>
                      <a:pt x="453" y="7"/>
                      <a:pt x="451" y="8"/>
                    </a:cubicBezTo>
                    <a:cubicBezTo>
                      <a:pt x="448" y="10"/>
                      <a:pt x="448" y="10"/>
                      <a:pt x="448" y="10"/>
                    </a:cubicBezTo>
                    <a:cubicBezTo>
                      <a:pt x="446" y="9"/>
                      <a:pt x="446" y="9"/>
                      <a:pt x="446" y="9"/>
                    </a:cubicBezTo>
                    <a:cubicBezTo>
                      <a:pt x="445" y="9"/>
                      <a:pt x="444" y="9"/>
                      <a:pt x="443" y="10"/>
                    </a:cubicBezTo>
                    <a:cubicBezTo>
                      <a:pt x="442" y="10"/>
                      <a:pt x="441" y="10"/>
                      <a:pt x="440" y="11"/>
                    </a:cubicBezTo>
                    <a:cubicBezTo>
                      <a:pt x="436" y="12"/>
                      <a:pt x="436" y="12"/>
                      <a:pt x="436" y="12"/>
                    </a:cubicBezTo>
                    <a:cubicBezTo>
                      <a:pt x="435" y="10"/>
                      <a:pt x="435" y="10"/>
                      <a:pt x="435" y="10"/>
                    </a:cubicBezTo>
                    <a:cubicBezTo>
                      <a:pt x="433" y="8"/>
                      <a:pt x="430" y="5"/>
                      <a:pt x="429" y="5"/>
                    </a:cubicBezTo>
                    <a:cubicBezTo>
                      <a:pt x="426" y="4"/>
                      <a:pt x="424" y="4"/>
                      <a:pt x="421" y="6"/>
                    </a:cubicBezTo>
                    <a:cubicBezTo>
                      <a:pt x="418" y="8"/>
                      <a:pt x="418" y="8"/>
                      <a:pt x="418" y="8"/>
                    </a:cubicBezTo>
                    <a:cubicBezTo>
                      <a:pt x="417" y="7"/>
                      <a:pt x="417" y="7"/>
                      <a:pt x="417" y="7"/>
                    </a:cubicBezTo>
                    <a:cubicBezTo>
                      <a:pt x="417" y="7"/>
                      <a:pt x="416" y="7"/>
                      <a:pt x="416" y="7"/>
                    </a:cubicBezTo>
                    <a:cubicBezTo>
                      <a:pt x="415" y="8"/>
                      <a:pt x="415" y="8"/>
                      <a:pt x="415" y="8"/>
                    </a:cubicBezTo>
                    <a:cubicBezTo>
                      <a:pt x="412" y="7"/>
                      <a:pt x="412" y="7"/>
                      <a:pt x="412" y="7"/>
                    </a:cubicBezTo>
                    <a:cubicBezTo>
                      <a:pt x="410" y="7"/>
                      <a:pt x="409" y="7"/>
                      <a:pt x="407" y="8"/>
                    </a:cubicBezTo>
                    <a:cubicBezTo>
                      <a:pt x="404" y="8"/>
                      <a:pt x="404" y="8"/>
                      <a:pt x="404" y="8"/>
                    </a:cubicBezTo>
                    <a:cubicBezTo>
                      <a:pt x="404" y="8"/>
                      <a:pt x="404" y="8"/>
                      <a:pt x="403" y="9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1" y="4"/>
                      <a:pt x="398" y="4"/>
                      <a:pt x="395" y="7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89" y="5"/>
                      <a:pt x="389" y="5"/>
                      <a:pt x="389" y="5"/>
                    </a:cubicBezTo>
                    <a:cubicBezTo>
                      <a:pt x="388" y="5"/>
                      <a:pt x="387" y="4"/>
                      <a:pt x="385" y="4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45" y="4"/>
                      <a:pt x="345" y="4"/>
                      <a:pt x="345" y="4"/>
                    </a:cubicBezTo>
                    <a:cubicBezTo>
                      <a:pt x="344" y="3"/>
                      <a:pt x="344" y="3"/>
                      <a:pt x="344" y="3"/>
                    </a:cubicBezTo>
                    <a:cubicBezTo>
                      <a:pt x="343" y="2"/>
                      <a:pt x="343" y="2"/>
                      <a:pt x="342" y="3"/>
                    </a:cubicBezTo>
                    <a:cubicBezTo>
                      <a:pt x="341" y="4"/>
                      <a:pt x="341" y="4"/>
                      <a:pt x="341" y="4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298" y="3"/>
                      <a:pt x="277" y="0"/>
                      <a:pt x="272" y="12"/>
                    </a:cubicBezTo>
                    <a:cubicBezTo>
                      <a:pt x="272" y="12"/>
                      <a:pt x="272" y="12"/>
                      <a:pt x="272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1" y="11"/>
                      <a:pt x="258" y="11"/>
                      <a:pt x="257" y="10"/>
                    </a:cubicBezTo>
                    <a:cubicBezTo>
                      <a:pt x="253" y="8"/>
                      <a:pt x="250" y="12"/>
                      <a:pt x="247" y="12"/>
                    </a:cubicBezTo>
                    <a:cubicBezTo>
                      <a:pt x="245" y="12"/>
                      <a:pt x="245" y="7"/>
                      <a:pt x="242" y="10"/>
                    </a:cubicBezTo>
                    <a:cubicBezTo>
                      <a:pt x="240" y="11"/>
                      <a:pt x="239" y="15"/>
                      <a:pt x="237" y="17"/>
                    </a:cubicBezTo>
                    <a:cubicBezTo>
                      <a:pt x="231" y="23"/>
                      <a:pt x="230" y="17"/>
                      <a:pt x="226" y="17"/>
                    </a:cubicBezTo>
                    <a:cubicBezTo>
                      <a:pt x="225" y="17"/>
                      <a:pt x="225" y="17"/>
                      <a:pt x="225" y="17"/>
                    </a:cubicBezTo>
                    <a:cubicBezTo>
                      <a:pt x="224" y="17"/>
                      <a:pt x="224" y="17"/>
                      <a:pt x="224" y="17"/>
                    </a:cubicBezTo>
                    <a:cubicBezTo>
                      <a:pt x="219" y="17"/>
                      <a:pt x="219" y="23"/>
                      <a:pt x="213" y="17"/>
                    </a:cubicBezTo>
                    <a:cubicBezTo>
                      <a:pt x="211" y="15"/>
                      <a:pt x="210" y="11"/>
                      <a:pt x="208" y="10"/>
                    </a:cubicBezTo>
                    <a:cubicBezTo>
                      <a:pt x="205" y="7"/>
                      <a:pt x="205" y="12"/>
                      <a:pt x="203" y="12"/>
                    </a:cubicBezTo>
                    <a:cubicBezTo>
                      <a:pt x="200" y="12"/>
                      <a:pt x="197" y="8"/>
                      <a:pt x="193" y="10"/>
                    </a:cubicBezTo>
                    <a:cubicBezTo>
                      <a:pt x="190" y="11"/>
                      <a:pt x="183" y="12"/>
                      <a:pt x="177" y="12"/>
                    </a:cubicBezTo>
                    <a:cubicBezTo>
                      <a:pt x="177" y="12"/>
                      <a:pt x="175" y="12"/>
                      <a:pt x="173" y="12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9"/>
                      <a:pt x="168" y="9"/>
                      <a:pt x="168" y="9"/>
                    </a:cubicBezTo>
                    <a:cubicBezTo>
                      <a:pt x="169" y="8"/>
                      <a:pt x="169" y="7"/>
                      <a:pt x="166" y="7"/>
                    </a:cubicBezTo>
                    <a:cubicBezTo>
                      <a:pt x="164" y="7"/>
                      <a:pt x="163" y="8"/>
                      <a:pt x="162" y="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3" y="12"/>
                      <a:pt x="147" y="15"/>
                      <a:pt x="141" y="15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5" y="10"/>
                      <a:pt x="133" y="9"/>
                      <a:pt x="130" y="10"/>
                    </a:cubicBezTo>
                    <a:cubicBezTo>
                      <a:pt x="130" y="10"/>
                      <a:pt x="130" y="10"/>
                      <a:pt x="129" y="10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06" y="5"/>
                      <a:pt x="81" y="3"/>
                      <a:pt x="57" y="3"/>
                    </a:cubicBezTo>
                    <a:cubicBezTo>
                      <a:pt x="54" y="3"/>
                      <a:pt x="51" y="3"/>
                      <a:pt x="47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CEC6DF0-74FB-4D9A-9D84-E56D19E15010}"/>
                </a:ext>
              </a:extLst>
            </p:cNvPr>
            <p:cNvSpPr/>
            <p:nvPr/>
          </p:nvSpPr>
          <p:spPr>
            <a:xfrm>
              <a:off x="4074843" y="1088481"/>
              <a:ext cx="6237790" cy="3443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4000" noProof="0" dirty="0" err="1"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en-US" sz="4000" noProof="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গণিত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অধ্যায় ঃ ছয়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kumimoji="0" lang="bn-IN" sz="4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ঃ ভগ্নাংশ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noProof="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সমস্যা নং 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1(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ভগ্নাংশের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ভাগ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bn-IN" sz="4000" dirty="0">
                  <a:latin typeface="NikoshBAN" pitchFamily="2" charset="0"/>
                  <a:cs typeface="NikoshBAN" pitchFamily="2" charset="0"/>
                </a:rPr>
                <a:t>।( পৃষ্টা 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59</a:t>
              </a:r>
              <a:r>
                <a:rPr lang="bn-IN" sz="4000" dirty="0"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সময় ৪০ মিনিট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noProof="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C0F3D5-C5DB-4C83-AEC4-7EC1E48D97B3}"/>
              </a:ext>
            </a:extLst>
          </p:cNvPr>
          <p:cNvGrpSpPr/>
          <p:nvPr/>
        </p:nvGrpSpPr>
        <p:grpSpPr>
          <a:xfrm rot="3256769">
            <a:off x="-59309" y="2415038"/>
            <a:ext cx="1295924" cy="3886869"/>
            <a:chOff x="1504369" y="2982594"/>
            <a:chExt cx="997455" cy="2991670"/>
          </a:xfrm>
        </p:grpSpPr>
        <p:sp>
          <p:nvSpPr>
            <p:cNvPr id="29" name="Rectangle 62">
              <a:extLst>
                <a:ext uri="{FF2B5EF4-FFF2-40B4-BE49-F238E27FC236}">
                  <a16:creationId xmlns:a16="http://schemas.microsoft.com/office/drawing/2014/main" id="{EA7FECCB-ACF0-4A4A-B9C5-82A3453C5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967483" cy="8901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63">
              <a:extLst>
                <a:ext uri="{FF2B5EF4-FFF2-40B4-BE49-F238E27FC236}">
                  <a16:creationId xmlns:a16="http://schemas.microsoft.com/office/drawing/2014/main" id="{FC899D90-20E7-415E-AEF5-2791E55CF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490712" cy="89011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Freeform 64">
              <a:extLst>
                <a:ext uri="{FF2B5EF4-FFF2-40B4-BE49-F238E27FC236}">
                  <a16:creationId xmlns:a16="http://schemas.microsoft.com/office/drawing/2014/main" id="{EDD8641C-5793-406B-A3A7-17FCE73E4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369" y="4207980"/>
              <a:ext cx="996758" cy="1766284"/>
            </a:xfrm>
            <a:custGeom>
              <a:avLst/>
              <a:gdLst>
                <a:gd name="T0" fmla="*/ 673 w 1430"/>
                <a:gd name="T1" fmla="*/ 2024 h 2534"/>
                <a:gd name="T2" fmla="*/ 612 w 1430"/>
                <a:gd name="T3" fmla="*/ 2078 h 2534"/>
                <a:gd name="T4" fmla="*/ 597 w 1430"/>
                <a:gd name="T5" fmla="*/ 2162 h 2534"/>
                <a:gd name="T6" fmla="*/ 638 w 1430"/>
                <a:gd name="T7" fmla="*/ 2234 h 2534"/>
                <a:gd name="T8" fmla="*/ 710 w 1430"/>
                <a:gd name="T9" fmla="*/ 2264 h 2534"/>
                <a:gd name="T10" fmla="*/ 769 w 1430"/>
                <a:gd name="T11" fmla="*/ 2249 h 2534"/>
                <a:gd name="T12" fmla="*/ 824 w 1430"/>
                <a:gd name="T13" fmla="*/ 2189 h 2534"/>
                <a:gd name="T14" fmla="*/ 829 w 1430"/>
                <a:gd name="T15" fmla="*/ 2104 h 2534"/>
                <a:gd name="T16" fmla="*/ 782 w 1430"/>
                <a:gd name="T17" fmla="*/ 2037 h 2534"/>
                <a:gd name="T18" fmla="*/ 715 w 1430"/>
                <a:gd name="T19" fmla="*/ 2015 h 2534"/>
                <a:gd name="T20" fmla="*/ 1430 w 1430"/>
                <a:gd name="T21" fmla="*/ 87 h 2534"/>
                <a:gd name="T22" fmla="*/ 1425 w 1430"/>
                <a:gd name="T23" fmla="*/ 116 h 2534"/>
                <a:gd name="T24" fmla="*/ 1342 w 1430"/>
                <a:gd name="T25" fmla="*/ 167 h 2534"/>
                <a:gd name="T26" fmla="*/ 1224 w 1430"/>
                <a:gd name="T27" fmla="*/ 256 h 2534"/>
                <a:gd name="T28" fmla="*/ 1114 w 1430"/>
                <a:gd name="T29" fmla="*/ 370 h 2534"/>
                <a:gd name="T30" fmla="*/ 1017 w 1430"/>
                <a:gd name="T31" fmla="*/ 511 h 2534"/>
                <a:gd name="T32" fmla="*/ 943 w 1430"/>
                <a:gd name="T33" fmla="*/ 682 h 2534"/>
                <a:gd name="T34" fmla="*/ 900 w 1430"/>
                <a:gd name="T35" fmla="*/ 887 h 2534"/>
                <a:gd name="T36" fmla="*/ 896 w 1430"/>
                <a:gd name="T37" fmla="*/ 1124 h 2534"/>
                <a:gd name="T38" fmla="*/ 932 w 1430"/>
                <a:gd name="T39" fmla="*/ 1384 h 2534"/>
                <a:gd name="T40" fmla="*/ 964 w 1430"/>
                <a:gd name="T41" fmla="*/ 1628 h 2534"/>
                <a:gd name="T42" fmla="*/ 977 w 1430"/>
                <a:gd name="T43" fmla="*/ 1858 h 2534"/>
                <a:gd name="T44" fmla="*/ 972 w 1430"/>
                <a:gd name="T45" fmla="*/ 2067 h 2534"/>
                <a:gd name="T46" fmla="*/ 945 w 1430"/>
                <a:gd name="T47" fmla="*/ 2247 h 2534"/>
                <a:gd name="T48" fmla="*/ 897 w 1430"/>
                <a:gd name="T49" fmla="*/ 2390 h 2534"/>
                <a:gd name="T50" fmla="*/ 822 w 1430"/>
                <a:gd name="T51" fmla="*/ 2488 h 2534"/>
                <a:gd name="T52" fmla="*/ 723 w 1430"/>
                <a:gd name="T53" fmla="*/ 2534 h 2534"/>
                <a:gd name="T54" fmla="*/ 670 w 1430"/>
                <a:gd name="T55" fmla="*/ 2524 h 2534"/>
                <a:gd name="T56" fmla="*/ 580 w 1430"/>
                <a:gd name="T57" fmla="*/ 2460 h 2534"/>
                <a:gd name="T58" fmla="*/ 515 w 1430"/>
                <a:gd name="T59" fmla="*/ 2346 h 2534"/>
                <a:gd name="T60" fmla="*/ 473 w 1430"/>
                <a:gd name="T61" fmla="*/ 2191 h 2534"/>
                <a:gd name="T62" fmla="*/ 454 w 1430"/>
                <a:gd name="T63" fmla="*/ 2001 h 2534"/>
                <a:gd name="T64" fmla="*/ 456 w 1430"/>
                <a:gd name="T65" fmla="*/ 1783 h 2534"/>
                <a:gd name="T66" fmla="*/ 475 w 1430"/>
                <a:gd name="T67" fmla="*/ 1548 h 2534"/>
                <a:gd name="T68" fmla="*/ 511 w 1430"/>
                <a:gd name="T69" fmla="*/ 1300 h 2534"/>
                <a:gd name="T70" fmla="*/ 538 w 1430"/>
                <a:gd name="T71" fmla="*/ 1040 h 2534"/>
                <a:gd name="T72" fmla="*/ 520 w 1430"/>
                <a:gd name="T73" fmla="*/ 815 h 2534"/>
                <a:gd name="T74" fmla="*/ 466 w 1430"/>
                <a:gd name="T75" fmla="*/ 622 h 2534"/>
                <a:gd name="T76" fmla="*/ 382 w 1430"/>
                <a:gd name="T77" fmla="*/ 461 h 2534"/>
                <a:gd name="T78" fmla="*/ 280 w 1430"/>
                <a:gd name="T79" fmla="*/ 329 h 2534"/>
                <a:gd name="T80" fmla="*/ 166 w 1430"/>
                <a:gd name="T81" fmla="*/ 223 h 2534"/>
                <a:gd name="T82" fmla="*/ 50 w 1430"/>
                <a:gd name="T83" fmla="*/ 143 h 2534"/>
                <a:gd name="T84" fmla="*/ 1 w 1430"/>
                <a:gd name="T85" fmla="*/ 108 h 2534"/>
                <a:gd name="T86" fmla="*/ 9 w 1430"/>
                <a:gd name="T87" fmla="*/ 0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30" h="2534">
                  <a:moveTo>
                    <a:pt x="715" y="2015"/>
                  </a:moveTo>
                  <a:lnTo>
                    <a:pt x="699" y="2016"/>
                  </a:lnTo>
                  <a:lnTo>
                    <a:pt x="673" y="2024"/>
                  </a:lnTo>
                  <a:lnTo>
                    <a:pt x="648" y="2037"/>
                  </a:lnTo>
                  <a:lnTo>
                    <a:pt x="627" y="2056"/>
                  </a:lnTo>
                  <a:lnTo>
                    <a:pt x="612" y="2078"/>
                  </a:lnTo>
                  <a:lnTo>
                    <a:pt x="600" y="2104"/>
                  </a:lnTo>
                  <a:lnTo>
                    <a:pt x="596" y="2133"/>
                  </a:lnTo>
                  <a:lnTo>
                    <a:pt x="597" y="2162"/>
                  </a:lnTo>
                  <a:lnTo>
                    <a:pt x="605" y="2189"/>
                  </a:lnTo>
                  <a:lnTo>
                    <a:pt x="619" y="2214"/>
                  </a:lnTo>
                  <a:lnTo>
                    <a:pt x="638" y="2234"/>
                  </a:lnTo>
                  <a:lnTo>
                    <a:pt x="661" y="2249"/>
                  </a:lnTo>
                  <a:lnTo>
                    <a:pt x="687" y="2260"/>
                  </a:lnTo>
                  <a:lnTo>
                    <a:pt x="710" y="2264"/>
                  </a:lnTo>
                  <a:lnTo>
                    <a:pt x="720" y="2264"/>
                  </a:lnTo>
                  <a:lnTo>
                    <a:pt x="742" y="2260"/>
                  </a:lnTo>
                  <a:lnTo>
                    <a:pt x="769" y="2249"/>
                  </a:lnTo>
                  <a:lnTo>
                    <a:pt x="792" y="2234"/>
                  </a:lnTo>
                  <a:lnTo>
                    <a:pt x="811" y="2214"/>
                  </a:lnTo>
                  <a:lnTo>
                    <a:pt x="824" y="2189"/>
                  </a:lnTo>
                  <a:lnTo>
                    <a:pt x="833" y="2162"/>
                  </a:lnTo>
                  <a:lnTo>
                    <a:pt x="834" y="2133"/>
                  </a:lnTo>
                  <a:lnTo>
                    <a:pt x="829" y="2104"/>
                  </a:lnTo>
                  <a:lnTo>
                    <a:pt x="818" y="2078"/>
                  </a:lnTo>
                  <a:lnTo>
                    <a:pt x="803" y="2056"/>
                  </a:lnTo>
                  <a:lnTo>
                    <a:pt x="782" y="2037"/>
                  </a:lnTo>
                  <a:lnTo>
                    <a:pt x="757" y="2024"/>
                  </a:lnTo>
                  <a:lnTo>
                    <a:pt x="731" y="2016"/>
                  </a:lnTo>
                  <a:lnTo>
                    <a:pt x="715" y="2015"/>
                  </a:lnTo>
                  <a:close/>
                  <a:moveTo>
                    <a:pt x="9" y="0"/>
                  </a:moveTo>
                  <a:lnTo>
                    <a:pt x="1421" y="0"/>
                  </a:lnTo>
                  <a:lnTo>
                    <a:pt x="1430" y="87"/>
                  </a:lnTo>
                  <a:lnTo>
                    <a:pt x="1430" y="99"/>
                  </a:lnTo>
                  <a:lnTo>
                    <a:pt x="1429" y="108"/>
                  </a:lnTo>
                  <a:lnTo>
                    <a:pt x="1425" y="116"/>
                  </a:lnTo>
                  <a:lnTo>
                    <a:pt x="1419" y="121"/>
                  </a:lnTo>
                  <a:lnTo>
                    <a:pt x="1380" y="143"/>
                  </a:lnTo>
                  <a:lnTo>
                    <a:pt x="1342" y="167"/>
                  </a:lnTo>
                  <a:lnTo>
                    <a:pt x="1303" y="193"/>
                  </a:lnTo>
                  <a:lnTo>
                    <a:pt x="1264" y="223"/>
                  </a:lnTo>
                  <a:lnTo>
                    <a:pt x="1224" y="256"/>
                  </a:lnTo>
                  <a:lnTo>
                    <a:pt x="1186" y="290"/>
                  </a:lnTo>
                  <a:lnTo>
                    <a:pt x="1150" y="329"/>
                  </a:lnTo>
                  <a:lnTo>
                    <a:pt x="1114" y="370"/>
                  </a:lnTo>
                  <a:lnTo>
                    <a:pt x="1079" y="414"/>
                  </a:lnTo>
                  <a:lnTo>
                    <a:pt x="1048" y="461"/>
                  </a:lnTo>
                  <a:lnTo>
                    <a:pt x="1017" y="511"/>
                  </a:lnTo>
                  <a:lnTo>
                    <a:pt x="990" y="565"/>
                  </a:lnTo>
                  <a:lnTo>
                    <a:pt x="965" y="622"/>
                  </a:lnTo>
                  <a:lnTo>
                    <a:pt x="943" y="682"/>
                  </a:lnTo>
                  <a:lnTo>
                    <a:pt x="924" y="747"/>
                  </a:lnTo>
                  <a:lnTo>
                    <a:pt x="910" y="815"/>
                  </a:lnTo>
                  <a:lnTo>
                    <a:pt x="900" y="887"/>
                  </a:lnTo>
                  <a:lnTo>
                    <a:pt x="893" y="961"/>
                  </a:lnTo>
                  <a:lnTo>
                    <a:pt x="892" y="1040"/>
                  </a:lnTo>
                  <a:lnTo>
                    <a:pt x="896" y="1124"/>
                  </a:lnTo>
                  <a:lnTo>
                    <a:pt x="905" y="1210"/>
                  </a:lnTo>
                  <a:lnTo>
                    <a:pt x="919" y="1300"/>
                  </a:lnTo>
                  <a:lnTo>
                    <a:pt x="932" y="1384"/>
                  </a:lnTo>
                  <a:lnTo>
                    <a:pt x="944" y="1467"/>
                  </a:lnTo>
                  <a:lnTo>
                    <a:pt x="955" y="1548"/>
                  </a:lnTo>
                  <a:lnTo>
                    <a:pt x="964" y="1628"/>
                  </a:lnTo>
                  <a:lnTo>
                    <a:pt x="970" y="1706"/>
                  </a:lnTo>
                  <a:lnTo>
                    <a:pt x="974" y="1783"/>
                  </a:lnTo>
                  <a:lnTo>
                    <a:pt x="977" y="1858"/>
                  </a:lnTo>
                  <a:lnTo>
                    <a:pt x="978" y="1930"/>
                  </a:lnTo>
                  <a:lnTo>
                    <a:pt x="976" y="2001"/>
                  </a:lnTo>
                  <a:lnTo>
                    <a:pt x="972" y="2067"/>
                  </a:lnTo>
                  <a:lnTo>
                    <a:pt x="965" y="2130"/>
                  </a:lnTo>
                  <a:lnTo>
                    <a:pt x="957" y="2191"/>
                  </a:lnTo>
                  <a:lnTo>
                    <a:pt x="945" y="2247"/>
                  </a:lnTo>
                  <a:lnTo>
                    <a:pt x="932" y="2299"/>
                  </a:lnTo>
                  <a:lnTo>
                    <a:pt x="915" y="2346"/>
                  </a:lnTo>
                  <a:lnTo>
                    <a:pt x="897" y="2390"/>
                  </a:lnTo>
                  <a:lnTo>
                    <a:pt x="875" y="2427"/>
                  </a:lnTo>
                  <a:lnTo>
                    <a:pt x="850" y="2460"/>
                  </a:lnTo>
                  <a:lnTo>
                    <a:pt x="822" y="2488"/>
                  </a:lnTo>
                  <a:lnTo>
                    <a:pt x="792" y="2509"/>
                  </a:lnTo>
                  <a:lnTo>
                    <a:pt x="759" y="2524"/>
                  </a:lnTo>
                  <a:lnTo>
                    <a:pt x="723" y="2534"/>
                  </a:lnTo>
                  <a:lnTo>
                    <a:pt x="715" y="2532"/>
                  </a:lnTo>
                  <a:lnTo>
                    <a:pt x="707" y="2534"/>
                  </a:lnTo>
                  <a:lnTo>
                    <a:pt x="670" y="2524"/>
                  </a:lnTo>
                  <a:lnTo>
                    <a:pt x="638" y="2509"/>
                  </a:lnTo>
                  <a:lnTo>
                    <a:pt x="608" y="2488"/>
                  </a:lnTo>
                  <a:lnTo>
                    <a:pt x="580" y="2460"/>
                  </a:lnTo>
                  <a:lnTo>
                    <a:pt x="555" y="2427"/>
                  </a:lnTo>
                  <a:lnTo>
                    <a:pt x="533" y="2390"/>
                  </a:lnTo>
                  <a:lnTo>
                    <a:pt x="515" y="2346"/>
                  </a:lnTo>
                  <a:lnTo>
                    <a:pt x="498" y="2299"/>
                  </a:lnTo>
                  <a:lnTo>
                    <a:pt x="484" y="2247"/>
                  </a:lnTo>
                  <a:lnTo>
                    <a:pt x="473" y="2191"/>
                  </a:lnTo>
                  <a:lnTo>
                    <a:pt x="465" y="2130"/>
                  </a:lnTo>
                  <a:lnTo>
                    <a:pt x="458" y="2067"/>
                  </a:lnTo>
                  <a:lnTo>
                    <a:pt x="454" y="2001"/>
                  </a:lnTo>
                  <a:lnTo>
                    <a:pt x="452" y="1930"/>
                  </a:lnTo>
                  <a:lnTo>
                    <a:pt x="453" y="1858"/>
                  </a:lnTo>
                  <a:lnTo>
                    <a:pt x="456" y="1783"/>
                  </a:lnTo>
                  <a:lnTo>
                    <a:pt x="460" y="1706"/>
                  </a:lnTo>
                  <a:lnTo>
                    <a:pt x="466" y="1628"/>
                  </a:lnTo>
                  <a:lnTo>
                    <a:pt x="475" y="1548"/>
                  </a:lnTo>
                  <a:lnTo>
                    <a:pt x="486" y="1467"/>
                  </a:lnTo>
                  <a:lnTo>
                    <a:pt x="498" y="1384"/>
                  </a:lnTo>
                  <a:lnTo>
                    <a:pt x="511" y="1300"/>
                  </a:lnTo>
                  <a:lnTo>
                    <a:pt x="525" y="1210"/>
                  </a:lnTo>
                  <a:lnTo>
                    <a:pt x="534" y="1124"/>
                  </a:lnTo>
                  <a:lnTo>
                    <a:pt x="538" y="1040"/>
                  </a:lnTo>
                  <a:lnTo>
                    <a:pt x="537" y="961"/>
                  </a:lnTo>
                  <a:lnTo>
                    <a:pt x="530" y="887"/>
                  </a:lnTo>
                  <a:lnTo>
                    <a:pt x="520" y="815"/>
                  </a:lnTo>
                  <a:lnTo>
                    <a:pt x="505" y="747"/>
                  </a:lnTo>
                  <a:lnTo>
                    <a:pt x="487" y="682"/>
                  </a:lnTo>
                  <a:lnTo>
                    <a:pt x="466" y="622"/>
                  </a:lnTo>
                  <a:lnTo>
                    <a:pt x="441" y="565"/>
                  </a:lnTo>
                  <a:lnTo>
                    <a:pt x="412" y="511"/>
                  </a:lnTo>
                  <a:lnTo>
                    <a:pt x="382" y="461"/>
                  </a:lnTo>
                  <a:lnTo>
                    <a:pt x="351" y="414"/>
                  </a:lnTo>
                  <a:lnTo>
                    <a:pt x="316" y="370"/>
                  </a:lnTo>
                  <a:lnTo>
                    <a:pt x="280" y="329"/>
                  </a:lnTo>
                  <a:lnTo>
                    <a:pt x="244" y="290"/>
                  </a:lnTo>
                  <a:lnTo>
                    <a:pt x="206" y="256"/>
                  </a:lnTo>
                  <a:lnTo>
                    <a:pt x="166" y="223"/>
                  </a:lnTo>
                  <a:lnTo>
                    <a:pt x="127" y="193"/>
                  </a:lnTo>
                  <a:lnTo>
                    <a:pt x="88" y="167"/>
                  </a:lnTo>
                  <a:lnTo>
                    <a:pt x="50" y="143"/>
                  </a:lnTo>
                  <a:lnTo>
                    <a:pt x="10" y="121"/>
                  </a:lnTo>
                  <a:lnTo>
                    <a:pt x="5" y="116"/>
                  </a:lnTo>
                  <a:lnTo>
                    <a:pt x="1" y="108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Freeform 65">
              <a:extLst>
                <a:ext uri="{FF2B5EF4-FFF2-40B4-BE49-F238E27FC236}">
                  <a16:creationId xmlns:a16="http://schemas.microsoft.com/office/drawing/2014/main" id="{D2D16A6D-700D-44D3-B6B6-61A0B27E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066" y="4203798"/>
              <a:ext cx="504652" cy="1770466"/>
            </a:xfrm>
            <a:custGeom>
              <a:avLst/>
              <a:gdLst>
                <a:gd name="T0" fmla="*/ 724 w 724"/>
                <a:gd name="T1" fmla="*/ 0 h 2540"/>
                <a:gd name="T2" fmla="*/ 715 w 724"/>
                <a:gd name="T3" fmla="*/ 2021 h 2540"/>
                <a:gd name="T4" fmla="*/ 673 w 724"/>
                <a:gd name="T5" fmla="*/ 2030 h 2540"/>
                <a:gd name="T6" fmla="*/ 629 w 724"/>
                <a:gd name="T7" fmla="*/ 2062 h 2540"/>
                <a:gd name="T8" fmla="*/ 601 w 724"/>
                <a:gd name="T9" fmla="*/ 2110 h 2540"/>
                <a:gd name="T10" fmla="*/ 599 w 724"/>
                <a:gd name="T11" fmla="*/ 2168 h 2540"/>
                <a:gd name="T12" fmla="*/ 620 w 724"/>
                <a:gd name="T13" fmla="*/ 2220 h 2540"/>
                <a:gd name="T14" fmla="*/ 662 w 724"/>
                <a:gd name="T15" fmla="*/ 2255 h 2540"/>
                <a:gd name="T16" fmla="*/ 710 w 724"/>
                <a:gd name="T17" fmla="*/ 2270 h 2540"/>
                <a:gd name="T18" fmla="*/ 724 w 724"/>
                <a:gd name="T19" fmla="*/ 2269 h 2540"/>
                <a:gd name="T20" fmla="*/ 723 w 724"/>
                <a:gd name="T21" fmla="*/ 2540 h 2540"/>
                <a:gd name="T22" fmla="*/ 709 w 724"/>
                <a:gd name="T23" fmla="*/ 2540 h 2540"/>
                <a:gd name="T24" fmla="*/ 638 w 724"/>
                <a:gd name="T25" fmla="*/ 2515 h 2540"/>
                <a:gd name="T26" fmla="*/ 580 w 724"/>
                <a:gd name="T27" fmla="*/ 2466 h 2540"/>
                <a:gd name="T28" fmla="*/ 535 w 724"/>
                <a:gd name="T29" fmla="*/ 2396 h 2540"/>
                <a:gd name="T30" fmla="*/ 499 w 724"/>
                <a:gd name="T31" fmla="*/ 2305 h 2540"/>
                <a:gd name="T32" fmla="*/ 474 w 724"/>
                <a:gd name="T33" fmla="*/ 2197 h 2540"/>
                <a:gd name="T34" fmla="*/ 459 w 724"/>
                <a:gd name="T35" fmla="*/ 2073 h 2540"/>
                <a:gd name="T36" fmla="*/ 453 w 724"/>
                <a:gd name="T37" fmla="*/ 1936 h 2540"/>
                <a:gd name="T38" fmla="*/ 456 w 724"/>
                <a:gd name="T39" fmla="*/ 1789 h 2540"/>
                <a:gd name="T40" fmla="*/ 468 w 724"/>
                <a:gd name="T41" fmla="*/ 1634 h 2540"/>
                <a:gd name="T42" fmla="*/ 486 w 724"/>
                <a:gd name="T43" fmla="*/ 1473 h 2540"/>
                <a:gd name="T44" fmla="*/ 512 w 724"/>
                <a:gd name="T45" fmla="*/ 1306 h 2540"/>
                <a:gd name="T46" fmla="*/ 536 w 724"/>
                <a:gd name="T47" fmla="*/ 1130 h 2540"/>
                <a:gd name="T48" fmla="*/ 537 w 724"/>
                <a:gd name="T49" fmla="*/ 967 h 2540"/>
                <a:gd name="T50" fmla="*/ 521 w 724"/>
                <a:gd name="T51" fmla="*/ 821 h 2540"/>
                <a:gd name="T52" fmla="*/ 489 w 724"/>
                <a:gd name="T53" fmla="*/ 688 h 2540"/>
                <a:gd name="T54" fmla="*/ 442 w 724"/>
                <a:gd name="T55" fmla="*/ 571 h 2540"/>
                <a:gd name="T56" fmla="*/ 384 w 724"/>
                <a:gd name="T57" fmla="*/ 467 h 2540"/>
                <a:gd name="T58" fmla="*/ 317 w 724"/>
                <a:gd name="T59" fmla="*/ 376 h 2540"/>
                <a:gd name="T60" fmla="*/ 244 w 724"/>
                <a:gd name="T61" fmla="*/ 296 h 2540"/>
                <a:gd name="T62" fmla="*/ 167 w 724"/>
                <a:gd name="T63" fmla="*/ 229 h 2540"/>
                <a:gd name="T64" fmla="*/ 89 w 724"/>
                <a:gd name="T65" fmla="*/ 173 h 2540"/>
                <a:gd name="T66" fmla="*/ 12 w 724"/>
                <a:gd name="T67" fmla="*/ 127 h 2540"/>
                <a:gd name="T68" fmla="*/ 3 w 724"/>
                <a:gd name="T69" fmla="*/ 114 h 2540"/>
                <a:gd name="T70" fmla="*/ 0 w 724"/>
                <a:gd name="T71" fmla="*/ 93 h 2540"/>
                <a:gd name="T72" fmla="*/ 13 w 724"/>
                <a:gd name="T73" fmla="*/ 6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4" h="2540">
                  <a:moveTo>
                    <a:pt x="13" y="0"/>
                  </a:moveTo>
                  <a:lnTo>
                    <a:pt x="724" y="0"/>
                  </a:lnTo>
                  <a:lnTo>
                    <a:pt x="724" y="2022"/>
                  </a:lnTo>
                  <a:lnTo>
                    <a:pt x="715" y="2021"/>
                  </a:lnTo>
                  <a:lnTo>
                    <a:pt x="701" y="2022"/>
                  </a:lnTo>
                  <a:lnTo>
                    <a:pt x="673" y="2030"/>
                  </a:lnTo>
                  <a:lnTo>
                    <a:pt x="648" y="2043"/>
                  </a:lnTo>
                  <a:lnTo>
                    <a:pt x="629" y="2062"/>
                  </a:lnTo>
                  <a:lnTo>
                    <a:pt x="612" y="2084"/>
                  </a:lnTo>
                  <a:lnTo>
                    <a:pt x="601" y="2110"/>
                  </a:lnTo>
                  <a:lnTo>
                    <a:pt x="596" y="2139"/>
                  </a:lnTo>
                  <a:lnTo>
                    <a:pt x="599" y="2168"/>
                  </a:lnTo>
                  <a:lnTo>
                    <a:pt x="607" y="2195"/>
                  </a:lnTo>
                  <a:lnTo>
                    <a:pt x="620" y="2220"/>
                  </a:lnTo>
                  <a:lnTo>
                    <a:pt x="639" y="2240"/>
                  </a:lnTo>
                  <a:lnTo>
                    <a:pt x="662" y="2255"/>
                  </a:lnTo>
                  <a:lnTo>
                    <a:pt x="688" y="2266"/>
                  </a:lnTo>
                  <a:lnTo>
                    <a:pt x="710" y="2270"/>
                  </a:lnTo>
                  <a:lnTo>
                    <a:pt x="720" y="2270"/>
                  </a:lnTo>
                  <a:lnTo>
                    <a:pt x="724" y="2269"/>
                  </a:lnTo>
                  <a:lnTo>
                    <a:pt x="724" y="2540"/>
                  </a:lnTo>
                  <a:lnTo>
                    <a:pt x="723" y="2540"/>
                  </a:lnTo>
                  <a:lnTo>
                    <a:pt x="715" y="2538"/>
                  </a:lnTo>
                  <a:lnTo>
                    <a:pt x="709" y="2540"/>
                  </a:lnTo>
                  <a:lnTo>
                    <a:pt x="672" y="2530"/>
                  </a:lnTo>
                  <a:lnTo>
                    <a:pt x="638" y="2515"/>
                  </a:lnTo>
                  <a:lnTo>
                    <a:pt x="608" y="2494"/>
                  </a:lnTo>
                  <a:lnTo>
                    <a:pt x="580" y="2466"/>
                  </a:lnTo>
                  <a:lnTo>
                    <a:pt x="556" y="2433"/>
                  </a:lnTo>
                  <a:lnTo>
                    <a:pt x="535" y="2396"/>
                  </a:lnTo>
                  <a:lnTo>
                    <a:pt x="515" y="2352"/>
                  </a:lnTo>
                  <a:lnTo>
                    <a:pt x="499" y="2305"/>
                  </a:lnTo>
                  <a:lnTo>
                    <a:pt x="485" y="2253"/>
                  </a:lnTo>
                  <a:lnTo>
                    <a:pt x="474" y="2197"/>
                  </a:lnTo>
                  <a:lnTo>
                    <a:pt x="465" y="2136"/>
                  </a:lnTo>
                  <a:lnTo>
                    <a:pt x="459" y="2073"/>
                  </a:lnTo>
                  <a:lnTo>
                    <a:pt x="455" y="2007"/>
                  </a:lnTo>
                  <a:lnTo>
                    <a:pt x="453" y="1936"/>
                  </a:lnTo>
                  <a:lnTo>
                    <a:pt x="453" y="1864"/>
                  </a:lnTo>
                  <a:lnTo>
                    <a:pt x="456" y="1789"/>
                  </a:lnTo>
                  <a:lnTo>
                    <a:pt x="461" y="1712"/>
                  </a:lnTo>
                  <a:lnTo>
                    <a:pt x="468" y="1634"/>
                  </a:lnTo>
                  <a:lnTo>
                    <a:pt x="476" y="1554"/>
                  </a:lnTo>
                  <a:lnTo>
                    <a:pt x="486" y="1473"/>
                  </a:lnTo>
                  <a:lnTo>
                    <a:pt x="498" y="1390"/>
                  </a:lnTo>
                  <a:lnTo>
                    <a:pt x="512" y="1306"/>
                  </a:lnTo>
                  <a:lnTo>
                    <a:pt x="527" y="1216"/>
                  </a:lnTo>
                  <a:lnTo>
                    <a:pt x="536" y="1130"/>
                  </a:lnTo>
                  <a:lnTo>
                    <a:pt x="538" y="1046"/>
                  </a:lnTo>
                  <a:lnTo>
                    <a:pt x="537" y="967"/>
                  </a:lnTo>
                  <a:lnTo>
                    <a:pt x="532" y="893"/>
                  </a:lnTo>
                  <a:lnTo>
                    <a:pt x="521" y="821"/>
                  </a:lnTo>
                  <a:lnTo>
                    <a:pt x="506" y="753"/>
                  </a:lnTo>
                  <a:lnTo>
                    <a:pt x="489" y="688"/>
                  </a:lnTo>
                  <a:lnTo>
                    <a:pt x="466" y="628"/>
                  </a:lnTo>
                  <a:lnTo>
                    <a:pt x="442" y="571"/>
                  </a:lnTo>
                  <a:lnTo>
                    <a:pt x="414" y="517"/>
                  </a:lnTo>
                  <a:lnTo>
                    <a:pt x="384" y="467"/>
                  </a:lnTo>
                  <a:lnTo>
                    <a:pt x="351" y="420"/>
                  </a:lnTo>
                  <a:lnTo>
                    <a:pt x="317" y="376"/>
                  </a:lnTo>
                  <a:lnTo>
                    <a:pt x="281" y="335"/>
                  </a:lnTo>
                  <a:lnTo>
                    <a:pt x="244" y="296"/>
                  </a:lnTo>
                  <a:lnTo>
                    <a:pt x="206" y="262"/>
                  </a:lnTo>
                  <a:lnTo>
                    <a:pt x="167" y="229"/>
                  </a:lnTo>
                  <a:lnTo>
                    <a:pt x="127" y="199"/>
                  </a:lnTo>
                  <a:lnTo>
                    <a:pt x="89" y="173"/>
                  </a:lnTo>
                  <a:lnTo>
                    <a:pt x="50" y="149"/>
                  </a:lnTo>
                  <a:lnTo>
                    <a:pt x="12" y="127"/>
                  </a:lnTo>
                  <a:lnTo>
                    <a:pt x="6" y="122"/>
                  </a:lnTo>
                  <a:lnTo>
                    <a:pt x="3" y="114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Freeform 148">
              <a:extLst>
                <a:ext uri="{FF2B5EF4-FFF2-40B4-BE49-F238E27FC236}">
                  <a16:creationId xmlns:a16="http://schemas.microsoft.com/office/drawing/2014/main" id="{15CD6BF8-A619-41EB-89B1-59A8C5891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6640" y="5514919"/>
              <a:ext cx="368731" cy="456558"/>
            </a:xfrm>
            <a:custGeom>
              <a:avLst/>
              <a:gdLst>
                <a:gd name="T0" fmla="*/ 238 w 529"/>
                <a:gd name="T1" fmla="*/ 149 h 655"/>
                <a:gd name="T2" fmla="*/ 192 w 529"/>
                <a:gd name="T3" fmla="*/ 175 h 655"/>
                <a:gd name="T4" fmla="*/ 161 w 529"/>
                <a:gd name="T5" fmla="*/ 219 h 655"/>
                <a:gd name="T6" fmla="*/ 152 w 529"/>
                <a:gd name="T7" fmla="*/ 272 h 655"/>
                <a:gd name="T8" fmla="*/ 166 w 529"/>
                <a:gd name="T9" fmla="*/ 326 h 655"/>
                <a:gd name="T10" fmla="*/ 201 w 529"/>
                <a:gd name="T11" fmla="*/ 367 h 655"/>
                <a:gd name="T12" fmla="*/ 250 w 529"/>
                <a:gd name="T13" fmla="*/ 388 h 655"/>
                <a:gd name="T14" fmla="*/ 304 w 529"/>
                <a:gd name="T15" fmla="*/ 385 h 655"/>
                <a:gd name="T16" fmla="*/ 351 w 529"/>
                <a:gd name="T17" fmla="*/ 359 h 655"/>
                <a:gd name="T18" fmla="*/ 381 w 529"/>
                <a:gd name="T19" fmla="*/ 316 h 655"/>
                <a:gd name="T20" fmla="*/ 390 w 529"/>
                <a:gd name="T21" fmla="*/ 261 h 655"/>
                <a:gd name="T22" fmla="*/ 376 w 529"/>
                <a:gd name="T23" fmla="*/ 207 h 655"/>
                <a:gd name="T24" fmla="*/ 340 w 529"/>
                <a:gd name="T25" fmla="*/ 168 h 655"/>
                <a:gd name="T26" fmla="*/ 293 w 529"/>
                <a:gd name="T27" fmla="*/ 147 h 655"/>
                <a:gd name="T28" fmla="*/ 9 w 529"/>
                <a:gd name="T29" fmla="*/ 0 h 655"/>
                <a:gd name="T30" fmla="*/ 135 w 529"/>
                <a:gd name="T31" fmla="*/ 45 h 655"/>
                <a:gd name="T32" fmla="*/ 259 w 529"/>
                <a:gd name="T33" fmla="*/ 62 h 655"/>
                <a:gd name="T34" fmla="*/ 382 w 529"/>
                <a:gd name="T35" fmla="*/ 55 h 655"/>
                <a:gd name="T36" fmla="*/ 504 w 529"/>
                <a:gd name="T37" fmla="*/ 31 h 655"/>
                <a:gd name="T38" fmla="*/ 529 w 529"/>
                <a:gd name="T39" fmla="*/ 79 h 655"/>
                <a:gd name="T40" fmla="*/ 522 w 529"/>
                <a:gd name="T41" fmla="*/ 209 h 655"/>
                <a:gd name="T42" fmla="*/ 507 w 529"/>
                <a:gd name="T43" fmla="*/ 327 h 655"/>
                <a:gd name="T44" fmla="*/ 483 w 529"/>
                <a:gd name="T45" fmla="*/ 431 h 655"/>
                <a:gd name="T46" fmla="*/ 449 w 529"/>
                <a:gd name="T47" fmla="*/ 517 h 655"/>
                <a:gd name="T48" fmla="*/ 404 w 529"/>
                <a:gd name="T49" fmla="*/ 585 h 655"/>
                <a:gd name="T50" fmla="*/ 348 w 529"/>
                <a:gd name="T51" fmla="*/ 631 h 655"/>
                <a:gd name="T52" fmla="*/ 281 w 529"/>
                <a:gd name="T53" fmla="*/ 655 h 655"/>
                <a:gd name="T54" fmla="*/ 212 w 529"/>
                <a:gd name="T55" fmla="*/ 644 h 655"/>
                <a:gd name="T56" fmla="*/ 153 w 529"/>
                <a:gd name="T57" fmla="*/ 613 h 655"/>
                <a:gd name="T58" fmla="*/ 105 w 529"/>
                <a:gd name="T59" fmla="*/ 560 h 655"/>
                <a:gd name="T60" fmla="*/ 67 w 529"/>
                <a:gd name="T61" fmla="*/ 490 h 655"/>
                <a:gd name="T62" fmla="*/ 38 w 529"/>
                <a:gd name="T63" fmla="*/ 405 h 655"/>
                <a:gd name="T64" fmla="*/ 17 w 529"/>
                <a:gd name="T65" fmla="*/ 306 h 655"/>
                <a:gd name="T66" fmla="*/ 5 w 529"/>
                <a:gd name="T67" fmla="*/ 199 h 655"/>
                <a:gd name="T68" fmla="*/ 0 w 529"/>
                <a:gd name="T69" fmla="*/ 84 h 655"/>
                <a:gd name="T70" fmla="*/ 1 w 529"/>
                <a:gd name="T71" fmla="*/ 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9" h="655">
                  <a:moveTo>
                    <a:pt x="264" y="144"/>
                  </a:move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304" y="385"/>
                  </a:lnTo>
                  <a:lnTo>
                    <a:pt x="328" y="374"/>
                  </a:lnTo>
                  <a:lnTo>
                    <a:pt x="351" y="359"/>
                  </a:lnTo>
                  <a:lnTo>
                    <a:pt x="368" y="338"/>
                  </a:lnTo>
                  <a:lnTo>
                    <a:pt x="381" y="316"/>
                  </a:lnTo>
                  <a:lnTo>
                    <a:pt x="389" y="289"/>
                  </a:lnTo>
                  <a:lnTo>
                    <a:pt x="390" y="261"/>
                  </a:lnTo>
                  <a:lnTo>
                    <a:pt x="386" y="233"/>
                  </a:lnTo>
                  <a:lnTo>
                    <a:pt x="376" y="207"/>
                  </a:lnTo>
                  <a:lnTo>
                    <a:pt x="360" y="186"/>
                  </a:lnTo>
                  <a:lnTo>
                    <a:pt x="340" y="168"/>
                  </a:lnTo>
                  <a:lnTo>
                    <a:pt x="318" y="155"/>
                  </a:lnTo>
                  <a:lnTo>
                    <a:pt x="293" y="147"/>
                  </a:lnTo>
                  <a:lnTo>
                    <a:pt x="264" y="144"/>
                  </a:lnTo>
                  <a:close/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321" y="60"/>
                  </a:lnTo>
                  <a:lnTo>
                    <a:pt x="382" y="55"/>
                  </a:lnTo>
                  <a:lnTo>
                    <a:pt x="442" y="46"/>
                  </a:lnTo>
                  <a:lnTo>
                    <a:pt x="504" y="31"/>
                  </a:lnTo>
                  <a:lnTo>
                    <a:pt x="529" y="24"/>
                  </a:lnTo>
                  <a:lnTo>
                    <a:pt x="529" y="79"/>
                  </a:lnTo>
                  <a:lnTo>
                    <a:pt x="526" y="145"/>
                  </a:lnTo>
                  <a:lnTo>
                    <a:pt x="522" y="209"/>
                  </a:lnTo>
                  <a:lnTo>
                    <a:pt x="516" y="270"/>
                  </a:lnTo>
                  <a:lnTo>
                    <a:pt x="507" y="327"/>
                  </a:lnTo>
                  <a:lnTo>
                    <a:pt x="496" y="381"/>
                  </a:lnTo>
                  <a:lnTo>
                    <a:pt x="483" y="431"/>
                  </a:lnTo>
                  <a:lnTo>
                    <a:pt x="467" y="477"/>
                  </a:lnTo>
                  <a:lnTo>
                    <a:pt x="449" y="517"/>
                  </a:lnTo>
                  <a:lnTo>
                    <a:pt x="428" y="554"/>
                  </a:lnTo>
                  <a:lnTo>
                    <a:pt x="404" y="585"/>
                  </a:lnTo>
                  <a:lnTo>
                    <a:pt x="377" y="610"/>
                  </a:lnTo>
                  <a:lnTo>
                    <a:pt x="348" y="631"/>
                  </a:lnTo>
                  <a:lnTo>
                    <a:pt x="317" y="645"/>
                  </a:lnTo>
                  <a:lnTo>
                    <a:pt x="281" y="655"/>
                  </a:lnTo>
                  <a:lnTo>
                    <a:pt x="245" y="652"/>
                  </a:lnTo>
                  <a:lnTo>
                    <a:pt x="212" y="644"/>
                  </a:lnTo>
                  <a:lnTo>
                    <a:pt x="181" y="631"/>
                  </a:lnTo>
                  <a:lnTo>
                    <a:pt x="153" y="613"/>
                  </a:lnTo>
                  <a:lnTo>
                    <a:pt x="127" y="588"/>
                  </a:lnTo>
                  <a:lnTo>
                    <a:pt x="105" y="560"/>
                  </a:lnTo>
                  <a:lnTo>
                    <a:pt x="84" y="526"/>
                  </a:lnTo>
                  <a:lnTo>
                    <a:pt x="67" y="490"/>
                  </a:lnTo>
                  <a:lnTo>
                    <a:pt x="51" y="449"/>
                  </a:lnTo>
                  <a:lnTo>
                    <a:pt x="38" y="405"/>
                  </a:lnTo>
                  <a:lnTo>
                    <a:pt x="26" y="356"/>
                  </a:lnTo>
                  <a:lnTo>
                    <a:pt x="17" y="306"/>
                  </a:lnTo>
                  <a:lnTo>
                    <a:pt x="10" y="254"/>
                  </a:lnTo>
                  <a:lnTo>
                    <a:pt x="5" y="199"/>
                  </a:lnTo>
                  <a:lnTo>
                    <a:pt x="1" y="143"/>
                  </a:lnTo>
                  <a:lnTo>
                    <a:pt x="0" y="84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Freeform 149">
              <a:extLst>
                <a:ext uri="{FF2B5EF4-FFF2-40B4-BE49-F238E27FC236}">
                  <a16:creationId xmlns:a16="http://schemas.microsoft.com/office/drawing/2014/main" id="{0FF30BBA-3443-49B7-8C80-B715C676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640" y="5514919"/>
              <a:ext cx="195169" cy="456558"/>
            </a:xfrm>
            <a:custGeom>
              <a:avLst/>
              <a:gdLst>
                <a:gd name="T0" fmla="*/ 9 w 280"/>
                <a:gd name="T1" fmla="*/ 0 h 655"/>
                <a:gd name="T2" fmla="*/ 72 w 280"/>
                <a:gd name="T3" fmla="*/ 26 h 655"/>
                <a:gd name="T4" fmla="*/ 135 w 280"/>
                <a:gd name="T5" fmla="*/ 45 h 655"/>
                <a:gd name="T6" fmla="*/ 196 w 280"/>
                <a:gd name="T7" fmla="*/ 56 h 655"/>
                <a:gd name="T8" fmla="*/ 259 w 280"/>
                <a:gd name="T9" fmla="*/ 62 h 655"/>
                <a:gd name="T10" fmla="*/ 280 w 280"/>
                <a:gd name="T11" fmla="*/ 62 h 655"/>
                <a:gd name="T12" fmla="*/ 280 w 280"/>
                <a:gd name="T13" fmla="*/ 145 h 655"/>
                <a:gd name="T14" fmla="*/ 264 w 280"/>
                <a:gd name="T15" fmla="*/ 144 h 655"/>
                <a:gd name="T16" fmla="*/ 238 w 280"/>
                <a:gd name="T17" fmla="*/ 149 h 655"/>
                <a:gd name="T18" fmla="*/ 213 w 280"/>
                <a:gd name="T19" fmla="*/ 160 h 655"/>
                <a:gd name="T20" fmla="*/ 192 w 280"/>
                <a:gd name="T21" fmla="*/ 175 h 655"/>
                <a:gd name="T22" fmla="*/ 174 w 280"/>
                <a:gd name="T23" fmla="*/ 195 h 655"/>
                <a:gd name="T24" fmla="*/ 161 w 280"/>
                <a:gd name="T25" fmla="*/ 219 h 655"/>
                <a:gd name="T26" fmla="*/ 154 w 280"/>
                <a:gd name="T27" fmla="*/ 245 h 655"/>
                <a:gd name="T28" fmla="*/ 152 w 280"/>
                <a:gd name="T29" fmla="*/ 272 h 655"/>
                <a:gd name="T30" fmla="*/ 157 w 280"/>
                <a:gd name="T31" fmla="*/ 301 h 655"/>
                <a:gd name="T32" fmla="*/ 166 w 280"/>
                <a:gd name="T33" fmla="*/ 326 h 655"/>
                <a:gd name="T34" fmla="*/ 182 w 280"/>
                <a:gd name="T35" fmla="*/ 348 h 655"/>
                <a:gd name="T36" fmla="*/ 201 w 280"/>
                <a:gd name="T37" fmla="*/ 367 h 655"/>
                <a:gd name="T38" fmla="*/ 224 w 280"/>
                <a:gd name="T39" fmla="*/ 380 h 655"/>
                <a:gd name="T40" fmla="*/ 250 w 280"/>
                <a:gd name="T41" fmla="*/ 388 h 655"/>
                <a:gd name="T42" fmla="*/ 277 w 280"/>
                <a:gd name="T43" fmla="*/ 389 h 655"/>
                <a:gd name="T44" fmla="*/ 280 w 280"/>
                <a:gd name="T45" fmla="*/ 389 h 655"/>
                <a:gd name="T46" fmla="*/ 280 w 280"/>
                <a:gd name="T47" fmla="*/ 655 h 655"/>
                <a:gd name="T48" fmla="*/ 262 w 280"/>
                <a:gd name="T49" fmla="*/ 655 h 655"/>
                <a:gd name="T50" fmla="*/ 226 w 280"/>
                <a:gd name="T51" fmla="*/ 649 h 655"/>
                <a:gd name="T52" fmla="*/ 194 w 280"/>
                <a:gd name="T53" fmla="*/ 638 h 655"/>
                <a:gd name="T54" fmla="*/ 164 w 280"/>
                <a:gd name="T55" fmla="*/ 621 h 655"/>
                <a:gd name="T56" fmla="*/ 136 w 280"/>
                <a:gd name="T57" fmla="*/ 598 h 655"/>
                <a:gd name="T58" fmla="*/ 111 w 280"/>
                <a:gd name="T59" fmla="*/ 569 h 655"/>
                <a:gd name="T60" fmla="*/ 90 w 280"/>
                <a:gd name="T61" fmla="*/ 537 h 655"/>
                <a:gd name="T62" fmla="*/ 71 w 280"/>
                <a:gd name="T63" fmla="*/ 500 h 655"/>
                <a:gd name="T64" fmla="*/ 55 w 280"/>
                <a:gd name="T65" fmla="*/ 460 h 655"/>
                <a:gd name="T66" fmla="*/ 40 w 280"/>
                <a:gd name="T67" fmla="*/ 415 h 655"/>
                <a:gd name="T68" fmla="*/ 29 w 280"/>
                <a:gd name="T69" fmla="*/ 367 h 655"/>
                <a:gd name="T70" fmla="*/ 18 w 280"/>
                <a:gd name="T71" fmla="*/ 316 h 655"/>
                <a:gd name="T72" fmla="*/ 12 w 280"/>
                <a:gd name="T73" fmla="*/ 262 h 655"/>
                <a:gd name="T74" fmla="*/ 5 w 280"/>
                <a:gd name="T75" fmla="*/ 206 h 655"/>
                <a:gd name="T76" fmla="*/ 2 w 280"/>
                <a:gd name="T77" fmla="*/ 148 h 655"/>
                <a:gd name="T78" fmla="*/ 0 w 280"/>
                <a:gd name="T79" fmla="*/ 88 h 655"/>
                <a:gd name="T80" fmla="*/ 0 w 280"/>
                <a:gd name="T81" fmla="*/ 25 h 655"/>
                <a:gd name="T82" fmla="*/ 1 w 280"/>
                <a:gd name="T83" fmla="*/ 4 h 655"/>
                <a:gd name="T84" fmla="*/ 9 w 280"/>
                <a:gd name="T8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0" h="655"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280" y="62"/>
                  </a:lnTo>
                  <a:lnTo>
                    <a:pt x="280" y="145"/>
                  </a:lnTo>
                  <a:lnTo>
                    <a:pt x="264" y="144"/>
                  </a:ln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280" y="389"/>
                  </a:lnTo>
                  <a:lnTo>
                    <a:pt x="280" y="655"/>
                  </a:lnTo>
                  <a:lnTo>
                    <a:pt x="262" y="655"/>
                  </a:lnTo>
                  <a:lnTo>
                    <a:pt x="226" y="649"/>
                  </a:lnTo>
                  <a:lnTo>
                    <a:pt x="194" y="638"/>
                  </a:lnTo>
                  <a:lnTo>
                    <a:pt x="164" y="621"/>
                  </a:lnTo>
                  <a:lnTo>
                    <a:pt x="136" y="598"/>
                  </a:lnTo>
                  <a:lnTo>
                    <a:pt x="111" y="569"/>
                  </a:lnTo>
                  <a:lnTo>
                    <a:pt x="90" y="537"/>
                  </a:lnTo>
                  <a:lnTo>
                    <a:pt x="71" y="500"/>
                  </a:lnTo>
                  <a:lnTo>
                    <a:pt x="55" y="460"/>
                  </a:lnTo>
                  <a:lnTo>
                    <a:pt x="40" y="415"/>
                  </a:lnTo>
                  <a:lnTo>
                    <a:pt x="29" y="367"/>
                  </a:lnTo>
                  <a:lnTo>
                    <a:pt x="18" y="316"/>
                  </a:lnTo>
                  <a:lnTo>
                    <a:pt x="12" y="262"/>
                  </a:lnTo>
                  <a:lnTo>
                    <a:pt x="5" y="206"/>
                  </a:lnTo>
                  <a:lnTo>
                    <a:pt x="2" y="148"/>
                  </a:lnTo>
                  <a:lnTo>
                    <a:pt x="0" y="88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Freeform 150">
              <a:extLst>
                <a:ext uri="{FF2B5EF4-FFF2-40B4-BE49-F238E27FC236}">
                  <a16:creationId xmlns:a16="http://schemas.microsoft.com/office/drawing/2014/main" id="{974DB5DD-9DBA-4C48-9C39-7482E70D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82594"/>
              <a:ext cx="995364" cy="462831"/>
            </a:xfrm>
            <a:custGeom>
              <a:avLst/>
              <a:gdLst>
                <a:gd name="T0" fmla="*/ 1411 w 1428"/>
                <a:gd name="T1" fmla="*/ 12 h 664"/>
                <a:gd name="T2" fmla="*/ 1424 w 1428"/>
                <a:gd name="T3" fmla="*/ 525 h 664"/>
                <a:gd name="T4" fmla="*/ 1418 w 1428"/>
                <a:gd name="T5" fmla="*/ 591 h 664"/>
                <a:gd name="T6" fmla="*/ 1371 w 1428"/>
                <a:gd name="T7" fmla="*/ 646 h 664"/>
                <a:gd name="T8" fmla="*/ 1305 w 1428"/>
                <a:gd name="T9" fmla="*/ 664 h 664"/>
                <a:gd name="T10" fmla="*/ 1253 w 1428"/>
                <a:gd name="T11" fmla="*/ 630 h 664"/>
                <a:gd name="T12" fmla="*/ 1217 w 1428"/>
                <a:gd name="T13" fmla="*/ 574 h 664"/>
                <a:gd name="T14" fmla="*/ 1183 w 1428"/>
                <a:gd name="T15" fmla="*/ 525 h 664"/>
                <a:gd name="T16" fmla="*/ 1141 w 1428"/>
                <a:gd name="T17" fmla="*/ 523 h 664"/>
                <a:gd name="T18" fmla="*/ 1097 w 1428"/>
                <a:gd name="T19" fmla="*/ 540 h 664"/>
                <a:gd name="T20" fmla="*/ 1052 w 1428"/>
                <a:gd name="T21" fmla="*/ 541 h 664"/>
                <a:gd name="T22" fmla="*/ 1007 w 1428"/>
                <a:gd name="T23" fmla="*/ 507 h 664"/>
                <a:gd name="T24" fmla="*/ 954 w 1428"/>
                <a:gd name="T25" fmla="*/ 489 h 664"/>
                <a:gd name="T26" fmla="*/ 919 w 1428"/>
                <a:gd name="T27" fmla="*/ 507 h 664"/>
                <a:gd name="T28" fmla="*/ 885 w 1428"/>
                <a:gd name="T29" fmla="*/ 533 h 664"/>
                <a:gd name="T30" fmla="*/ 822 w 1428"/>
                <a:gd name="T31" fmla="*/ 534 h 664"/>
                <a:gd name="T32" fmla="*/ 767 w 1428"/>
                <a:gd name="T33" fmla="*/ 499 h 664"/>
                <a:gd name="T34" fmla="*/ 718 w 1428"/>
                <a:gd name="T35" fmla="*/ 461 h 664"/>
                <a:gd name="T36" fmla="*/ 678 w 1428"/>
                <a:gd name="T37" fmla="*/ 460 h 664"/>
                <a:gd name="T38" fmla="*/ 615 w 1428"/>
                <a:gd name="T39" fmla="*/ 525 h 664"/>
                <a:gd name="T40" fmla="*/ 550 w 1428"/>
                <a:gd name="T41" fmla="*/ 597 h 664"/>
                <a:gd name="T42" fmla="*/ 479 w 1428"/>
                <a:gd name="T43" fmla="*/ 635 h 664"/>
                <a:gd name="T44" fmla="*/ 416 w 1428"/>
                <a:gd name="T45" fmla="*/ 622 h 664"/>
                <a:gd name="T46" fmla="*/ 366 w 1428"/>
                <a:gd name="T47" fmla="*/ 580 h 664"/>
                <a:gd name="T48" fmla="*/ 322 w 1428"/>
                <a:gd name="T49" fmla="*/ 537 h 664"/>
                <a:gd name="T50" fmla="*/ 275 w 1428"/>
                <a:gd name="T51" fmla="*/ 519 h 664"/>
                <a:gd name="T52" fmla="*/ 218 w 1428"/>
                <a:gd name="T53" fmla="*/ 530 h 664"/>
                <a:gd name="T54" fmla="*/ 166 w 1428"/>
                <a:gd name="T55" fmla="*/ 525 h 664"/>
                <a:gd name="T56" fmla="*/ 111 w 1428"/>
                <a:gd name="T57" fmla="*/ 536 h 664"/>
                <a:gd name="T58" fmla="*/ 85 w 1428"/>
                <a:gd name="T59" fmla="*/ 559 h 664"/>
                <a:gd name="T60" fmla="*/ 53 w 1428"/>
                <a:gd name="T61" fmla="*/ 578 h 664"/>
                <a:gd name="T62" fmla="*/ 21 w 1428"/>
                <a:gd name="T63" fmla="*/ 568 h 664"/>
                <a:gd name="T64" fmla="*/ 5 w 1428"/>
                <a:gd name="T65" fmla="*/ 536 h 664"/>
                <a:gd name="T66" fmla="*/ 0 w 1428"/>
                <a:gd name="T67" fmla="*/ 46 h 664"/>
                <a:gd name="T68" fmla="*/ 24 w 1428"/>
                <a:gd name="T69" fmla="*/ 29 h 664"/>
                <a:gd name="T70" fmla="*/ 82 w 1428"/>
                <a:gd name="T71" fmla="*/ 16 h 664"/>
                <a:gd name="T72" fmla="*/ 163 w 1428"/>
                <a:gd name="T73" fmla="*/ 12 h 664"/>
                <a:gd name="T74" fmla="*/ 242 w 1428"/>
                <a:gd name="T75" fmla="*/ 13 h 664"/>
                <a:gd name="T76" fmla="*/ 292 w 1428"/>
                <a:gd name="T77" fmla="*/ 15 h 664"/>
                <a:gd name="T78" fmla="*/ 999 w 1428"/>
                <a:gd name="T79" fmla="*/ 23 h 664"/>
                <a:gd name="T80" fmla="*/ 1084 w 1428"/>
                <a:gd name="T81" fmla="*/ 16 h 664"/>
                <a:gd name="T82" fmla="*/ 1178 w 1428"/>
                <a:gd name="T83" fmla="*/ 9 h 664"/>
                <a:gd name="T84" fmla="*/ 1255 w 1428"/>
                <a:gd name="T85" fmla="*/ 17 h 664"/>
                <a:gd name="T86" fmla="*/ 1278 w 1428"/>
                <a:gd name="T87" fmla="*/ 23 h 664"/>
                <a:gd name="T88" fmla="*/ 1309 w 1428"/>
                <a:gd name="T89" fmla="*/ 30 h 664"/>
                <a:gd name="T90" fmla="*/ 1346 w 1428"/>
                <a:gd name="T91" fmla="*/ 15 h 664"/>
                <a:gd name="T92" fmla="*/ 1382 w 1428"/>
                <a:gd name="T9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8" h="664">
                  <a:moveTo>
                    <a:pt x="1393" y="0"/>
                  </a:moveTo>
                  <a:lnTo>
                    <a:pt x="1402" y="4"/>
                  </a:lnTo>
                  <a:lnTo>
                    <a:pt x="1411" y="12"/>
                  </a:lnTo>
                  <a:lnTo>
                    <a:pt x="1419" y="26"/>
                  </a:lnTo>
                  <a:lnTo>
                    <a:pt x="1424" y="46"/>
                  </a:lnTo>
                  <a:lnTo>
                    <a:pt x="1424" y="525"/>
                  </a:lnTo>
                  <a:lnTo>
                    <a:pt x="1428" y="546"/>
                  </a:lnTo>
                  <a:lnTo>
                    <a:pt x="1426" y="568"/>
                  </a:lnTo>
                  <a:lnTo>
                    <a:pt x="1418" y="591"/>
                  </a:lnTo>
                  <a:lnTo>
                    <a:pt x="1406" y="612"/>
                  </a:lnTo>
                  <a:lnTo>
                    <a:pt x="1390" y="630"/>
                  </a:lnTo>
                  <a:lnTo>
                    <a:pt x="1371" y="646"/>
                  </a:lnTo>
                  <a:lnTo>
                    <a:pt x="1350" y="657"/>
                  </a:lnTo>
                  <a:lnTo>
                    <a:pt x="1329" y="664"/>
                  </a:lnTo>
                  <a:lnTo>
                    <a:pt x="1305" y="664"/>
                  </a:lnTo>
                  <a:lnTo>
                    <a:pt x="1284" y="657"/>
                  </a:lnTo>
                  <a:lnTo>
                    <a:pt x="1267" y="646"/>
                  </a:lnTo>
                  <a:lnTo>
                    <a:pt x="1253" y="630"/>
                  </a:lnTo>
                  <a:lnTo>
                    <a:pt x="1240" y="612"/>
                  </a:lnTo>
                  <a:lnTo>
                    <a:pt x="1228" y="593"/>
                  </a:lnTo>
                  <a:lnTo>
                    <a:pt x="1217" y="574"/>
                  </a:lnTo>
                  <a:lnTo>
                    <a:pt x="1208" y="557"/>
                  </a:lnTo>
                  <a:lnTo>
                    <a:pt x="1196" y="537"/>
                  </a:lnTo>
                  <a:lnTo>
                    <a:pt x="1183" y="525"/>
                  </a:lnTo>
                  <a:lnTo>
                    <a:pt x="1170" y="520"/>
                  </a:lnTo>
                  <a:lnTo>
                    <a:pt x="1156" y="519"/>
                  </a:lnTo>
                  <a:lnTo>
                    <a:pt x="1141" y="523"/>
                  </a:lnTo>
                  <a:lnTo>
                    <a:pt x="1127" y="528"/>
                  </a:lnTo>
                  <a:lnTo>
                    <a:pt x="1113" y="533"/>
                  </a:lnTo>
                  <a:lnTo>
                    <a:pt x="1097" y="540"/>
                  </a:lnTo>
                  <a:lnTo>
                    <a:pt x="1083" y="544"/>
                  </a:lnTo>
                  <a:lnTo>
                    <a:pt x="1067" y="545"/>
                  </a:lnTo>
                  <a:lnTo>
                    <a:pt x="1052" y="541"/>
                  </a:lnTo>
                  <a:lnTo>
                    <a:pt x="1038" y="533"/>
                  </a:lnTo>
                  <a:lnTo>
                    <a:pt x="1022" y="520"/>
                  </a:lnTo>
                  <a:lnTo>
                    <a:pt x="1007" y="507"/>
                  </a:lnTo>
                  <a:lnTo>
                    <a:pt x="990" y="495"/>
                  </a:lnTo>
                  <a:lnTo>
                    <a:pt x="970" y="489"/>
                  </a:lnTo>
                  <a:lnTo>
                    <a:pt x="954" y="489"/>
                  </a:lnTo>
                  <a:lnTo>
                    <a:pt x="941" y="493"/>
                  </a:lnTo>
                  <a:lnTo>
                    <a:pt x="929" y="498"/>
                  </a:lnTo>
                  <a:lnTo>
                    <a:pt x="919" y="507"/>
                  </a:lnTo>
                  <a:lnTo>
                    <a:pt x="908" y="516"/>
                  </a:lnTo>
                  <a:lnTo>
                    <a:pt x="897" y="525"/>
                  </a:lnTo>
                  <a:lnTo>
                    <a:pt x="885" y="533"/>
                  </a:lnTo>
                  <a:lnTo>
                    <a:pt x="863" y="540"/>
                  </a:lnTo>
                  <a:lnTo>
                    <a:pt x="842" y="540"/>
                  </a:lnTo>
                  <a:lnTo>
                    <a:pt x="822" y="534"/>
                  </a:lnTo>
                  <a:lnTo>
                    <a:pt x="802" y="525"/>
                  </a:lnTo>
                  <a:lnTo>
                    <a:pt x="784" y="512"/>
                  </a:lnTo>
                  <a:lnTo>
                    <a:pt x="767" y="499"/>
                  </a:lnTo>
                  <a:lnTo>
                    <a:pt x="750" y="485"/>
                  </a:lnTo>
                  <a:lnTo>
                    <a:pt x="734" y="472"/>
                  </a:lnTo>
                  <a:lnTo>
                    <a:pt x="718" y="461"/>
                  </a:lnTo>
                  <a:lnTo>
                    <a:pt x="704" y="456"/>
                  </a:lnTo>
                  <a:lnTo>
                    <a:pt x="690" y="455"/>
                  </a:lnTo>
                  <a:lnTo>
                    <a:pt x="678" y="460"/>
                  </a:lnTo>
                  <a:lnTo>
                    <a:pt x="657" y="478"/>
                  </a:lnTo>
                  <a:lnTo>
                    <a:pt x="636" y="500"/>
                  </a:lnTo>
                  <a:lnTo>
                    <a:pt x="615" y="525"/>
                  </a:lnTo>
                  <a:lnTo>
                    <a:pt x="594" y="550"/>
                  </a:lnTo>
                  <a:lnTo>
                    <a:pt x="572" y="575"/>
                  </a:lnTo>
                  <a:lnTo>
                    <a:pt x="550" y="597"/>
                  </a:lnTo>
                  <a:lnTo>
                    <a:pt x="527" y="616"/>
                  </a:lnTo>
                  <a:lnTo>
                    <a:pt x="504" y="629"/>
                  </a:lnTo>
                  <a:lnTo>
                    <a:pt x="479" y="635"/>
                  </a:lnTo>
                  <a:lnTo>
                    <a:pt x="455" y="635"/>
                  </a:lnTo>
                  <a:lnTo>
                    <a:pt x="434" y="631"/>
                  </a:lnTo>
                  <a:lnTo>
                    <a:pt x="416" y="622"/>
                  </a:lnTo>
                  <a:lnTo>
                    <a:pt x="398" y="610"/>
                  </a:lnTo>
                  <a:lnTo>
                    <a:pt x="382" y="596"/>
                  </a:lnTo>
                  <a:lnTo>
                    <a:pt x="366" y="580"/>
                  </a:lnTo>
                  <a:lnTo>
                    <a:pt x="351" y="565"/>
                  </a:lnTo>
                  <a:lnTo>
                    <a:pt x="336" y="550"/>
                  </a:lnTo>
                  <a:lnTo>
                    <a:pt x="322" y="537"/>
                  </a:lnTo>
                  <a:lnTo>
                    <a:pt x="307" y="527"/>
                  </a:lnTo>
                  <a:lnTo>
                    <a:pt x="292" y="520"/>
                  </a:lnTo>
                  <a:lnTo>
                    <a:pt x="275" y="519"/>
                  </a:lnTo>
                  <a:lnTo>
                    <a:pt x="258" y="523"/>
                  </a:lnTo>
                  <a:lnTo>
                    <a:pt x="237" y="529"/>
                  </a:lnTo>
                  <a:lnTo>
                    <a:pt x="218" y="530"/>
                  </a:lnTo>
                  <a:lnTo>
                    <a:pt x="201" y="529"/>
                  </a:lnTo>
                  <a:lnTo>
                    <a:pt x="184" y="527"/>
                  </a:lnTo>
                  <a:lnTo>
                    <a:pt x="166" y="525"/>
                  </a:lnTo>
                  <a:lnTo>
                    <a:pt x="148" y="527"/>
                  </a:lnTo>
                  <a:lnTo>
                    <a:pt x="125" y="530"/>
                  </a:lnTo>
                  <a:lnTo>
                    <a:pt x="111" y="536"/>
                  </a:lnTo>
                  <a:lnTo>
                    <a:pt x="100" y="544"/>
                  </a:lnTo>
                  <a:lnTo>
                    <a:pt x="93" y="551"/>
                  </a:lnTo>
                  <a:lnTo>
                    <a:pt x="85" y="559"/>
                  </a:lnTo>
                  <a:lnTo>
                    <a:pt x="76" y="567"/>
                  </a:lnTo>
                  <a:lnTo>
                    <a:pt x="66" y="574"/>
                  </a:lnTo>
                  <a:lnTo>
                    <a:pt x="53" y="578"/>
                  </a:lnTo>
                  <a:lnTo>
                    <a:pt x="36" y="579"/>
                  </a:lnTo>
                  <a:lnTo>
                    <a:pt x="27" y="576"/>
                  </a:lnTo>
                  <a:lnTo>
                    <a:pt x="21" y="568"/>
                  </a:lnTo>
                  <a:lnTo>
                    <a:pt x="14" y="558"/>
                  </a:lnTo>
                  <a:lnTo>
                    <a:pt x="9" y="546"/>
                  </a:lnTo>
                  <a:lnTo>
                    <a:pt x="5" y="536"/>
                  </a:lnTo>
                  <a:lnTo>
                    <a:pt x="2" y="529"/>
                  </a:lnTo>
                  <a:lnTo>
                    <a:pt x="0" y="528"/>
                  </a:lnTo>
                  <a:lnTo>
                    <a:pt x="0" y="46"/>
                  </a:lnTo>
                  <a:lnTo>
                    <a:pt x="11" y="46"/>
                  </a:lnTo>
                  <a:lnTo>
                    <a:pt x="14" y="37"/>
                  </a:lnTo>
                  <a:lnTo>
                    <a:pt x="24" y="29"/>
                  </a:lnTo>
                  <a:lnTo>
                    <a:pt x="40" y="23"/>
                  </a:lnTo>
                  <a:lnTo>
                    <a:pt x="60" y="19"/>
                  </a:lnTo>
                  <a:lnTo>
                    <a:pt x="82" y="16"/>
                  </a:lnTo>
                  <a:lnTo>
                    <a:pt x="108" y="13"/>
                  </a:lnTo>
                  <a:lnTo>
                    <a:pt x="136" y="12"/>
                  </a:lnTo>
                  <a:lnTo>
                    <a:pt x="163" y="12"/>
                  </a:lnTo>
                  <a:lnTo>
                    <a:pt x="191" y="12"/>
                  </a:lnTo>
                  <a:lnTo>
                    <a:pt x="217" y="12"/>
                  </a:lnTo>
                  <a:lnTo>
                    <a:pt x="242" y="13"/>
                  </a:lnTo>
                  <a:lnTo>
                    <a:pt x="263" y="13"/>
                  </a:lnTo>
                  <a:lnTo>
                    <a:pt x="279" y="15"/>
                  </a:lnTo>
                  <a:lnTo>
                    <a:pt x="292" y="15"/>
                  </a:lnTo>
                  <a:lnTo>
                    <a:pt x="525" y="17"/>
                  </a:lnTo>
                  <a:lnTo>
                    <a:pt x="760" y="20"/>
                  </a:lnTo>
                  <a:lnTo>
                    <a:pt x="999" y="23"/>
                  </a:lnTo>
                  <a:lnTo>
                    <a:pt x="1024" y="21"/>
                  </a:lnTo>
                  <a:lnTo>
                    <a:pt x="1052" y="20"/>
                  </a:lnTo>
                  <a:lnTo>
                    <a:pt x="1084" y="16"/>
                  </a:lnTo>
                  <a:lnTo>
                    <a:pt x="1115" y="13"/>
                  </a:lnTo>
                  <a:lnTo>
                    <a:pt x="1147" y="11"/>
                  </a:lnTo>
                  <a:lnTo>
                    <a:pt x="1178" y="9"/>
                  </a:lnTo>
                  <a:lnTo>
                    <a:pt x="1207" y="9"/>
                  </a:lnTo>
                  <a:lnTo>
                    <a:pt x="1233" y="12"/>
                  </a:lnTo>
                  <a:lnTo>
                    <a:pt x="1255" y="17"/>
                  </a:lnTo>
                  <a:lnTo>
                    <a:pt x="1261" y="16"/>
                  </a:lnTo>
                  <a:lnTo>
                    <a:pt x="1268" y="17"/>
                  </a:lnTo>
                  <a:lnTo>
                    <a:pt x="1278" y="23"/>
                  </a:lnTo>
                  <a:lnTo>
                    <a:pt x="1288" y="28"/>
                  </a:lnTo>
                  <a:lnTo>
                    <a:pt x="1299" y="30"/>
                  </a:lnTo>
                  <a:lnTo>
                    <a:pt x="1309" y="30"/>
                  </a:lnTo>
                  <a:lnTo>
                    <a:pt x="1321" y="26"/>
                  </a:lnTo>
                  <a:lnTo>
                    <a:pt x="1334" y="21"/>
                  </a:lnTo>
                  <a:lnTo>
                    <a:pt x="1346" y="15"/>
                  </a:lnTo>
                  <a:lnTo>
                    <a:pt x="1359" y="8"/>
                  </a:lnTo>
                  <a:lnTo>
                    <a:pt x="1371" y="4"/>
                  </a:lnTo>
                  <a:lnTo>
                    <a:pt x="1382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151">
              <a:extLst>
                <a:ext uri="{FF2B5EF4-FFF2-40B4-BE49-F238E27FC236}">
                  <a16:creationId xmlns:a16="http://schemas.microsoft.com/office/drawing/2014/main" id="{70EDF013-957B-4A5D-B7A8-065806E82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985606" cy="3540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152">
              <a:extLst>
                <a:ext uri="{FF2B5EF4-FFF2-40B4-BE49-F238E27FC236}">
                  <a16:creationId xmlns:a16="http://schemas.microsoft.com/office/drawing/2014/main" id="{ABE1CCB8-D784-4D89-8C0A-F221D364F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497682" cy="3540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 153">
              <a:extLst>
                <a:ext uri="{FF2B5EF4-FFF2-40B4-BE49-F238E27FC236}">
                  <a16:creationId xmlns:a16="http://schemas.microsoft.com/office/drawing/2014/main" id="{AC721A1E-3687-436D-A44D-67C311F9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733" y="4050450"/>
              <a:ext cx="989091" cy="355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Freeform 154">
              <a:extLst>
                <a:ext uri="{FF2B5EF4-FFF2-40B4-BE49-F238E27FC236}">
                  <a16:creationId xmlns:a16="http://schemas.microsoft.com/office/drawing/2014/main" id="{00CCD2A5-AB17-4793-858E-0E6151897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90959"/>
              <a:ext cx="501864" cy="434252"/>
            </a:xfrm>
            <a:custGeom>
              <a:avLst/>
              <a:gdLst>
                <a:gd name="T0" fmla="*/ 191 w 720"/>
                <a:gd name="T1" fmla="*/ 0 h 623"/>
                <a:gd name="T2" fmla="*/ 242 w 720"/>
                <a:gd name="T3" fmla="*/ 1 h 623"/>
                <a:gd name="T4" fmla="*/ 279 w 720"/>
                <a:gd name="T5" fmla="*/ 3 h 623"/>
                <a:gd name="T6" fmla="*/ 466 w 720"/>
                <a:gd name="T7" fmla="*/ 4 h 623"/>
                <a:gd name="T8" fmla="*/ 720 w 720"/>
                <a:gd name="T9" fmla="*/ 8 h 623"/>
                <a:gd name="T10" fmla="*/ 718 w 720"/>
                <a:gd name="T11" fmla="*/ 449 h 623"/>
                <a:gd name="T12" fmla="*/ 690 w 720"/>
                <a:gd name="T13" fmla="*/ 443 h 623"/>
                <a:gd name="T14" fmla="*/ 657 w 720"/>
                <a:gd name="T15" fmla="*/ 466 h 623"/>
                <a:gd name="T16" fmla="*/ 615 w 720"/>
                <a:gd name="T17" fmla="*/ 513 h 623"/>
                <a:gd name="T18" fmla="*/ 572 w 720"/>
                <a:gd name="T19" fmla="*/ 563 h 623"/>
                <a:gd name="T20" fmla="*/ 527 w 720"/>
                <a:gd name="T21" fmla="*/ 604 h 623"/>
                <a:gd name="T22" fmla="*/ 479 w 720"/>
                <a:gd name="T23" fmla="*/ 623 h 623"/>
                <a:gd name="T24" fmla="*/ 434 w 720"/>
                <a:gd name="T25" fmla="*/ 619 h 623"/>
                <a:gd name="T26" fmla="*/ 398 w 720"/>
                <a:gd name="T27" fmla="*/ 598 h 623"/>
                <a:gd name="T28" fmla="*/ 366 w 720"/>
                <a:gd name="T29" fmla="*/ 568 h 623"/>
                <a:gd name="T30" fmla="*/ 336 w 720"/>
                <a:gd name="T31" fmla="*/ 538 h 623"/>
                <a:gd name="T32" fmla="*/ 307 w 720"/>
                <a:gd name="T33" fmla="*/ 515 h 623"/>
                <a:gd name="T34" fmla="*/ 275 w 720"/>
                <a:gd name="T35" fmla="*/ 507 h 623"/>
                <a:gd name="T36" fmla="*/ 237 w 720"/>
                <a:gd name="T37" fmla="*/ 517 h 623"/>
                <a:gd name="T38" fmla="*/ 201 w 720"/>
                <a:gd name="T39" fmla="*/ 517 h 623"/>
                <a:gd name="T40" fmla="*/ 166 w 720"/>
                <a:gd name="T41" fmla="*/ 513 h 623"/>
                <a:gd name="T42" fmla="*/ 125 w 720"/>
                <a:gd name="T43" fmla="*/ 518 h 623"/>
                <a:gd name="T44" fmla="*/ 100 w 720"/>
                <a:gd name="T45" fmla="*/ 532 h 623"/>
                <a:gd name="T46" fmla="*/ 85 w 720"/>
                <a:gd name="T47" fmla="*/ 547 h 623"/>
                <a:gd name="T48" fmla="*/ 66 w 720"/>
                <a:gd name="T49" fmla="*/ 562 h 623"/>
                <a:gd name="T50" fmla="*/ 36 w 720"/>
                <a:gd name="T51" fmla="*/ 567 h 623"/>
                <a:gd name="T52" fmla="*/ 21 w 720"/>
                <a:gd name="T53" fmla="*/ 556 h 623"/>
                <a:gd name="T54" fmla="*/ 9 w 720"/>
                <a:gd name="T55" fmla="*/ 534 h 623"/>
                <a:gd name="T56" fmla="*/ 2 w 720"/>
                <a:gd name="T57" fmla="*/ 517 h 623"/>
                <a:gd name="T58" fmla="*/ 0 w 720"/>
                <a:gd name="T59" fmla="*/ 34 h 623"/>
                <a:gd name="T60" fmla="*/ 14 w 720"/>
                <a:gd name="T61" fmla="*/ 25 h 623"/>
                <a:gd name="T62" fmla="*/ 40 w 720"/>
                <a:gd name="T63" fmla="*/ 11 h 623"/>
                <a:gd name="T64" fmla="*/ 82 w 720"/>
                <a:gd name="T65" fmla="*/ 4 h 623"/>
                <a:gd name="T66" fmla="*/ 136 w 720"/>
                <a:gd name="T6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0" h="623">
                  <a:moveTo>
                    <a:pt x="163" y="0"/>
                  </a:moveTo>
                  <a:lnTo>
                    <a:pt x="191" y="0"/>
                  </a:lnTo>
                  <a:lnTo>
                    <a:pt x="217" y="0"/>
                  </a:lnTo>
                  <a:lnTo>
                    <a:pt x="242" y="1"/>
                  </a:lnTo>
                  <a:lnTo>
                    <a:pt x="263" y="1"/>
                  </a:lnTo>
                  <a:lnTo>
                    <a:pt x="279" y="3"/>
                  </a:lnTo>
                  <a:lnTo>
                    <a:pt x="292" y="3"/>
                  </a:lnTo>
                  <a:lnTo>
                    <a:pt x="466" y="4"/>
                  </a:lnTo>
                  <a:lnTo>
                    <a:pt x="643" y="7"/>
                  </a:lnTo>
                  <a:lnTo>
                    <a:pt x="720" y="8"/>
                  </a:lnTo>
                  <a:lnTo>
                    <a:pt x="720" y="450"/>
                  </a:lnTo>
                  <a:lnTo>
                    <a:pt x="718" y="449"/>
                  </a:lnTo>
                  <a:lnTo>
                    <a:pt x="704" y="443"/>
                  </a:lnTo>
                  <a:lnTo>
                    <a:pt x="690" y="443"/>
                  </a:lnTo>
                  <a:lnTo>
                    <a:pt x="678" y="448"/>
                  </a:lnTo>
                  <a:lnTo>
                    <a:pt x="657" y="466"/>
                  </a:lnTo>
                  <a:lnTo>
                    <a:pt x="636" y="488"/>
                  </a:lnTo>
                  <a:lnTo>
                    <a:pt x="615" y="513"/>
                  </a:lnTo>
                  <a:lnTo>
                    <a:pt x="594" y="538"/>
                  </a:lnTo>
                  <a:lnTo>
                    <a:pt x="572" y="563"/>
                  </a:lnTo>
                  <a:lnTo>
                    <a:pt x="550" y="585"/>
                  </a:lnTo>
                  <a:lnTo>
                    <a:pt x="527" y="604"/>
                  </a:lnTo>
                  <a:lnTo>
                    <a:pt x="504" y="617"/>
                  </a:lnTo>
                  <a:lnTo>
                    <a:pt x="479" y="623"/>
                  </a:lnTo>
                  <a:lnTo>
                    <a:pt x="455" y="623"/>
                  </a:lnTo>
                  <a:lnTo>
                    <a:pt x="434" y="619"/>
                  </a:lnTo>
                  <a:lnTo>
                    <a:pt x="416" y="610"/>
                  </a:lnTo>
                  <a:lnTo>
                    <a:pt x="398" y="598"/>
                  </a:lnTo>
                  <a:lnTo>
                    <a:pt x="382" y="584"/>
                  </a:lnTo>
                  <a:lnTo>
                    <a:pt x="366" y="568"/>
                  </a:lnTo>
                  <a:lnTo>
                    <a:pt x="351" y="553"/>
                  </a:lnTo>
                  <a:lnTo>
                    <a:pt x="336" y="538"/>
                  </a:lnTo>
                  <a:lnTo>
                    <a:pt x="322" y="525"/>
                  </a:lnTo>
                  <a:lnTo>
                    <a:pt x="307" y="515"/>
                  </a:lnTo>
                  <a:lnTo>
                    <a:pt x="292" y="508"/>
                  </a:lnTo>
                  <a:lnTo>
                    <a:pt x="275" y="507"/>
                  </a:lnTo>
                  <a:lnTo>
                    <a:pt x="258" y="511"/>
                  </a:lnTo>
                  <a:lnTo>
                    <a:pt x="237" y="517"/>
                  </a:lnTo>
                  <a:lnTo>
                    <a:pt x="218" y="518"/>
                  </a:lnTo>
                  <a:lnTo>
                    <a:pt x="201" y="517"/>
                  </a:lnTo>
                  <a:lnTo>
                    <a:pt x="184" y="515"/>
                  </a:lnTo>
                  <a:lnTo>
                    <a:pt x="166" y="513"/>
                  </a:lnTo>
                  <a:lnTo>
                    <a:pt x="148" y="515"/>
                  </a:lnTo>
                  <a:lnTo>
                    <a:pt x="125" y="518"/>
                  </a:lnTo>
                  <a:lnTo>
                    <a:pt x="111" y="524"/>
                  </a:lnTo>
                  <a:lnTo>
                    <a:pt x="100" y="532"/>
                  </a:lnTo>
                  <a:lnTo>
                    <a:pt x="93" y="539"/>
                  </a:lnTo>
                  <a:lnTo>
                    <a:pt x="85" y="547"/>
                  </a:lnTo>
                  <a:lnTo>
                    <a:pt x="76" y="555"/>
                  </a:lnTo>
                  <a:lnTo>
                    <a:pt x="66" y="562"/>
                  </a:lnTo>
                  <a:lnTo>
                    <a:pt x="53" y="566"/>
                  </a:lnTo>
                  <a:lnTo>
                    <a:pt x="36" y="567"/>
                  </a:lnTo>
                  <a:lnTo>
                    <a:pt x="27" y="564"/>
                  </a:lnTo>
                  <a:lnTo>
                    <a:pt x="21" y="556"/>
                  </a:lnTo>
                  <a:lnTo>
                    <a:pt x="14" y="546"/>
                  </a:lnTo>
                  <a:lnTo>
                    <a:pt x="9" y="534"/>
                  </a:lnTo>
                  <a:lnTo>
                    <a:pt x="5" y="524"/>
                  </a:lnTo>
                  <a:lnTo>
                    <a:pt x="2" y="517"/>
                  </a:lnTo>
                  <a:lnTo>
                    <a:pt x="0" y="516"/>
                  </a:lnTo>
                  <a:lnTo>
                    <a:pt x="0" y="34"/>
                  </a:lnTo>
                  <a:lnTo>
                    <a:pt x="11" y="34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40" y="11"/>
                  </a:lnTo>
                  <a:lnTo>
                    <a:pt x="60" y="7"/>
                  </a:lnTo>
                  <a:lnTo>
                    <a:pt x="82" y="4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51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51799" y="290162"/>
            <a:ext cx="5391171" cy="830997"/>
          </a:xfrm>
          <a:prstGeom prst="rect">
            <a:avLst/>
          </a:prstGeom>
          <a:gradFill>
            <a:gsLst>
              <a:gs pos="33000">
                <a:schemeClr val="bg1"/>
              </a:gs>
              <a:gs pos="55000">
                <a:srgbClr val="FFFF00"/>
              </a:gs>
              <a:gs pos="83000">
                <a:srgbClr val="FFFF00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71F47-AE1A-459A-BFC0-00B60507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D497-DD42-4578-BC65-9B3B9F6AEBAD}" type="slidenum">
              <a:rPr lang="en-US" smtClean="0"/>
              <a:t>3</a:t>
            </a:fld>
            <a:endParaRPr lang="en-US"/>
          </a:p>
        </p:txBody>
      </p:sp>
      <p:pic>
        <p:nvPicPr>
          <p:cNvPr id="42" name="Picture 41" descr="Screen Clipping">
            <a:extLst>
              <a:ext uri="{FF2B5EF4-FFF2-40B4-BE49-F238E27FC236}">
                <a16:creationId xmlns:a16="http://schemas.microsoft.com/office/drawing/2014/main" id="{76B3BC9C-8981-447E-BD2D-5E8709B421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4358" y="63159"/>
            <a:ext cx="1631883" cy="1713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" name="Footer Placeholder 12">
            <a:extLst>
              <a:ext uri="{FF2B5EF4-FFF2-40B4-BE49-F238E27FC236}">
                <a16:creationId xmlns:a16="http://schemas.microsoft.com/office/drawing/2014/main" id="{320192AA-237F-4CED-94CE-E916E194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3337" y="6373976"/>
            <a:ext cx="2743200" cy="365125"/>
          </a:xfrm>
        </p:spPr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SHAHNAZ FERDAUSI JUI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58F5CE-5719-4E01-A898-EDCEB372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0D5-3CE8-4E52-9DE8-A863DD868D76}" type="datetime1">
              <a:rPr lang="en-US" smtClean="0"/>
              <a:t>11/14/2021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4 -0.11667 L 0.10794 -0.11644 C 0.11888 -0.11551 0.12982 -0.11366 0.14076 -0.11343 C 0.31706 -0.11042 0.49531 -0.15486 0.66953 -0.10695 C 0.69544 -0.09977 0.6707 -0.01366 0.67136 0.0331 C 0.6707 0.03634 0.67149 0.04236 0.66953 0.04282 C 0.65078 0.04699 0.63164 0.04444 0.61276 0.04606 C 0.5655 0.05023 0.61745 0.04722 0.58724 0.05254 C 0.57813 0.05416 0.56888 0.05463 0.55977 0.05579 C 0.55612 0.05694 0.55248 0.0581 0.54883 0.05903 C 0.54336 0.06041 0.53776 0.06088 0.53229 0.06227 C 0.52982 0.06296 0.52748 0.06481 0.525 0.06551 C 0.52201 0.06643 0.49961 0.07176 0.49753 0.07199 C 0.46159 0.075 0.38958 0.07847 0.38958 0.0787 C 0.38294 0.08079 0.3763 0.08356 0.36953 0.08495 C 0.36224 0.0868 0.35482 0.08796 0.34753 0.08819 C 0.30794 0.09004 0.26823 0.09051 0.22865 0.09166 C 0.22318 0.09375 0.21771 0.09745 0.21211 0.09815 C 0.08972 0.11134 0.17214 0.09398 0.12435 0.10463 C 0.125 0.12731 0.12279 0.15092 0.12617 0.17291 C 0.12695 0.17824 0.13229 0.17477 0.13529 0.17616 C 0.15339 0.18426 0.11719 0.17546 0.16094 0.18264 L 0.36771 0.1794 C 0.37083 0.1794 0.3737 0.17662 0.37682 0.17616 C 0.43516 0.16458 0.3763 0.17893 0.41341 0.16967 C 0.41524 0.16852 0.41693 0.16643 0.41888 0.16643 C 0.50677 0.16736 0.59531 0.15116 0.68229 0.17291 C 0.69323 0.17569 0.68138 0.21204 0.68047 0.23148 C 0.67995 0.24375 0.67787 0.25509 0.67682 0.26713 C 0.6724 0.31713 0.67318 0.30069 0.67318 0.34213 L 0.67318 0.34236 L 0.67318 0.34213 " pathEditMode="relative" rAng="0" ptsTypes="AAAAAAAAAAAAAAAAAAAAAAAAAAAAAA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2231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CC3858E6-07C9-764D-BCF1-58EE69E12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304"/>
            <a:ext cx="12061031" cy="68470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66811" y="2964656"/>
            <a:ext cx="9965533" cy="2095500"/>
            <a:chOff x="2671497" y="-2399147"/>
            <a:chExt cx="7668951" cy="7706833"/>
          </a:xfrm>
        </p:grpSpPr>
        <p:sp>
          <p:nvSpPr>
            <p:cNvPr id="5" name="Rectangle 4"/>
            <p:cNvSpPr/>
            <p:nvPr/>
          </p:nvSpPr>
          <p:spPr>
            <a:xfrm>
              <a:off x="2671497" y="3984254"/>
              <a:ext cx="4965895" cy="1323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ভগ্নাংশের ভাগ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61422" y="-2399147"/>
              <a:ext cx="5979026" cy="534223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28929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95A51085-2173-3B41-B484-32A371B03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" y="128016"/>
            <a:ext cx="12137495" cy="7131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4783" y="454718"/>
            <a:ext cx="234391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781202" y="1738336"/>
            <a:ext cx="11410798" cy="2724678"/>
          </a:xfrm>
          <a:prstGeom prst="round2DiagRect">
            <a:avLst>
              <a:gd name="adj1" fmla="val 16667"/>
              <a:gd name="adj2" fmla="val 170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২০.৬.১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 ভগ্নাংশকে প্রকৃত ভগ্নাংশ দ্বারা ভাগ করতে 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২০.৫.২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সংখ্যাকে ভগ্নাংশ দ্বারা ভাগ করতে  পারবে।</a:t>
            </a:r>
          </a:p>
          <a:p>
            <a:pPr algn="ctr"/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55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028748D-B6A6-6A49-9F1C-FD5E512CF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2" y="35034"/>
            <a:ext cx="12045507" cy="6787931"/>
          </a:xfrm>
          <a:prstGeom prst="rect">
            <a:avLst/>
          </a:prstGeom>
        </p:spPr>
      </p:pic>
      <p:sp>
        <p:nvSpPr>
          <p:cNvPr id="2" name="Flowchart: Terminator 1"/>
          <p:cNvSpPr/>
          <p:nvPr/>
        </p:nvSpPr>
        <p:spPr>
          <a:xfrm rot="10800000" flipV="1">
            <a:off x="398132" y="392906"/>
            <a:ext cx="4292930" cy="488157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146492" y="2524466"/>
            <a:ext cx="11545446" cy="2655096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ভগ্নাংশকে পূর্ণ সংখ্যা দ্বারা গুণ  করার সময়</a:t>
            </a:r>
          </a:p>
          <a:p>
            <a:pPr algn="ctr"/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হরকে ঠিক রেখে লবকে পূর্ণ সংখ্যা দ্বারা গুণ  করতে হয়।</a:t>
            </a:r>
          </a:p>
        </p:txBody>
      </p:sp>
    </p:spTree>
    <p:extLst>
      <p:ext uri="{BB962C8B-B14F-4D97-AF65-F5344CB8AC3E}">
        <p14:creationId xmlns:p14="http://schemas.microsoft.com/office/powerpoint/2010/main" val="30919212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00713-6480-41A5-96B0-3C4659ED1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8" t="6135" r="6364" b="12984"/>
          <a:stretch/>
        </p:blipFill>
        <p:spPr>
          <a:xfrm>
            <a:off x="2630658" y="0"/>
            <a:ext cx="9242473" cy="6808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784FA1-4402-4C24-9DFE-96814E0ECC9A}"/>
              </a:ext>
            </a:extLst>
          </p:cNvPr>
          <p:cNvSpPr txBox="1"/>
          <p:nvPr/>
        </p:nvSpPr>
        <p:spPr>
          <a:xfrm>
            <a:off x="154745" y="193865"/>
            <a:ext cx="213828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7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9A17816-ECAB-904F-88E5-C53ECA0BC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25" y="-97457"/>
            <a:ext cx="12658249" cy="7052914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629379" y="477196"/>
            <a:ext cx="11125892" cy="1304059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ভাগ এর ক্ষেত্রে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ভগ্নাংশ দ্বারা প্রথম ভগ্নাংশকে গুণ করি।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44983" y="2178525"/>
            <a:ext cx="3526156" cy="4240911"/>
            <a:chOff x="1307690" y="2088378"/>
            <a:chExt cx="4260895" cy="4240911"/>
          </a:xfrm>
          <a:solidFill>
            <a:srgbClr val="00206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Oval 3"/>
            <p:cNvSpPr/>
            <p:nvPr/>
          </p:nvSpPr>
          <p:spPr>
            <a:xfrm>
              <a:off x="2213033" y="2088378"/>
              <a:ext cx="394842" cy="35014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12364" y="2515746"/>
              <a:ext cx="1396181" cy="45719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79395" y="2696258"/>
              <a:ext cx="347495" cy="29586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Division 7"/>
            <p:cNvSpPr/>
            <p:nvPr/>
          </p:nvSpPr>
          <p:spPr>
            <a:xfrm>
              <a:off x="3406850" y="2400688"/>
              <a:ext cx="536414" cy="266434"/>
            </a:xfrm>
            <a:prstGeom prst="mathDivid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4642442" y="2098292"/>
              <a:ext cx="335139" cy="291131"/>
            </a:xfrm>
            <a:prstGeom prst="triangl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36922" y="2504870"/>
              <a:ext cx="1396181" cy="45719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Diamond 10"/>
            <p:cNvSpPr/>
            <p:nvPr/>
          </p:nvSpPr>
          <p:spPr>
            <a:xfrm>
              <a:off x="4478592" y="2660217"/>
              <a:ext cx="534307" cy="428221"/>
            </a:xfrm>
            <a:prstGeom prst="diamond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Equal 11"/>
            <p:cNvSpPr/>
            <p:nvPr/>
          </p:nvSpPr>
          <p:spPr>
            <a:xfrm>
              <a:off x="1307690" y="3880308"/>
              <a:ext cx="683342" cy="334256"/>
            </a:xfrm>
            <a:prstGeom prst="mathEqual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04631" y="3566777"/>
              <a:ext cx="404030" cy="41737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91033" y="4023256"/>
              <a:ext cx="1396181" cy="45719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52855" y="4237939"/>
              <a:ext cx="300660" cy="32063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Multiply 17"/>
            <p:cNvSpPr/>
            <p:nvPr/>
          </p:nvSpPr>
          <p:spPr>
            <a:xfrm>
              <a:off x="3626743" y="3775465"/>
              <a:ext cx="404030" cy="616789"/>
            </a:xfrm>
            <a:prstGeom prst="mathMultiply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Diamond 18"/>
            <p:cNvSpPr/>
            <p:nvPr/>
          </p:nvSpPr>
          <p:spPr>
            <a:xfrm>
              <a:off x="4451555" y="3574277"/>
              <a:ext cx="577322" cy="472882"/>
            </a:xfrm>
            <a:prstGeom prst="diamond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4172404" y="4079635"/>
              <a:ext cx="1396181" cy="45719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4451555" y="4265813"/>
              <a:ext cx="450892" cy="404510"/>
            </a:xfrm>
            <a:prstGeom prst="triangl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Equal 21"/>
            <p:cNvSpPr/>
            <p:nvPr/>
          </p:nvSpPr>
          <p:spPr>
            <a:xfrm>
              <a:off x="1307690" y="5502630"/>
              <a:ext cx="683342" cy="259382"/>
            </a:xfrm>
            <a:prstGeom prst="mathEqual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88639" y="5624010"/>
              <a:ext cx="2175605" cy="45719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337488" y="5061644"/>
              <a:ext cx="440900" cy="439367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Multiply 24"/>
            <p:cNvSpPr/>
            <p:nvPr/>
          </p:nvSpPr>
          <p:spPr>
            <a:xfrm>
              <a:off x="2937452" y="4999688"/>
              <a:ext cx="335848" cy="559205"/>
            </a:xfrm>
            <a:prstGeom prst="mathMultiply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Diamond 25"/>
            <p:cNvSpPr/>
            <p:nvPr/>
          </p:nvSpPr>
          <p:spPr>
            <a:xfrm>
              <a:off x="3449117" y="4992688"/>
              <a:ext cx="441544" cy="546800"/>
            </a:xfrm>
            <a:prstGeom prst="diamond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98874" y="5828354"/>
              <a:ext cx="354642" cy="36515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Multiply 27"/>
            <p:cNvSpPr/>
            <p:nvPr/>
          </p:nvSpPr>
          <p:spPr>
            <a:xfrm>
              <a:off x="2826192" y="5692569"/>
              <a:ext cx="471495" cy="636720"/>
            </a:xfrm>
            <a:prstGeom prst="mathMultiply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3449117" y="5884853"/>
              <a:ext cx="432620" cy="343752"/>
            </a:xfrm>
            <a:prstGeom prst="triangl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"/>
          <a:stretch>
            <a:fillRect/>
          </a:stretch>
        </p:blipFill>
        <p:spPr>
          <a:xfrm>
            <a:off x="7087111" y="1945317"/>
            <a:ext cx="4881489" cy="3684318"/>
          </a:xfrm>
          <a:prstGeom prst="rect">
            <a:avLst/>
          </a:prstGeom>
          <a:noFill/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" name="Oval Callout 32"/>
          <p:cNvSpPr/>
          <p:nvPr/>
        </p:nvSpPr>
        <p:spPr>
          <a:xfrm>
            <a:off x="4241776" y="3202329"/>
            <a:ext cx="2929657" cy="306601"/>
          </a:xfrm>
          <a:prstGeom prst="wedgeEllipseCallout">
            <a:avLst>
              <a:gd name="adj1" fmla="val -49972"/>
              <a:gd name="adj2" fmla="val 3421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 ভগ্নাংশ</a:t>
            </a:r>
          </a:p>
        </p:txBody>
      </p:sp>
    </p:spTree>
    <p:extLst>
      <p:ext uri="{BB962C8B-B14F-4D97-AF65-F5344CB8AC3E}">
        <p14:creationId xmlns:p14="http://schemas.microsoft.com/office/powerpoint/2010/main" val="2753612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76302473-C3A4-D14E-B814-4ABE9A1D0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6"/>
            <a:ext cx="12191999" cy="67865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8298" y="253209"/>
            <a:ext cx="141096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79526" y="1887661"/>
            <a:ext cx="753207" cy="1620266"/>
            <a:chOff x="2879526" y="1887661"/>
            <a:chExt cx="753207" cy="1620266"/>
          </a:xfrm>
        </p:grpSpPr>
        <p:sp>
          <p:nvSpPr>
            <p:cNvPr id="4" name="TextBox 3"/>
            <p:cNvSpPr txBox="1"/>
            <p:nvPr/>
          </p:nvSpPr>
          <p:spPr>
            <a:xfrm>
              <a:off x="2964126" y="2676930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2205" y="1887661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2879526" y="2635813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555739" y="2246583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223420" y="1873806"/>
            <a:ext cx="753207" cy="1620266"/>
            <a:chOff x="4223420" y="1873806"/>
            <a:chExt cx="753207" cy="1620266"/>
          </a:xfrm>
        </p:grpSpPr>
        <p:sp>
          <p:nvSpPr>
            <p:cNvPr id="8" name="TextBox 7"/>
            <p:cNvSpPr txBox="1"/>
            <p:nvPr/>
          </p:nvSpPr>
          <p:spPr>
            <a:xfrm>
              <a:off x="4308020" y="2663075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36099" y="1873806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Minus 9"/>
            <p:cNvSpPr/>
            <p:nvPr/>
          </p:nvSpPr>
          <p:spPr>
            <a:xfrm>
              <a:off x="4223420" y="2621958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201893" y="3742022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inus 11"/>
          <p:cNvSpPr/>
          <p:nvPr/>
        </p:nvSpPr>
        <p:spPr>
          <a:xfrm>
            <a:off x="2578156" y="4102671"/>
            <a:ext cx="2950447" cy="131704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375" y="4129500"/>
            <a:ext cx="222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4605" y="3340231"/>
            <a:ext cx="23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7126" y="5451773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inus 15"/>
          <p:cNvSpPr/>
          <p:nvPr/>
        </p:nvSpPr>
        <p:spPr>
          <a:xfrm>
            <a:off x="3169895" y="5812422"/>
            <a:ext cx="1953626" cy="145776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1760" y="5839251"/>
            <a:ext cx="210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9838" y="5049983"/>
            <a:ext cx="23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889046" y="182671"/>
            <a:ext cx="753207" cy="1620266"/>
            <a:chOff x="2889046" y="182671"/>
            <a:chExt cx="753207" cy="1620266"/>
          </a:xfrm>
        </p:grpSpPr>
        <p:sp>
          <p:nvSpPr>
            <p:cNvPr id="19" name="TextBox 18"/>
            <p:cNvSpPr txBox="1"/>
            <p:nvPr/>
          </p:nvSpPr>
          <p:spPr>
            <a:xfrm>
              <a:off x="2973646" y="971940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01725" y="182671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Minus 20"/>
            <p:cNvSpPr/>
            <p:nvPr/>
          </p:nvSpPr>
          <p:spPr>
            <a:xfrm>
              <a:off x="2889046" y="930823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565259" y="541593"/>
            <a:ext cx="522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232940" y="168816"/>
            <a:ext cx="753207" cy="1620266"/>
            <a:chOff x="4232940" y="168816"/>
            <a:chExt cx="753207" cy="1620266"/>
          </a:xfrm>
        </p:grpSpPr>
        <p:sp>
          <p:nvSpPr>
            <p:cNvPr id="23" name="TextBox 22"/>
            <p:cNvSpPr txBox="1"/>
            <p:nvPr/>
          </p:nvSpPr>
          <p:spPr>
            <a:xfrm>
              <a:off x="4317540" y="958085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45619" y="168816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Minus 24"/>
            <p:cNvSpPr/>
            <p:nvPr/>
          </p:nvSpPr>
          <p:spPr>
            <a:xfrm>
              <a:off x="4232940" y="916968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197126" y="2279922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01144" y="1788325"/>
            <a:ext cx="6072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 অঙ্কে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ভগ্নাং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ভগ্নাং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 </a:t>
            </a:r>
          </a:p>
          <a:p>
            <a:pPr algn="ctr"/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ভগ্নাং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4628270" y="3446584"/>
            <a:ext cx="3868616" cy="7033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9024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22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</TotalTime>
  <Words>473</Words>
  <Application>Microsoft Office PowerPoint</Application>
  <PresentationFormat>Widescreen</PresentationFormat>
  <Paragraphs>248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shahnazchy43@outlook.com</cp:lastModifiedBy>
  <cp:revision>196</cp:revision>
  <dcterms:created xsi:type="dcterms:W3CDTF">2020-05-22T09:36:08Z</dcterms:created>
  <dcterms:modified xsi:type="dcterms:W3CDTF">2021-11-14T03:09:37Z</dcterms:modified>
</cp:coreProperties>
</file>