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5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3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4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3C6BC-EC9D-403A-8011-F733A3D93B9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5B5AD-F84D-4331-BAA8-E9A96047FC17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রোগ</a:t>
          </a:r>
          <a:r>
            <a: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নির্ণয়ঃ</a:t>
          </a:r>
          <a:r>
            <a: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কী</a:t>
          </a:r>
          <a:r>
            <a:rPr lang="en-US" dirty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>
              <a:latin typeface="NikoshBAN" pitchFamily="2" charset="0"/>
              <a:cs typeface="NikoshBAN" pitchFamily="2" charset="0"/>
            </a:rPr>
            <a:t>কারণে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অসুস্থতার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সৃষ্টি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হয়েছে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তা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খুঁজে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করা</a:t>
          </a:r>
          <a:r>
            <a:rPr lang="en-US" dirty="0">
              <a:latin typeface="NikoshBAN" pitchFamily="2" charset="0"/>
              <a:cs typeface="NikoshBAN" pitchFamily="2" charset="0"/>
            </a:rPr>
            <a:t>। </a:t>
          </a:r>
        </a:p>
      </dgm:t>
    </dgm:pt>
    <dgm:pt modelId="{94541026-3C0B-43F9-BB73-14A24C1E1C40}" type="parTrans" cxnId="{289A85FD-E70E-40D8-AEB1-1758F171A516}">
      <dgm:prSet/>
      <dgm:spPr/>
      <dgm:t>
        <a:bodyPr/>
        <a:lstStyle/>
        <a:p>
          <a:endParaRPr lang="en-US"/>
        </a:p>
      </dgm:t>
    </dgm:pt>
    <dgm:pt modelId="{3F3C79FC-FF75-4A8E-94A9-6177E3DA6EF9}" type="sibTrans" cxnId="{289A85FD-E70E-40D8-AEB1-1758F171A516}">
      <dgm:prSet/>
      <dgm:spPr/>
      <dgm:t>
        <a:bodyPr/>
        <a:lstStyle/>
        <a:p>
          <a:endParaRPr lang="en-US"/>
        </a:p>
      </dgm:t>
    </dgm:pt>
    <dgm:pt modelId="{07A94525-5513-41E2-886E-96FBC4407113}">
      <dgm:prSet phldrT="[Text]"/>
      <dgm:spPr/>
      <dgm:t>
        <a:bodyPr/>
        <a:lstStyle/>
        <a:p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চিকিৎসাঃ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ডাক্তার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আসার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আগে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রোগীর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অবস্থার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অবনতি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যাতে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না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ঘটে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সেজন্য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প্রাথমিক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চিকিৎসা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দেওয়া</a:t>
          </a:r>
          <a:r>
            <a:rPr lang="en-US" dirty="0">
              <a:latin typeface="NikoshBAN" pitchFamily="2" charset="0"/>
              <a:cs typeface="NikoshBAN" pitchFamily="2" charset="0"/>
            </a:rPr>
            <a:t>। </a:t>
          </a:r>
        </a:p>
      </dgm:t>
    </dgm:pt>
    <dgm:pt modelId="{76A68D36-0A3A-42F2-B41A-672FB2B52B2A}" type="parTrans" cxnId="{B7856C94-D0FC-45DA-B990-BF7DC29E84B2}">
      <dgm:prSet/>
      <dgm:spPr/>
      <dgm:t>
        <a:bodyPr/>
        <a:lstStyle/>
        <a:p>
          <a:endParaRPr lang="en-US"/>
        </a:p>
      </dgm:t>
    </dgm:pt>
    <dgm:pt modelId="{A459E655-B166-41CB-AC97-5E2056561422}" type="sibTrans" cxnId="{B7856C94-D0FC-45DA-B990-BF7DC29E84B2}">
      <dgm:prSet/>
      <dgm:spPr/>
      <dgm:t>
        <a:bodyPr/>
        <a:lstStyle/>
        <a:p>
          <a:endParaRPr lang="en-US"/>
        </a:p>
      </dgm:t>
    </dgm:pt>
    <dgm:pt modelId="{11D53B9D-1A02-47CE-B856-8571A4A84E28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স্থানান্তরঃ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রোগীকে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নিরাপদ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জায়গায়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ডাক্তারের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নিকট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হাসপাতালে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যত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তাড়াতাড়ি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সম্ভমস্থানান্তর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করা</a:t>
          </a:r>
          <a:r>
            <a:rPr lang="en-US" dirty="0">
              <a:latin typeface="NikoshBAN" pitchFamily="2" charset="0"/>
              <a:cs typeface="NikoshBAN" pitchFamily="2" charset="0"/>
            </a:rPr>
            <a:t>। </a:t>
          </a:r>
        </a:p>
      </dgm:t>
    </dgm:pt>
    <dgm:pt modelId="{BA013EAD-D8FC-48B9-A3A5-E672CB673E49}" type="parTrans" cxnId="{63149C22-375E-41AE-A4E6-0E0BB6EC92EA}">
      <dgm:prSet/>
      <dgm:spPr/>
      <dgm:t>
        <a:bodyPr/>
        <a:lstStyle/>
        <a:p>
          <a:endParaRPr lang="en-US"/>
        </a:p>
      </dgm:t>
    </dgm:pt>
    <dgm:pt modelId="{47136F51-5B80-4C61-B112-7A1618EF135C}" type="sibTrans" cxnId="{63149C22-375E-41AE-A4E6-0E0BB6EC92EA}">
      <dgm:prSet/>
      <dgm:spPr/>
      <dgm:t>
        <a:bodyPr/>
        <a:lstStyle/>
        <a:p>
          <a:endParaRPr lang="en-US"/>
        </a:p>
      </dgm:t>
    </dgm:pt>
    <dgm:pt modelId="{36D84FBE-E52C-4C29-BC63-AADC8C24D97B}" type="pres">
      <dgm:prSet presAssocID="{68F3C6BC-EC9D-403A-8011-F733A3D93B94}" presName="linear" presStyleCnt="0">
        <dgm:presLayoutVars>
          <dgm:dir/>
          <dgm:resizeHandles val="exact"/>
        </dgm:presLayoutVars>
      </dgm:prSet>
      <dgm:spPr/>
    </dgm:pt>
    <dgm:pt modelId="{4ECD436E-DAC6-4792-AD23-DF1AB000B98D}" type="pres">
      <dgm:prSet presAssocID="{69A5B5AD-F84D-4331-BAA8-E9A96047FC17}" presName="comp" presStyleCnt="0"/>
      <dgm:spPr/>
    </dgm:pt>
    <dgm:pt modelId="{EBCB64D2-DB44-483C-8E81-FF2F0915DAAE}" type="pres">
      <dgm:prSet presAssocID="{69A5B5AD-F84D-4331-BAA8-E9A96047FC17}" presName="box" presStyleLbl="node1" presStyleIdx="0" presStyleCnt="3"/>
      <dgm:spPr/>
    </dgm:pt>
    <dgm:pt modelId="{82502B3F-05E0-4549-A2F3-0BD1D355B391}" type="pres">
      <dgm:prSet presAssocID="{69A5B5AD-F84D-4331-BAA8-E9A96047FC17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28F4CC29-C0D9-42C5-B5C4-D8BB471C2267}" type="pres">
      <dgm:prSet presAssocID="{69A5B5AD-F84D-4331-BAA8-E9A96047FC17}" presName="text" presStyleLbl="node1" presStyleIdx="0" presStyleCnt="3">
        <dgm:presLayoutVars>
          <dgm:bulletEnabled val="1"/>
        </dgm:presLayoutVars>
      </dgm:prSet>
      <dgm:spPr/>
    </dgm:pt>
    <dgm:pt modelId="{A47AF7F2-37E3-4F0A-8E55-C9EBB444D513}" type="pres">
      <dgm:prSet presAssocID="{3F3C79FC-FF75-4A8E-94A9-6177E3DA6EF9}" presName="spacer" presStyleCnt="0"/>
      <dgm:spPr/>
    </dgm:pt>
    <dgm:pt modelId="{C4E52E74-8D48-4300-AA0B-AAD9316788E2}" type="pres">
      <dgm:prSet presAssocID="{07A94525-5513-41E2-886E-96FBC4407113}" presName="comp" presStyleCnt="0"/>
      <dgm:spPr/>
    </dgm:pt>
    <dgm:pt modelId="{A58D2E4D-2CA4-4E2F-992C-F18C3FC0F315}" type="pres">
      <dgm:prSet presAssocID="{07A94525-5513-41E2-886E-96FBC4407113}" presName="box" presStyleLbl="node1" presStyleIdx="1" presStyleCnt="3"/>
      <dgm:spPr/>
    </dgm:pt>
    <dgm:pt modelId="{26BEEDD8-9C19-48CF-ABF0-CF0342FC5F0E}" type="pres">
      <dgm:prSet presAssocID="{07A94525-5513-41E2-886E-96FBC4407113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C53E489-AF52-4474-AD13-129CF892D370}" type="pres">
      <dgm:prSet presAssocID="{07A94525-5513-41E2-886E-96FBC4407113}" presName="text" presStyleLbl="node1" presStyleIdx="1" presStyleCnt="3">
        <dgm:presLayoutVars>
          <dgm:bulletEnabled val="1"/>
        </dgm:presLayoutVars>
      </dgm:prSet>
      <dgm:spPr/>
    </dgm:pt>
    <dgm:pt modelId="{AE0B7B7A-BC48-408A-8A32-8C85A7D2B87B}" type="pres">
      <dgm:prSet presAssocID="{A459E655-B166-41CB-AC97-5E2056561422}" presName="spacer" presStyleCnt="0"/>
      <dgm:spPr/>
    </dgm:pt>
    <dgm:pt modelId="{090F3870-5C1C-4817-88C6-B9304A541995}" type="pres">
      <dgm:prSet presAssocID="{11D53B9D-1A02-47CE-B856-8571A4A84E28}" presName="comp" presStyleCnt="0"/>
      <dgm:spPr/>
    </dgm:pt>
    <dgm:pt modelId="{CAB90DCE-1574-4D72-A2CF-2523BDEB7097}" type="pres">
      <dgm:prSet presAssocID="{11D53B9D-1A02-47CE-B856-8571A4A84E28}" presName="box" presStyleLbl="node1" presStyleIdx="2" presStyleCnt="3"/>
      <dgm:spPr/>
    </dgm:pt>
    <dgm:pt modelId="{30C767A3-AC23-402F-9341-136E7597F852}" type="pres">
      <dgm:prSet presAssocID="{11D53B9D-1A02-47CE-B856-8571A4A84E28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E1D968D-AE48-4A6F-97D7-A29D02BFAAC4}" type="pres">
      <dgm:prSet presAssocID="{11D53B9D-1A02-47CE-B856-8571A4A84E28}" presName="text" presStyleLbl="node1" presStyleIdx="2" presStyleCnt="3">
        <dgm:presLayoutVars>
          <dgm:bulletEnabled val="1"/>
        </dgm:presLayoutVars>
      </dgm:prSet>
      <dgm:spPr/>
    </dgm:pt>
  </dgm:ptLst>
  <dgm:cxnLst>
    <dgm:cxn modelId="{383CF620-B687-4C51-B518-EE9611E63073}" type="presOf" srcId="{07A94525-5513-41E2-886E-96FBC4407113}" destId="{A58D2E4D-2CA4-4E2F-992C-F18C3FC0F315}" srcOrd="0" destOrd="0" presId="urn:microsoft.com/office/officeart/2005/8/layout/vList4"/>
    <dgm:cxn modelId="{FCAA3C22-A8EC-44DF-85DF-6A7D17AA9A68}" type="presOf" srcId="{07A94525-5513-41E2-886E-96FBC4407113}" destId="{0C53E489-AF52-4474-AD13-129CF892D370}" srcOrd="1" destOrd="0" presId="urn:microsoft.com/office/officeart/2005/8/layout/vList4"/>
    <dgm:cxn modelId="{63149C22-375E-41AE-A4E6-0E0BB6EC92EA}" srcId="{68F3C6BC-EC9D-403A-8011-F733A3D93B94}" destId="{11D53B9D-1A02-47CE-B856-8571A4A84E28}" srcOrd="2" destOrd="0" parTransId="{BA013EAD-D8FC-48B9-A3A5-E672CB673E49}" sibTransId="{47136F51-5B80-4C61-B112-7A1618EF135C}"/>
    <dgm:cxn modelId="{2EDE4948-A37C-407E-93B5-5789DD3E179D}" type="presOf" srcId="{69A5B5AD-F84D-4331-BAA8-E9A96047FC17}" destId="{EBCB64D2-DB44-483C-8E81-FF2F0915DAAE}" srcOrd="0" destOrd="0" presId="urn:microsoft.com/office/officeart/2005/8/layout/vList4"/>
    <dgm:cxn modelId="{2F377A6D-78E2-415D-BC5B-B256137D374D}" type="presOf" srcId="{68F3C6BC-EC9D-403A-8011-F733A3D93B94}" destId="{36D84FBE-E52C-4C29-BC63-AADC8C24D97B}" srcOrd="0" destOrd="0" presId="urn:microsoft.com/office/officeart/2005/8/layout/vList4"/>
    <dgm:cxn modelId="{D0AF5B79-81F6-4069-AEB7-70CFE5DDBADA}" type="presOf" srcId="{69A5B5AD-F84D-4331-BAA8-E9A96047FC17}" destId="{28F4CC29-C0D9-42C5-B5C4-D8BB471C2267}" srcOrd="1" destOrd="0" presId="urn:microsoft.com/office/officeart/2005/8/layout/vList4"/>
    <dgm:cxn modelId="{2C000A81-25AE-46DF-92A3-AA786818F6F0}" type="presOf" srcId="{11D53B9D-1A02-47CE-B856-8571A4A84E28}" destId="{CAB90DCE-1574-4D72-A2CF-2523BDEB7097}" srcOrd="0" destOrd="0" presId="urn:microsoft.com/office/officeart/2005/8/layout/vList4"/>
    <dgm:cxn modelId="{B7856C94-D0FC-45DA-B990-BF7DC29E84B2}" srcId="{68F3C6BC-EC9D-403A-8011-F733A3D93B94}" destId="{07A94525-5513-41E2-886E-96FBC4407113}" srcOrd="1" destOrd="0" parTransId="{76A68D36-0A3A-42F2-B41A-672FB2B52B2A}" sibTransId="{A459E655-B166-41CB-AC97-5E2056561422}"/>
    <dgm:cxn modelId="{983179C4-C9AA-4033-BA0B-94AD3401F99D}" type="presOf" srcId="{11D53B9D-1A02-47CE-B856-8571A4A84E28}" destId="{8E1D968D-AE48-4A6F-97D7-A29D02BFAAC4}" srcOrd="1" destOrd="0" presId="urn:microsoft.com/office/officeart/2005/8/layout/vList4"/>
    <dgm:cxn modelId="{289A85FD-E70E-40D8-AEB1-1758F171A516}" srcId="{68F3C6BC-EC9D-403A-8011-F733A3D93B94}" destId="{69A5B5AD-F84D-4331-BAA8-E9A96047FC17}" srcOrd="0" destOrd="0" parTransId="{94541026-3C0B-43F9-BB73-14A24C1E1C40}" sibTransId="{3F3C79FC-FF75-4A8E-94A9-6177E3DA6EF9}"/>
    <dgm:cxn modelId="{7CCEE91B-9024-4086-A597-C3169FD2C50C}" type="presParOf" srcId="{36D84FBE-E52C-4C29-BC63-AADC8C24D97B}" destId="{4ECD436E-DAC6-4792-AD23-DF1AB000B98D}" srcOrd="0" destOrd="0" presId="urn:microsoft.com/office/officeart/2005/8/layout/vList4"/>
    <dgm:cxn modelId="{C6370435-526A-4D49-8375-8A5FAD36C91B}" type="presParOf" srcId="{4ECD436E-DAC6-4792-AD23-DF1AB000B98D}" destId="{EBCB64D2-DB44-483C-8E81-FF2F0915DAAE}" srcOrd="0" destOrd="0" presId="urn:microsoft.com/office/officeart/2005/8/layout/vList4"/>
    <dgm:cxn modelId="{4FD45347-4AFF-41E8-90B6-771ED648F423}" type="presParOf" srcId="{4ECD436E-DAC6-4792-AD23-DF1AB000B98D}" destId="{82502B3F-05E0-4549-A2F3-0BD1D355B391}" srcOrd="1" destOrd="0" presId="urn:microsoft.com/office/officeart/2005/8/layout/vList4"/>
    <dgm:cxn modelId="{5E9BDB3F-C711-4605-B121-1F60EF6814A5}" type="presParOf" srcId="{4ECD436E-DAC6-4792-AD23-DF1AB000B98D}" destId="{28F4CC29-C0D9-42C5-B5C4-D8BB471C2267}" srcOrd="2" destOrd="0" presId="urn:microsoft.com/office/officeart/2005/8/layout/vList4"/>
    <dgm:cxn modelId="{2D60BF8C-B6AA-40ED-899C-EAB877301FAB}" type="presParOf" srcId="{36D84FBE-E52C-4C29-BC63-AADC8C24D97B}" destId="{A47AF7F2-37E3-4F0A-8E55-C9EBB444D513}" srcOrd="1" destOrd="0" presId="urn:microsoft.com/office/officeart/2005/8/layout/vList4"/>
    <dgm:cxn modelId="{F9F6B49E-7C3D-4284-92EF-35743092CCBF}" type="presParOf" srcId="{36D84FBE-E52C-4C29-BC63-AADC8C24D97B}" destId="{C4E52E74-8D48-4300-AA0B-AAD9316788E2}" srcOrd="2" destOrd="0" presId="urn:microsoft.com/office/officeart/2005/8/layout/vList4"/>
    <dgm:cxn modelId="{ADDD762D-8800-4738-97FF-80F9C3F6CC51}" type="presParOf" srcId="{C4E52E74-8D48-4300-AA0B-AAD9316788E2}" destId="{A58D2E4D-2CA4-4E2F-992C-F18C3FC0F315}" srcOrd="0" destOrd="0" presId="urn:microsoft.com/office/officeart/2005/8/layout/vList4"/>
    <dgm:cxn modelId="{AA716887-87A0-404E-BACD-1DE567FB4CF5}" type="presParOf" srcId="{C4E52E74-8D48-4300-AA0B-AAD9316788E2}" destId="{26BEEDD8-9C19-48CF-ABF0-CF0342FC5F0E}" srcOrd="1" destOrd="0" presId="urn:microsoft.com/office/officeart/2005/8/layout/vList4"/>
    <dgm:cxn modelId="{24D8066C-E9F6-4A18-9AD1-F0752AFAE41E}" type="presParOf" srcId="{C4E52E74-8D48-4300-AA0B-AAD9316788E2}" destId="{0C53E489-AF52-4474-AD13-129CF892D370}" srcOrd="2" destOrd="0" presId="urn:microsoft.com/office/officeart/2005/8/layout/vList4"/>
    <dgm:cxn modelId="{15644B07-8D0B-4A6A-B25B-0599374B078E}" type="presParOf" srcId="{36D84FBE-E52C-4C29-BC63-AADC8C24D97B}" destId="{AE0B7B7A-BC48-408A-8A32-8C85A7D2B87B}" srcOrd="3" destOrd="0" presId="urn:microsoft.com/office/officeart/2005/8/layout/vList4"/>
    <dgm:cxn modelId="{D46C0AB3-24F6-4500-BD35-63B7BF4AE358}" type="presParOf" srcId="{36D84FBE-E52C-4C29-BC63-AADC8C24D97B}" destId="{090F3870-5C1C-4817-88C6-B9304A541995}" srcOrd="4" destOrd="0" presId="urn:microsoft.com/office/officeart/2005/8/layout/vList4"/>
    <dgm:cxn modelId="{76570998-2728-488A-BD54-7585023813E6}" type="presParOf" srcId="{090F3870-5C1C-4817-88C6-B9304A541995}" destId="{CAB90DCE-1574-4D72-A2CF-2523BDEB7097}" srcOrd="0" destOrd="0" presId="urn:microsoft.com/office/officeart/2005/8/layout/vList4"/>
    <dgm:cxn modelId="{90438D41-5D42-48F1-A8F0-9118E3292458}" type="presParOf" srcId="{090F3870-5C1C-4817-88C6-B9304A541995}" destId="{30C767A3-AC23-402F-9341-136E7597F852}" srcOrd="1" destOrd="0" presId="urn:microsoft.com/office/officeart/2005/8/layout/vList4"/>
    <dgm:cxn modelId="{1E18B0D5-B560-42DE-9E4D-6F4A78BDB522}" type="presParOf" srcId="{090F3870-5C1C-4817-88C6-B9304A541995}" destId="{8E1D968D-AE48-4A6F-97D7-A29D02BFAAC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B64D2-DB44-483C-8E81-FF2F0915DAAE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রোগ</a:t>
          </a:r>
          <a:r>
            <a:rPr lang="en-US" sz="29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নির্ণয়ঃ</a:t>
          </a:r>
          <a:r>
            <a:rPr lang="en-US" sz="29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কী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কারণে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অসুস্থতার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সৃষ্টি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হয়েছে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তা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খুঁজে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বের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করা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। </a:t>
          </a:r>
        </a:p>
      </dsp:txBody>
      <dsp:txXfrm>
        <a:off x="1787356" y="0"/>
        <a:ext cx="6442243" cy="1414363"/>
      </dsp:txXfrm>
    </dsp:sp>
    <dsp:sp modelId="{82502B3F-05E0-4549-A2F3-0BD1D355B391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D2E4D-2CA4-4E2F-992C-F18C3FC0F315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চিকিৎসাঃ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ডাক্তার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আসার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আগে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রোগীর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অবস্থার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অবনতি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যাতে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না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ঘটে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সেজন্য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প্রাথমিক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চিকিৎসা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দেওয়া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। </a:t>
          </a:r>
        </a:p>
      </dsp:txBody>
      <dsp:txXfrm>
        <a:off x="1787356" y="1555799"/>
        <a:ext cx="6442243" cy="1414363"/>
      </dsp:txXfrm>
    </dsp:sp>
    <dsp:sp modelId="{26BEEDD8-9C19-48CF-ABF0-CF0342FC5F0E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90DCE-1574-4D72-A2CF-2523BDEB7097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স্থানান্তরঃ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রোগীকে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নিরাপদ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জায়গায়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বা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ডাক্তারের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নিকট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বা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হাসপাতালে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যত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তাড়াতাড়ি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সম্ভমস্থানান্তর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>
              <a:latin typeface="NikoshBAN" pitchFamily="2" charset="0"/>
              <a:cs typeface="NikoshBAN" pitchFamily="2" charset="0"/>
            </a:rPr>
            <a:t>করা</a:t>
          </a:r>
          <a:r>
            <a:rPr lang="en-US" sz="2900" kern="1200" dirty="0">
              <a:latin typeface="NikoshBAN" pitchFamily="2" charset="0"/>
              <a:cs typeface="NikoshBAN" pitchFamily="2" charset="0"/>
            </a:rPr>
            <a:t>। </a:t>
          </a:r>
        </a:p>
      </dsp:txBody>
      <dsp:txXfrm>
        <a:off x="1787356" y="3111599"/>
        <a:ext cx="6442243" cy="1414363"/>
      </dsp:txXfrm>
    </dsp:sp>
    <dsp:sp modelId="{30C767A3-AC23-402F-9341-136E7597F852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313D1-49D5-4B7A-BF35-27AF54C99C4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F5FDE-CEF5-44A3-B1B1-6C1CC140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স্লাইড</a:t>
            </a:r>
            <a:r>
              <a:rPr lang="en-US" dirty="0"/>
              <a:t> </a:t>
            </a:r>
            <a:r>
              <a:rPr lang="en-US" dirty="0" err="1"/>
              <a:t>স্থির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প্রশ্নোত্তর</a:t>
            </a:r>
            <a:r>
              <a:rPr lang="en-US" baseline="0" dirty="0"/>
              <a:t>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5FDE-CEF5-44A3-B1B1-6C1CC14039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4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flora-plants/flowers/mums-flowers-pictures/red-zinnia-flower-reddish-flower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36759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76200"/>
            <a:ext cx="8915400" cy="1752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937AE-D9E7-4140-AE2E-F23A44BA4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" y="1828800"/>
            <a:ext cx="8915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81000"/>
            <a:ext cx="38862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7200" y="3581400"/>
            <a:ext cx="3886200" cy="2743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76800" y="381000"/>
            <a:ext cx="3886200" cy="27432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noFill/>
              </a:ln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00600" y="3505200"/>
            <a:ext cx="3886200" cy="27432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4200" y="2057400"/>
            <a:ext cx="2819400" cy="28194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ড্রেসিং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ড্রেসিং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886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AutoNum type="arabicParenBoth"/>
            </a:pP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রোগীকে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শুইয়ে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ক্ষতস্থান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arenBoth"/>
            </a:pP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আহত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arenBoth"/>
            </a:pP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সেবাদানকারীকে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arenBoth"/>
            </a:pP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জীবাণুমুক্ত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ক্ষতস্থান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arenBoth"/>
            </a:pP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স্পিরিট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ডেটল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6400800" cy="5105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(৬)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ক্ষতস্থান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কেন্দ্রের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ক্ষতস্থানে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গড়িয়ে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(৭)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(৮)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এন্টিসেপটিক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পাউডার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মল্ম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জীবাণুমুক্ত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গজে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ক্ষতস্থান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চাপা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(৯)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টিংচার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আয়োডিন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স্পিরিট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পটাশ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পারম্যাঙ্গানেট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টিস্যুগুলোর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ক্ষতের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(১০)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চিকিৎসকের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ব্যাগে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জীবাণুমুক্ত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তুলো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গজ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ব্যান্ডেজ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ফাস্ট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এইড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বক্স,ও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25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4700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886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Aid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প্রতিবিধানকারীর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জনকের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ফ্রেডিক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এজমার্ক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টিংচার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আয়োডিন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স্পিরিট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8956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3352799"/>
            <a:ext cx="7848600" cy="31242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129746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459728"/>
            <a:ext cx="2590800" cy="2057400"/>
            <a:chOff x="3352800" y="762000"/>
            <a:chExt cx="3581400" cy="3017520"/>
          </a:xfrm>
        </p:grpSpPr>
        <p:pic>
          <p:nvPicPr>
            <p:cNvPr id="12" name="Picture 11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Oval 12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65090"/>
            <a:ext cx="3200400" cy="23569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04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4714" y="-609599"/>
            <a:ext cx="9168714" cy="198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42FC8-BD0E-4ADA-A5AD-95D4D068E0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4714" y="1371600"/>
            <a:ext cx="9168714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355" y="208431"/>
            <a:ext cx="771013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spc="150" dirty="0">
                <a:ln w="11430"/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9248" y="6160824"/>
            <a:ext cx="8745504" cy="239976"/>
            <a:chOff x="186002" y="5767966"/>
            <a:chExt cx="8745504" cy="239976"/>
          </a:xfrm>
        </p:grpSpPr>
        <p:grpSp>
          <p:nvGrpSpPr>
            <p:cNvPr id="4" name="Group 3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7" name="Flowchart: Predefined Process 6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" name="Flowchart: Predefined Process 7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" name="Flowchart: Predefined Process 4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Flowchart: Predefined Process 5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2176514" y="3388107"/>
            <a:ext cx="4303600" cy="236560"/>
            <a:chOff x="186002" y="5771382"/>
            <a:chExt cx="4303600" cy="236560"/>
          </a:xfrm>
        </p:grpSpPr>
        <p:sp>
          <p:nvSpPr>
            <p:cNvPr id="10" name="Flowchart: Predefined Process 9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Flowchart: Predefined Process 10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2" name="Content Placeholder 10"/>
          <p:cNvSpPr txBox="1">
            <a:spLocks/>
          </p:cNvSpPr>
          <p:nvPr/>
        </p:nvSpPr>
        <p:spPr>
          <a:xfrm>
            <a:off x="725355" y="1463486"/>
            <a:ext cx="3227882" cy="39976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 </a:t>
            </a:r>
            <a:r>
              <a:rPr lang="bn-BD" sz="2000" b="1" dirty="0"/>
              <a:t>মোঃ আশরাফুল আলম</a:t>
            </a:r>
            <a:endParaRPr lang="en-US" sz="2000" b="1" dirty="0"/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সহকরী শিক্ষক ( শারীরিক শিক্ষা )</a:t>
            </a:r>
            <a:endParaRPr lang="en-US" sz="2000" b="1" dirty="0"/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বি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এল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মীর ইসমাইল  হোসেন মাধ্যমিক  বিদ্যালয়।</a:t>
            </a:r>
            <a:endParaRPr lang="en-US" sz="2000" b="1" dirty="0"/>
          </a:p>
          <a:p>
            <a:pPr algn="ctr"/>
            <a:r>
              <a:rPr lang="bn-BD" sz="2000" b="1" dirty="0">
                <a:latin typeface="NikoshBAN" pitchFamily="2" charset="0"/>
              </a:rPr>
              <a:t>শৈলকুপা,ঝিনাইদহ</a:t>
            </a:r>
            <a:r>
              <a:rPr lang="en-US" sz="2000" b="1" dirty="0">
                <a:latin typeface="NikoshBAN" pitchFamily="2" charset="0"/>
              </a:rPr>
              <a:t>।</a:t>
            </a:r>
            <a:endParaRPr lang="en-US" sz="20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696888" y="1471499"/>
            <a:ext cx="3738603" cy="441803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sng" strike="noStrike" kern="1200" cap="none" spc="0" normalizeH="0" baseline="0" noProof="0" dirty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8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bn-BD" sz="28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endParaRPr lang="en-US" sz="28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noProof="0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bn-BD" sz="28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7"/>
          <a:stretch/>
        </p:blipFill>
        <p:spPr>
          <a:xfrm>
            <a:off x="5073663" y="3445350"/>
            <a:ext cx="2985051" cy="22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1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" y="14416"/>
            <a:ext cx="9144000" cy="6096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22654" y="6110416"/>
            <a:ext cx="9144000" cy="747584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68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17638"/>
            <a:ext cx="5181600" cy="5364162"/>
          </a:xfrm>
        </p:spPr>
      </p:pic>
    </p:spTree>
    <p:extLst>
      <p:ext uri="{BB962C8B-B14F-4D97-AF65-F5344CB8AC3E}">
        <p14:creationId xmlns:p14="http://schemas.microsoft.com/office/powerpoint/2010/main" val="2007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2438399"/>
            <a:ext cx="6062041" cy="44196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First Aid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buAutoNum type="arabicParenBoth"/>
            </a:pP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চিকিৎসাকারীর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Both"/>
            </a:pP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ড্রেসিং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4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6427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38100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33832"/>
            <a:ext cx="3429000" cy="227862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5800" y="4646405"/>
            <a:ext cx="7391400" cy="203917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ফার্স্ট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এইড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(First Aid). First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Aid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আহত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হয়,তাই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042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15780"/>
            <a:ext cx="2794000" cy="3251200"/>
          </a:xfrm>
        </p:spPr>
      </p:pic>
      <p:sp>
        <p:nvSpPr>
          <p:cNvPr id="5" name="Rounded Rectangle 4"/>
          <p:cNvSpPr/>
          <p:nvPr/>
        </p:nvSpPr>
        <p:spPr>
          <a:xfrm>
            <a:off x="2133600" y="5114511"/>
            <a:ext cx="6553200" cy="1591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জার্মান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শল্যচিকিৎসক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ফ্রেডিক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এজমার্ক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চিকিৎসাকারীর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0497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4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502B3F-05E0-4549-A2F3-0BD1D355B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82502B3F-05E0-4549-A2F3-0BD1D355B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B64D2-DB44-483C-8E81-FF2F0915D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EBCB64D2-DB44-483C-8E81-FF2F0915D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BEEDD8-9C19-48CF-ABF0-CF0342FC5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26BEEDD8-9C19-48CF-ABF0-CF0342FC5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D2E4D-2CA4-4E2F-992C-F18C3FC0F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A58D2E4D-2CA4-4E2F-992C-F18C3FC0F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C767A3-AC23-402F-9341-136E7597F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30C767A3-AC23-402F-9341-136E7597F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B90DCE-1574-4D72-A2CF-2523BDEB7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AB90DCE-1574-4D72-A2CF-2523BDEB7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187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দলিয়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3528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দেখাবে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5382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403</Words>
  <Application>Microsoft Office PowerPoint</Application>
  <PresentationFormat>On-screen Show (4:3)</PresentationFormat>
  <Paragraphs>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প্রাথমিক চিকিৎসা </vt:lpstr>
      <vt:lpstr>শিখনফল</vt:lpstr>
      <vt:lpstr>প্রাথমিক চিকিৎসা  কী?</vt:lpstr>
      <vt:lpstr>প্রাথমিক চিকিৎসার জনক কে?</vt:lpstr>
      <vt:lpstr>প্রাথমিক চিকিৎসাকারীর প্রধান কাজ</vt:lpstr>
      <vt:lpstr>দলিয় কাজ</vt:lpstr>
      <vt:lpstr>PowerPoint Presentation</vt:lpstr>
      <vt:lpstr>ড্রেসিং করার পদ্ধতি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DOEL</cp:lastModifiedBy>
  <cp:revision>40</cp:revision>
  <dcterms:created xsi:type="dcterms:W3CDTF">2006-08-16T00:00:00Z</dcterms:created>
  <dcterms:modified xsi:type="dcterms:W3CDTF">2021-11-15T15:27:45Z</dcterms:modified>
</cp:coreProperties>
</file>