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88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DCAF-71F1-4BA2-8673-5FE8865E4E96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6849-8789-4C84-80E7-2F3B95DAF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EA46C-65BF-42BA-97DF-5F2CEC6091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567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41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3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555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42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51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762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112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340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10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792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155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2697" y="6518366"/>
            <a:ext cx="11490960" cy="3265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8991600" y="6461094"/>
            <a:ext cx="932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bvRgyj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nvmvBb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(‡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fŠZweÁvb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ebMvuI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nwicyi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VvKziMvuI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2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1" y="755374"/>
            <a:ext cx="6920948" cy="7543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সবাইকে শুভেচ্ছা</a:t>
            </a:r>
            <a:endParaRPr lang="en-U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8515" y="1878530"/>
            <a:ext cx="3468914" cy="821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শিক্ষক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</a:rPr>
              <a:t>পরিচিতি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1542" y="2743200"/>
            <a:ext cx="8279623" cy="29173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নাজমুল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হোসাইন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ভৌতবিজ্ঞান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বনগাঁও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8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হরিপরে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ঠবাকুরগাঁও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9144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2400" y="228600"/>
            <a:ext cx="7518400" cy="1295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C000"/>
                </a:solidFill>
              </a:rPr>
              <a:t>দলীয়  কাজ</a:t>
            </a:r>
            <a:r>
              <a:rPr lang="bn-BD" sz="5400" dirty="0" smtClean="0"/>
              <a:t> 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508000" y="1981200"/>
            <a:ext cx="10566400" cy="4038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এক কেজি আম ৫০ টাকায় কিনে ৮০ টাকায় বিক্রয় করলে শতকরা কত লাভ/ক্ষতি হবে?</a:t>
            </a:r>
            <a:r>
              <a:rPr lang="bn-BD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4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Rot="1" noChangeAspect="1" noMove="1" noResize="1" noEditPoints="1" noAdjustHandles="1" noChangeArrowheads="1" noChangeShapeType="1" noTextEdit="1"/>
          </p:cNvSpPr>
          <p:nvPr>
            <p:ph type="subTitle" idx="1"/>
          </p:nvPr>
        </p:nvSpPr>
        <p:spPr>
          <a:xfrm>
            <a:off x="554182" y="76200"/>
            <a:ext cx="11083637" cy="6781800"/>
          </a:xfrm>
          <a:blipFill rotWithShape="1">
            <a:blip r:embed="rId2" cstate="print"/>
            <a:stretch>
              <a:fillRect l="-1833" t="-1259" b="-1439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03200" y="0"/>
            <a:ext cx="10566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spcBef>
                <a:spcPct val="20000"/>
              </a:spcBef>
              <a:buClr>
                <a:schemeClr val="bg2"/>
              </a:buClr>
              <a:buSzPct val="70000"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9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6264" y="182539"/>
            <a:ext cx="6269736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মূল্যায়ন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524001"/>
            <a:ext cx="11300464" cy="5248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১। নিচের কোনটি সঠিক?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ক) লাভ = ক্রয়মূল্য –বিক্রয়মূল্য 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খ)লাভ = বিক্রয়মূল্য – ক্রয়মূল্য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গ) লাভ = ক্রয়মূল্য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বিক্রয়মূল্য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ঘ) লাভ = ক্রয়মূল্য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÷</a:t>
            </a:r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বিক্রয়মূল্য</a:t>
            </a:r>
            <a:endParaRPr lang="bn-BD" sz="2800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একজন লোক ১৩০ টাকায় একটি জিনিস কিনে ১১০ টাকায় বিক্রয় করলে কত লাভ/ক্ষতি হবে?</a:t>
            </a: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ক) ২০ টাকা লাভ             খ) ২০ টাকা ক্ষতি 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গ) ৩০ টাকা ক্ষতি              ঘ) ৩০ টাকা লাভ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641281" y="2678723"/>
            <a:ext cx="758092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019645" y="5649128"/>
            <a:ext cx="758092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14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build="allAtOnce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609600"/>
            <a:ext cx="11582400" cy="5334000"/>
          </a:xfrm>
        </p:spPr>
        <p:txBody>
          <a:bodyPr>
            <a:normAutofit/>
          </a:bodyPr>
          <a:lstStyle/>
          <a:p>
            <a:endParaRPr lang="bn-BD" dirty="0" smtClean="0">
              <a:solidFill>
                <a:srgbClr val="FF0000"/>
              </a:solidFill>
            </a:endParaRPr>
          </a:p>
          <a:p>
            <a:endParaRPr lang="bn-BD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44800" y="457200"/>
            <a:ext cx="599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</a:rPr>
              <a:t>বাড়ির কাজ</a:t>
            </a:r>
            <a:endParaRPr lang="en-US" sz="4000" dirty="0"/>
          </a:p>
        </p:txBody>
      </p:sp>
      <p:sp>
        <p:nvSpPr>
          <p:cNvPr id="4" name="Horizontal Scroll 3"/>
          <p:cNvSpPr/>
          <p:nvPr/>
        </p:nvSpPr>
        <p:spPr>
          <a:xfrm>
            <a:off x="711200" y="1447800"/>
            <a:ext cx="10160000" cy="434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rgbClr val="7030A0"/>
                </a:solidFill>
              </a:rPr>
              <a:t>একজন লোক ১৫ টাকা দরে ১০ কেজি এবং ২২ টাকা দরে ১৫ কেজি ধান </a:t>
            </a:r>
            <a:r>
              <a:rPr lang="bn-BD" sz="3600" dirty="0">
                <a:solidFill>
                  <a:srgbClr val="7030A0"/>
                </a:solidFill>
              </a:rPr>
              <a:t>কিনে সবগুলো ধান ২০ টাকা দরে বিক্রি করেন। এতে তার কত লাভ/ক্ষতি</a:t>
            </a:r>
            <a:r>
              <a:rPr lang="bn-BD" sz="3200" dirty="0">
                <a:solidFill>
                  <a:srgbClr val="7030A0"/>
                </a:solidFill>
              </a:rPr>
              <a:t> হবে?   </a:t>
            </a:r>
            <a:endParaRPr lang="en-US" sz="3200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382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9028" y="1687285"/>
            <a:ext cx="9448800" cy="3170099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25600" y="152400"/>
            <a:ext cx="79248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/>
              <a:t>পাঠ পরিচিতি 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711200" y="1524000"/>
            <a:ext cx="10668000" cy="5029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শ্রেণিঃ 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৮</a:t>
            </a:r>
            <a:r>
              <a:rPr lang="bn-BD" sz="5400" smtClean="0">
                <a:solidFill>
                  <a:schemeClr val="bg2">
                    <a:lumMod val="10000"/>
                  </a:schemeClr>
                </a:solidFill>
              </a:rPr>
              <a:t>ম  </a:t>
            </a:r>
            <a:endParaRPr lang="bn-BD" sz="5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বিষয়ঃ গণিত</a:t>
            </a: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অধ্যায়-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২য় 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 (ক্লাস-০১)</a:t>
            </a:r>
            <a:endParaRPr lang="en-US" sz="5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সময়ঃ  </a:t>
            </a:r>
            <a:r>
              <a:rPr lang="bn-BD" sz="5400" dirty="0" smtClean="0">
                <a:solidFill>
                  <a:schemeClr val="bg2">
                    <a:lumMod val="10000"/>
                  </a:schemeClr>
                </a:solidFill>
              </a:rPr>
              <a:t>৫০ মিনিট  </a:t>
            </a:r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8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88611" y="6003598"/>
            <a:ext cx="4878211" cy="35365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নিত্য প্রয়োজনীয় জিনিস  বিক্রয় করছে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339465" y="2648538"/>
            <a:ext cx="4368800" cy="41397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 </a:t>
            </a:r>
            <a:r>
              <a:rPr lang="bn-BD" sz="2800" dirty="0" smtClean="0"/>
              <a:t>সবজি বিক্রয় করছে 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6729566" y="2657251"/>
            <a:ext cx="5236341" cy="39075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পোশাক বিক্রয় করছে 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6729566" y="6041502"/>
            <a:ext cx="5081887" cy="38832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 ব্যবসায় চিন্তিত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29"/>
            <a:ext cx="6228484" cy="2620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-86258"/>
            <a:ext cx="5434617" cy="2800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60389"/>
            <a:ext cx="6043047" cy="2643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84" y="3241152"/>
            <a:ext cx="5581048" cy="2800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457201"/>
            <a:ext cx="5486400" cy="10724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</a:rPr>
              <a:t>আজকের পাঠ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6001" y="2667000"/>
            <a:ext cx="10505441" cy="2743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</a:rPr>
              <a:t>লাভ ও ক্ষতি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2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4599" y="533400"/>
            <a:ext cx="9347200" cy="135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পাঠশেষে</a:t>
            </a:r>
            <a:r>
              <a:rPr lang="bn-BD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শিক্ষার্থীরা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1200" y="2530642"/>
            <a:ext cx="10566400" cy="3657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১। লাভ ও ক্ষতি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সম্পর্কে বলতে পারবে।                                                 ২। লাভ ও ক্ষতি নির্ণয় 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৩। লাভ ও ক্ষতি শতকরায় নির্ণয় করতে পারবে।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4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-1612i3\Desktop\Picture\pppppppp\indeq2dt5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1126"/>
            <a:ext cx="5588000" cy="5514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6807200" y="990600"/>
            <a:ext cx="5080000" cy="5638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152400"/>
            <a:ext cx="7315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নিচের চিত্রটি  লক্ষ্য কর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46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76451"/>
            <a:ext cx="65024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একক কাজ</a:t>
            </a:r>
            <a:r>
              <a:rPr lang="bn-BD" sz="6000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6400" y="2133600"/>
            <a:ext cx="7413768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১। লাভ কাকে বলে?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6400" y="3429000"/>
            <a:ext cx="10566400" cy="3276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002060"/>
                </a:solidFill>
              </a:rPr>
              <a:t>সমাধান</a:t>
            </a:r>
            <a:endParaRPr lang="bn-BD" sz="3600" dirty="0" smtClean="0">
              <a:solidFill>
                <a:srgbClr val="002060"/>
              </a:solidFill>
            </a:endParaRPr>
          </a:p>
          <a:p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কোন দ্রব্য ক্রয় মূল্যের চেয়ে  বেশি মূল্যে বিক্রয় করলে যে অতিরিক্ত মূল্য পাওয়া যায় তাকে লাভ বলে ।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26568" y="678977"/>
            <a:ext cx="3559032" cy="842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সময়ঃ ২ মিনিট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5200" y="228600"/>
            <a:ext cx="7315201" cy="7620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নিচের চিত্রটি লক্ষ্য কর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354842"/>
            <a:ext cx="6103053" cy="527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2" y="1354843"/>
            <a:ext cx="5892799" cy="5274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523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38400" y="0"/>
            <a:ext cx="629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সমাধান</a:t>
            </a:r>
            <a:endParaRPr lang="en-US" sz="1100" dirty="0"/>
          </a:p>
        </p:txBody>
      </p:sp>
      <p:sp>
        <p:nvSpPr>
          <p:cNvPr id="3" name="Rounded Rectangle 2"/>
          <p:cNvSpPr/>
          <p:nvPr/>
        </p:nvSpPr>
        <p:spPr>
          <a:xfrm>
            <a:off x="406400" y="2895600"/>
            <a:ext cx="11379200" cy="381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খ. </a:t>
            </a:r>
            <a:r>
              <a:rPr lang="bn-BD" sz="3200" dirty="0" smtClean="0">
                <a:solidFill>
                  <a:schemeClr val="tx1"/>
                </a:solidFill>
              </a:rPr>
              <a:t>মোট ক্রয়মূল্য =(</a:t>
            </a:r>
            <a:r>
              <a:rPr lang="en-US" sz="3200" dirty="0" smtClean="0">
                <a:solidFill>
                  <a:schemeClr val="tx1"/>
                </a:solidFill>
              </a:rPr>
              <a:t>২৫</a:t>
            </a:r>
            <a:r>
              <a:rPr lang="bn-BD" sz="3200" dirty="0" smtClean="0">
                <a:solidFill>
                  <a:schemeClr val="tx1"/>
                </a:solidFill>
              </a:rPr>
              <a:t>+</a:t>
            </a:r>
            <a:r>
              <a:rPr lang="en-US" sz="3200" dirty="0" smtClean="0">
                <a:solidFill>
                  <a:schemeClr val="tx1"/>
                </a:solidFill>
              </a:rPr>
              <a:t>৫৫</a:t>
            </a:r>
            <a:r>
              <a:rPr lang="bn-BD" sz="3200" dirty="0" smtClean="0">
                <a:solidFill>
                  <a:schemeClr val="tx1"/>
                </a:solidFill>
              </a:rPr>
              <a:t>) টাকা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     </a:t>
            </a:r>
            <a:r>
              <a:rPr lang="bn-BD" sz="3200" dirty="0" smtClean="0">
                <a:solidFill>
                  <a:schemeClr val="tx1"/>
                </a:solidFill>
              </a:rPr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৮০</a:t>
            </a:r>
            <a:r>
              <a:rPr lang="bn-BD" sz="3200" dirty="0" smtClean="0">
                <a:solidFill>
                  <a:schemeClr val="tx1"/>
                </a:solidFill>
              </a:rPr>
              <a:t> টাকা</a:t>
            </a:r>
            <a:r>
              <a:rPr lang="en-US" sz="3200" dirty="0" smtClean="0">
                <a:solidFill>
                  <a:schemeClr val="tx1"/>
                </a:solidFill>
              </a:rPr>
              <a:t>                    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খ. </a:t>
            </a:r>
            <a:r>
              <a:rPr lang="bn-BD" sz="3200" dirty="0" smtClean="0">
                <a:solidFill>
                  <a:schemeClr val="tx1"/>
                </a:solidFill>
              </a:rPr>
              <a:t>মোট বিক্রয়মূল্য =</a:t>
            </a:r>
            <a:r>
              <a:rPr lang="en-US" sz="3200" dirty="0" smtClean="0">
                <a:solidFill>
                  <a:schemeClr val="tx1"/>
                </a:solidFill>
              </a:rPr>
              <a:t>(৩০+৬০) </a:t>
            </a:r>
            <a:r>
              <a:rPr lang="bn-BD" sz="3200" dirty="0" smtClean="0">
                <a:solidFill>
                  <a:schemeClr val="tx1"/>
                </a:solidFill>
              </a:rPr>
              <a:t>টাকা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     =৯০ </a:t>
            </a:r>
            <a:r>
              <a:rPr lang="en-US" sz="3200" dirty="0" err="1" smtClean="0">
                <a:solidFill>
                  <a:schemeClr val="tx1"/>
                </a:solidFill>
              </a:rPr>
              <a:t>টাকা</a:t>
            </a:r>
            <a:endParaRPr lang="bn-BD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</a:t>
            </a:r>
            <a:r>
              <a:rPr lang="bn-BD" sz="3200" dirty="0" smtClean="0">
                <a:solidFill>
                  <a:schemeClr val="tx1"/>
                </a:solidFill>
              </a:rPr>
              <a:t>লাভ=(</a:t>
            </a:r>
            <a:r>
              <a:rPr lang="en-US" sz="3200" dirty="0" smtClean="0">
                <a:solidFill>
                  <a:schemeClr val="tx1"/>
                </a:solidFill>
              </a:rPr>
              <a:t>৯০</a:t>
            </a:r>
            <a:r>
              <a:rPr lang="bn-BD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৮০</a:t>
            </a:r>
            <a:r>
              <a:rPr lang="bn-BD" sz="3200" dirty="0" smtClean="0">
                <a:solidFill>
                  <a:schemeClr val="tx1"/>
                </a:solidFill>
              </a:rPr>
              <a:t>) টাকা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                      </a:t>
            </a:r>
            <a:r>
              <a:rPr lang="bn-BD" sz="3200" dirty="0" smtClean="0">
                <a:solidFill>
                  <a:schemeClr val="tx1"/>
                </a:solidFill>
              </a:rPr>
              <a:t>= </a:t>
            </a:r>
            <a:r>
              <a:rPr lang="en-US" sz="3200" dirty="0" smtClean="0">
                <a:solidFill>
                  <a:schemeClr val="tx1"/>
                </a:solidFill>
              </a:rPr>
              <a:t>১০</a:t>
            </a:r>
            <a:r>
              <a:rPr lang="bn-BD" sz="3200" dirty="0" smtClean="0">
                <a:solidFill>
                  <a:schemeClr val="tx1"/>
                </a:solidFill>
              </a:rPr>
              <a:t> টাকা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bn-BD" sz="3200" dirty="0" smtClean="0">
                <a:solidFill>
                  <a:schemeClr val="tx1"/>
                </a:solidFill>
              </a:rPr>
              <a:t>                উওরঃ </a:t>
            </a:r>
            <a:r>
              <a:rPr lang="en-US" sz="3200" dirty="0" smtClean="0">
                <a:solidFill>
                  <a:schemeClr val="tx1"/>
                </a:solidFill>
              </a:rPr>
              <a:t>১০</a:t>
            </a:r>
            <a:r>
              <a:rPr lang="bn-BD" sz="3200" dirty="0" smtClean="0">
                <a:solidFill>
                  <a:schemeClr val="tx1"/>
                </a:solidFill>
              </a:rPr>
              <a:t>টাকা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400" y="685800"/>
            <a:ext cx="11379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২৫টাকায়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5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337</Words>
  <Application>Microsoft Office PowerPoint</Application>
  <PresentationFormat>Custom</PresentationFormat>
  <Paragraphs>60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hhhhhh</cp:lastModifiedBy>
  <cp:revision>15</cp:revision>
  <dcterms:created xsi:type="dcterms:W3CDTF">2021-03-31T14:39:57Z</dcterms:created>
  <dcterms:modified xsi:type="dcterms:W3CDTF">2021-11-15T03:13:06Z</dcterms:modified>
</cp:coreProperties>
</file>