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76639-A225-4C09-B755-8B335F18A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388D4-42D5-4149-B0F6-E93E99E63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5EB5A-EC0A-4520-A168-CB8AFD50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6FED-D422-4C35-8405-8A85AF76CE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56833-0299-4797-9C24-43EDE6F37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732C4-D265-4F53-BB84-CBDA8BD6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AC4C-B371-4A14-BED1-FACC04ED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7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C5F9E-53E6-4289-B384-F9B9DC9D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BC828-F0B6-4284-B1B7-6C2ECC5FB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2B610-1EA8-4A23-87A4-B9B4B9504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6FED-D422-4C35-8405-8A85AF76CE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19C5A-76ED-4755-A605-606349455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E3BB0-9572-4F57-A600-5C8D0038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AC4C-B371-4A14-BED1-FACC04ED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4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4D016D-1F8E-43E0-881B-57ACF842E7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1C4B86-1703-4EF4-A049-24C100692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1BE11-F8B5-4CBE-9B92-5CA388F9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6FED-D422-4C35-8405-8A85AF76CE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46708-54FD-483C-B5F9-23A85D44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CFEF4-B3DD-4EE9-BE5A-DA0930D8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AC4C-B371-4A14-BED1-FACC04ED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1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94ED1-BDF5-466A-A532-38B44EA9E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D49D3-A488-42B6-ADA2-40CCECAF6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93A62-5E0F-48BE-B23F-F1DF23BF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6FED-D422-4C35-8405-8A85AF76CE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6E6E3-0FA5-4611-989E-ECC3BC87E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75D21-E424-43B2-91C3-9A4BFFF4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AC4C-B371-4A14-BED1-FACC04ED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3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905B7-F24B-40E5-9C1D-BC3B62492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70E80-79C8-40F2-BCB1-D41DBF8D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014F9-0D5E-45F3-BC6D-E7AE350D3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6FED-D422-4C35-8405-8A85AF76CE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B11A5-2BEF-4BF1-8C5A-76B549D6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A2E70-587F-417C-85BB-9D5CE1AC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AC4C-B371-4A14-BED1-FACC04ED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4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013C1-EAC4-434A-949D-A0B242D96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B399F-71D0-4BFA-9E37-AF12B738D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A8A23-BD0E-446A-8FF3-4DDB10B2E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B8760-E0C5-4509-8F90-32F0012DF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6FED-D422-4C35-8405-8A85AF76CE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6F614-BE84-491A-8F15-E0EBEE69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E847F-F752-4223-8385-E0853FAC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AC4C-B371-4A14-BED1-FACC04ED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5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F694F-F530-4DD9-8BD3-0B84C802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5450-212F-4B75-8BC0-F927C7F63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3F1BE-9C2E-4007-A76D-1D4166949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B307C-9DC1-48BC-B852-A9D9BE45AC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962D31-AD57-49B8-9E59-CDC0FDC41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317D55-3A09-4EF2-B581-27F77E956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6FED-D422-4C35-8405-8A85AF76CE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08B62D-5D58-4CF4-807A-75CC83AD1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6A48E5-3236-43B9-87D1-0590C689E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AC4C-B371-4A14-BED1-FACC04ED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8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408E7-FC89-434D-8B4D-8334DF4E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9F45E-10EB-4773-9366-7D597D81C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6FED-D422-4C35-8405-8A85AF76CE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79A0A-DAAE-46B8-A242-29D4677C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BC6C6-7810-4B1D-837B-71FD648BF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AC4C-B371-4A14-BED1-FACC04ED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6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67B2B-F3EB-451D-829F-F0BD5384D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6FED-D422-4C35-8405-8A85AF76CE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38D63-0FFE-4192-9C5C-8F2DD72D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55C30-4269-45C2-AB44-85E175AA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AC4C-B371-4A14-BED1-FACC04ED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7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71C73-216D-45B4-8AF2-AD1CD553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64FC7-8823-4810-8AAC-82E4C8C04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A0D8D-644D-4534-854A-2318703B8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18D04-A92A-458E-AED3-BEE9CB70F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6FED-D422-4C35-8405-8A85AF76CE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162E9-47DE-4027-8275-337DDA46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A05E9-FCF0-4178-8A1E-517CC79E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AC4C-B371-4A14-BED1-FACC04ED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1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4648-D13A-436E-B41C-8D5EE87D8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15EDA8-C7D3-4BF6-90D9-CA560B02F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DF748-1737-4510-826D-6A7FA6147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9B67D-A727-4967-A0D9-ADC78F4C4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6FED-D422-4C35-8405-8A85AF76CE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B25B8-E951-47F4-A006-B34CB575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6C60B-7D63-4FCF-B8A5-E3483B2F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AC4C-B371-4A14-BED1-FACC04ED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D4D678-201E-4593-87F7-AC89223E8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E6F10-141D-4129-B56A-A6307652A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2E180-55D6-4A68-9311-291A9D240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D6FED-D422-4C35-8405-8A85AF76CE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9C5D1-E97F-4C97-81C8-F8D17C369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298DA-09B8-48FB-9A0C-4CD242D12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DAC4C-B371-4A14-BED1-FACC04ED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8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FE359F27-906D-4E40-99DB-CCA7198FD4D2}"/>
              </a:ext>
            </a:extLst>
          </p:cNvPr>
          <p:cNvGrpSpPr/>
          <p:nvPr/>
        </p:nvGrpSpPr>
        <p:grpSpPr>
          <a:xfrm>
            <a:off x="0" y="0"/>
            <a:ext cx="12192000" cy="6868160"/>
            <a:chOff x="0" y="0"/>
            <a:chExt cx="12192000" cy="68681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3946DA-6ED1-46B3-9E21-87AB377E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41007C-81E4-4592-A4A3-C78C29E19CD0}"/>
                </a:ext>
              </a:extLst>
            </p:cNvPr>
            <p:cNvSpPr/>
            <p:nvPr/>
          </p:nvSpPr>
          <p:spPr>
            <a:xfrm>
              <a:off x="629920" y="518160"/>
              <a:ext cx="11074400" cy="587248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E50EA1-0BB1-4D0F-85A7-8CA670533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9920" y="50800"/>
              <a:ext cx="308055" cy="4165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6DD91F-581E-4116-99AD-A91CC16ED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7280" y="50800"/>
              <a:ext cx="308055" cy="4165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D024DA-5CA5-4BCD-BD0B-166513C2A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64640" y="50800"/>
              <a:ext cx="308055" cy="4165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A83449-01B5-46AF-B714-664C2FFF0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000" y="50800"/>
              <a:ext cx="308055" cy="4165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6E20A7-80A6-4F9F-BD77-183920AA5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99360" y="50800"/>
              <a:ext cx="308055" cy="4165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DB4735-A1E7-4A57-9FDB-EB8394BB0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6720" y="50800"/>
              <a:ext cx="308055" cy="4165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3C159A-6E1A-4F77-B84B-5424D8128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34080" y="50800"/>
              <a:ext cx="308055" cy="4165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FDE4E5-2FE0-43C8-A31F-873CBEA02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01440" y="50800"/>
              <a:ext cx="308055" cy="4165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F4AD4F-EC5B-46E7-B7EA-1E7F72C54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68800" y="50800"/>
              <a:ext cx="308055" cy="4165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FF299E-E552-4326-A9CF-548284F44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36160" y="50800"/>
              <a:ext cx="308055" cy="4165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6FD8A3-72E3-4BC0-9569-0F29F745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03520" y="50800"/>
              <a:ext cx="308055" cy="4165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03846D-2873-47C3-A8C2-C3C972BB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70880" y="50800"/>
              <a:ext cx="308055" cy="4165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EE2546-53CA-457E-A341-4195ADDB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38240" y="50800"/>
              <a:ext cx="308055" cy="4165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B56BCB-0CCD-4A39-A899-EE53C7C4E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05600" y="50800"/>
              <a:ext cx="308055" cy="4165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9616FD-1FA5-45C6-AEF4-F92AE156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2960" y="50800"/>
              <a:ext cx="308055" cy="4165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C68E98-FE09-4CC2-BE1E-6A462B1AA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40320" y="50800"/>
              <a:ext cx="308055" cy="4165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CD22CC-6C1C-42F4-905B-E9EE5861D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7680" y="50800"/>
              <a:ext cx="308055" cy="4165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509B7A-6E06-42A4-8761-B44D00D0E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75040" y="50800"/>
              <a:ext cx="308055" cy="4165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9B31D-BBEC-458E-915A-816BC8F76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2400" y="50800"/>
              <a:ext cx="308055" cy="41656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0D2EFEF-80D0-4257-8E5B-800995350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09760" y="50800"/>
              <a:ext cx="308055" cy="4165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05351B8-CCC1-4933-922A-E9AF8B7C2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77120" y="50800"/>
              <a:ext cx="308055" cy="4165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3FBBB88-858B-4E45-B201-DAC2E057D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44480" y="50800"/>
              <a:ext cx="308055" cy="41656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F636999-E6D4-4FC6-A4E5-86FAAE1DF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11840" y="50800"/>
              <a:ext cx="308055" cy="41656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32F9DE0-2DAD-460A-874B-6AD6CF010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79200" y="50800"/>
              <a:ext cx="308055" cy="41656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5CE1F77-81B9-4C17-ADB5-3F4AC1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846560" y="50800"/>
              <a:ext cx="308055" cy="4165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5BD97A-66AE-4849-BE80-8A8A7DA26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5759" y="690880"/>
              <a:ext cx="308055" cy="41656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D105232-DAEA-4A75-A259-1886A446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4132" y="1330960"/>
              <a:ext cx="308055" cy="4165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76A08A3-BAEE-457C-848F-58A2B8FF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2505" y="1971040"/>
              <a:ext cx="308055" cy="41656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DCF7599-0A5F-455B-BD19-187A334A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0878" y="2611120"/>
              <a:ext cx="308055" cy="4165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39E800B-BC2E-4A0E-B91B-1D801BE02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9251" y="3251200"/>
              <a:ext cx="308055" cy="41656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5F43BBB-1F63-4BF6-AFB0-5A4F4FF8A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7624" y="3891280"/>
              <a:ext cx="308055" cy="4165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8116055-B943-4B8C-B3E8-4B4E43C2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5997" y="4531360"/>
              <a:ext cx="308055" cy="4165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88DE6-A924-4B9D-B0A0-E17F5959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4370" y="5171440"/>
              <a:ext cx="308055" cy="4165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689289B-6441-4DC9-9675-4C93177D9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2743" y="5811520"/>
              <a:ext cx="308055" cy="4165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187D26D-448A-43FD-BE9C-5918F548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7386" y="6390640"/>
              <a:ext cx="308055" cy="41656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CFEAD5C-20D6-476D-A49C-FB794F33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19895" y="6451600"/>
              <a:ext cx="308055" cy="4165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347F283-10B3-461C-B422-44A1CC77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11280" y="6390640"/>
              <a:ext cx="308055" cy="41656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F849B41-C74E-47B7-AD3C-EEEBD2FA7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80102" y="6390640"/>
              <a:ext cx="308055" cy="4165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581F90D-EEC1-4CB9-BFD0-071C2753F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71487" y="6416040"/>
              <a:ext cx="308055" cy="41656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FB9AC66-568D-4AA1-BAEC-3D4033FF5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4360" y="6390640"/>
              <a:ext cx="308055" cy="41656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C3E0A76-7A2F-446C-893F-345B0085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25149" y="6416040"/>
              <a:ext cx="308055" cy="4165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8B3B750-41AF-4EAB-AC99-235429A08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26654" y="6416040"/>
              <a:ext cx="308055" cy="41656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5D66D9A-E209-49EA-8648-1BF3A33E3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28159" y="6416040"/>
              <a:ext cx="308055" cy="41656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5393B48-858C-4861-A144-C817696A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29664" y="6416040"/>
              <a:ext cx="308055" cy="41656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0147A28-40B3-4872-9151-403EE31D5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1169" y="6416040"/>
              <a:ext cx="308055" cy="41656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A2B9E3B-7492-4ACD-BCA4-3FC3CB62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2674" y="6416040"/>
              <a:ext cx="308055" cy="41656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0704DD0-56AD-4E46-AED6-21DE697FC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34179" y="6416040"/>
              <a:ext cx="308055" cy="41656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F7B9D84-E159-47F1-8AFF-7BB15D630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5684" y="6416040"/>
              <a:ext cx="308055" cy="41656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E70B5EE-8E08-4EB3-9ADF-84DD91447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37189" y="6416040"/>
              <a:ext cx="308055" cy="41656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03684E4-F9E0-482E-8D31-6E61523F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38694" y="6416040"/>
              <a:ext cx="308055" cy="41656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A4E6820-E2A0-459D-A3DE-0A23007D9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40199" y="6416040"/>
              <a:ext cx="308055" cy="41656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428657-4B59-45E6-BFB8-1FCA1C48B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41704" y="6416040"/>
              <a:ext cx="308055" cy="41656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EA65442-D614-4408-BB41-AB63E9CF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43209" y="6416040"/>
              <a:ext cx="308055" cy="41656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8409868-9F7E-4D4F-8453-79BAB59F1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44714" y="6416040"/>
              <a:ext cx="308055" cy="41656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5556D59-6BE1-4682-BE33-9D157736B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46219" y="6416040"/>
              <a:ext cx="308055" cy="41656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05E644D-47DA-4BA5-9E4F-0E19BF5E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7724" y="6416040"/>
              <a:ext cx="308055" cy="41656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CF655D4-39B5-4B32-8364-C43AFEAE6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9229" y="6416040"/>
              <a:ext cx="308055" cy="41656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F65B0A8-78C2-4638-AF1D-407D238F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6416040"/>
              <a:ext cx="308055" cy="41656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00D9FD2-354F-4543-A839-7FA92793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3137" y="5887720"/>
              <a:ext cx="308055" cy="41656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C6D60F3-B386-4DA3-8A9F-094AF54A8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40" y="5359400"/>
              <a:ext cx="308055" cy="41656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CDA70E8-1DAB-4A1D-8CC0-1177E4C6E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9714" y="4841875"/>
              <a:ext cx="308055" cy="41656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B5413B0-28D4-4224-85C0-31F968216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3" y="4314190"/>
              <a:ext cx="308055" cy="41656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7C1137E-EF5D-45E7-B433-C2D9197ED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3783330"/>
              <a:ext cx="308055" cy="41656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EBA2576-2220-4D4A-B934-F62CEB9F1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240" y="3266440"/>
              <a:ext cx="308055" cy="41656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764DB53-2114-485F-8430-67CE1A67C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481" y="2748280"/>
              <a:ext cx="308055" cy="41656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E0CFB7A-2F68-4843-AFCF-73C7F05C3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742" y="2198370"/>
              <a:ext cx="308055" cy="41656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0CD10CD-D2B5-43ED-8DB3-4D211E97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933" y="1678940"/>
              <a:ext cx="308055" cy="41656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F5401D0-90D8-4A3F-A520-F7088A357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9371" y="1132840"/>
              <a:ext cx="308055" cy="41656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524D69A-5D76-4B14-B9E0-6D73C1F1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39" y="604520"/>
              <a:ext cx="308055" cy="41656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2E26902-8724-4A69-B14E-231AAC3F7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008" y="93980"/>
              <a:ext cx="308055" cy="416560"/>
            </a:xfrm>
            <a:prstGeom prst="rect">
              <a:avLst/>
            </a:prstGeom>
          </p:spPr>
        </p:pic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EF84846F-E316-4CE4-AA7D-406FA7DE9B03}"/>
              </a:ext>
            </a:extLst>
          </p:cNvPr>
          <p:cNvSpPr txBox="1"/>
          <p:nvPr/>
        </p:nvSpPr>
        <p:spPr>
          <a:xfrm>
            <a:off x="2015358" y="2550501"/>
            <a:ext cx="8809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0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21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FE359F27-906D-4E40-99DB-CCA7198FD4D2}"/>
              </a:ext>
            </a:extLst>
          </p:cNvPr>
          <p:cNvGrpSpPr/>
          <p:nvPr/>
        </p:nvGrpSpPr>
        <p:grpSpPr>
          <a:xfrm>
            <a:off x="0" y="0"/>
            <a:ext cx="12192000" cy="6868160"/>
            <a:chOff x="0" y="0"/>
            <a:chExt cx="12192000" cy="68681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3946DA-6ED1-46B3-9E21-87AB377E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41007C-81E4-4592-A4A3-C78C29E19CD0}"/>
                </a:ext>
              </a:extLst>
            </p:cNvPr>
            <p:cNvSpPr/>
            <p:nvPr/>
          </p:nvSpPr>
          <p:spPr>
            <a:xfrm>
              <a:off x="629920" y="518160"/>
              <a:ext cx="11074400" cy="587248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E50EA1-0BB1-4D0F-85A7-8CA670533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9920" y="50800"/>
              <a:ext cx="308055" cy="4165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6DD91F-581E-4116-99AD-A91CC16ED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7280" y="50800"/>
              <a:ext cx="308055" cy="4165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D024DA-5CA5-4BCD-BD0B-166513C2A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64640" y="50800"/>
              <a:ext cx="308055" cy="4165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A83449-01B5-46AF-B714-664C2FFF0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000" y="50800"/>
              <a:ext cx="308055" cy="4165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6E20A7-80A6-4F9F-BD77-183920AA5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99360" y="50800"/>
              <a:ext cx="308055" cy="4165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DB4735-A1E7-4A57-9FDB-EB8394BB0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6720" y="50800"/>
              <a:ext cx="308055" cy="4165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3C159A-6E1A-4F77-B84B-5424D8128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34080" y="50800"/>
              <a:ext cx="308055" cy="4165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FDE4E5-2FE0-43C8-A31F-873CBEA02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01440" y="50800"/>
              <a:ext cx="308055" cy="4165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F4AD4F-EC5B-46E7-B7EA-1E7F72C54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68800" y="50800"/>
              <a:ext cx="308055" cy="4165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FF299E-E552-4326-A9CF-548284F44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36160" y="50800"/>
              <a:ext cx="308055" cy="4165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6FD8A3-72E3-4BC0-9569-0F29F745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03520" y="50800"/>
              <a:ext cx="308055" cy="4165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03846D-2873-47C3-A8C2-C3C972BB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70880" y="50800"/>
              <a:ext cx="308055" cy="4165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EE2546-53CA-457E-A341-4195ADDB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38240" y="50800"/>
              <a:ext cx="308055" cy="4165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B56BCB-0CCD-4A39-A899-EE53C7C4E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05600" y="50800"/>
              <a:ext cx="308055" cy="4165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9616FD-1FA5-45C6-AEF4-F92AE156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2960" y="50800"/>
              <a:ext cx="308055" cy="4165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C68E98-FE09-4CC2-BE1E-6A462B1AA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40320" y="50800"/>
              <a:ext cx="308055" cy="4165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CD22CC-6C1C-42F4-905B-E9EE5861D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7680" y="50800"/>
              <a:ext cx="308055" cy="4165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509B7A-6E06-42A4-8761-B44D00D0E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75040" y="50800"/>
              <a:ext cx="308055" cy="4165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9B31D-BBEC-458E-915A-816BC8F76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2400" y="50800"/>
              <a:ext cx="308055" cy="41656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0D2EFEF-80D0-4257-8E5B-800995350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09760" y="50800"/>
              <a:ext cx="308055" cy="4165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05351B8-CCC1-4933-922A-E9AF8B7C2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77120" y="50800"/>
              <a:ext cx="308055" cy="4165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3FBBB88-858B-4E45-B201-DAC2E057D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44480" y="50800"/>
              <a:ext cx="308055" cy="41656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F636999-E6D4-4FC6-A4E5-86FAAE1DF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11840" y="50800"/>
              <a:ext cx="308055" cy="41656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32F9DE0-2DAD-460A-874B-6AD6CF010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79200" y="50800"/>
              <a:ext cx="308055" cy="41656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5CE1F77-81B9-4C17-ADB5-3F4AC1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846560" y="50800"/>
              <a:ext cx="308055" cy="4165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5BD97A-66AE-4849-BE80-8A8A7DA26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5759" y="690880"/>
              <a:ext cx="308055" cy="41656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D105232-DAEA-4A75-A259-1886A446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4132" y="1330960"/>
              <a:ext cx="308055" cy="4165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76A08A3-BAEE-457C-848F-58A2B8FF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2505" y="1971040"/>
              <a:ext cx="308055" cy="41656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DCF7599-0A5F-455B-BD19-187A334A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0878" y="2611120"/>
              <a:ext cx="308055" cy="4165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39E800B-BC2E-4A0E-B91B-1D801BE02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9251" y="3251200"/>
              <a:ext cx="308055" cy="41656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5F43BBB-1F63-4BF6-AFB0-5A4F4FF8A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7624" y="3891280"/>
              <a:ext cx="308055" cy="4165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8116055-B943-4B8C-B3E8-4B4E43C2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5997" y="4531360"/>
              <a:ext cx="308055" cy="4165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88DE6-A924-4B9D-B0A0-E17F5959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4370" y="5171440"/>
              <a:ext cx="308055" cy="4165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689289B-6441-4DC9-9675-4C93177D9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2743" y="5811520"/>
              <a:ext cx="308055" cy="4165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187D26D-448A-43FD-BE9C-5918F548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7386" y="6390640"/>
              <a:ext cx="308055" cy="41656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CFEAD5C-20D6-476D-A49C-FB794F33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19895" y="6451600"/>
              <a:ext cx="308055" cy="4165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347F283-10B3-461C-B422-44A1CC77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11280" y="6390640"/>
              <a:ext cx="308055" cy="41656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F849B41-C74E-47B7-AD3C-EEEBD2FA7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80102" y="6390640"/>
              <a:ext cx="308055" cy="4165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581F90D-EEC1-4CB9-BFD0-071C2753F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71487" y="6416040"/>
              <a:ext cx="308055" cy="41656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FB9AC66-568D-4AA1-BAEC-3D4033FF5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4360" y="6390640"/>
              <a:ext cx="308055" cy="41656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C3E0A76-7A2F-446C-893F-345B0085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25149" y="6416040"/>
              <a:ext cx="308055" cy="4165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8B3B750-41AF-4EAB-AC99-235429A08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26654" y="6416040"/>
              <a:ext cx="308055" cy="41656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5D66D9A-E209-49EA-8648-1BF3A33E3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28159" y="6416040"/>
              <a:ext cx="308055" cy="41656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5393B48-858C-4861-A144-C817696A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29664" y="6416040"/>
              <a:ext cx="308055" cy="41656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0147A28-40B3-4872-9151-403EE31D5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1169" y="6416040"/>
              <a:ext cx="308055" cy="41656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A2B9E3B-7492-4ACD-BCA4-3FC3CB62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2674" y="6416040"/>
              <a:ext cx="308055" cy="41656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0704DD0-56AD-4E46-AED6-21DE697FC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34179" y="6416040"/>
              <a:ext cx="308055" cy="41656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F7B9D84-E159-47F1-8AFF-7BB15D630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5684" y="6416040"/>
              <a:ext cx="308055" cy="41656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E70B5EE-8E08-4EB3-9ADF-84DD91447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37189" y="6416040"/>
              <a:ext cx="308055" cy="41656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03684E4-F9E0-482E-8D31-6E61523F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38694" y="6416040"/>
              <a:ext cx="308055" cy="41656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A4E6820-E2A0-459D-A3DE-0A23007D9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40199" y="6416040"/>
              <a:ext cx="308055" cy="41656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428657-4B59-45E6-BFB8-1FCA1C48B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41704" y="6416040"/>
              <a:ext cx="308055" cy="41656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EA65442-D614-4408-BB41-AB63E9CF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43209" y="6416040"/>
              <a:ext cx="308055" cy="41656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8409868-9F7E-4D4F-8453-79BAB59F1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44714" y="6416040"/>
              <a:ext cx="308055" cy="41656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5556D59-6BE1-4682-BE33-9D157736B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46219" y="6416040"/>
              <a:ext cx="308055" cy="41656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05E644D-47DA-4BA5-9E4F-0E19BF5E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7724" y="6416040"/>
              <a:ext cx="308055" cy="41656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CF655D4-39B5-4B32-8364-C43AFEAE6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9229" y="6416040"/>
              <a:ext cx="308055" cy="41656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F65B0A8-78C2-4638-AF1D-407D238F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6416040"/>
              <a:ext cx="308055" cy="41656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00D9FD2-354F-4543-A839-7FA92793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3137" y="5887720"/>
              <a:ext cx="308055" cy="41656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C6D60F3-B386-4DA3-8A9F-094AF54A8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40" y="5359400"/>
              <a:ext cx="308055" cy="41656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CDA70E8-1DAB-4A1D-8CC0-1177E4C6E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9714" y="4841875"/>
              <a:ext cx="308055" cy="41656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B5413B0-28D4-4224-85C0-31F968216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3" y="4314190"/>
              <a:ext cx="308055" cy="41656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7C1137E-EF5D-45E7-B433-C2D9197ED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3783330"/>
              <a:ext cx="308055" cy="41656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EBA2576-2220-4D4A-B934-F62CEB9F1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240" y="3266440"/>
              <a:ext cx="308055" cy="41656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764DB53-2114-485F-8430-67CE1A67C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481" y="2748280"/>
              <a:ext cx="308055" cy="41656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E0CFB7A-2F68-4843-AFCF-73C7F05C3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742" y="2198370"/>
              <a:ext cx="308055" cy="41656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0CD10CD-D2B5-43ED-8DB3-4D211E97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933" y="1678940"/>
              <a:ext cx="308055" cy="41656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F5401D0-90D8-4A3F-A520-F7088A357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9371" y="1132840"/>
              <a:ext cx="308055" cy="41656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524D69A-5D76-4B14-B9E0-6D73C1F1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39" y="604520"/>
              <a:ext cx="308055" cy="41656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2E26902-8724-4A69-B14E-231AAC3F7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008" y="93980"/>
              <a:ext cx="308055" cy="41656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BC22C50-B332-44BE-B158-0F6F73FFB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22" y="1566545"/>
            <a:ext cx="4676610" cy="327533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998B03E8-AFB9-4CCF-8CC6-2297EDF9FCAC}"/>
              </a:ext>
            </a:extLst>
          </p:cNvPr>
          <p:cNvSpPr txBox="1"/>
          <p:nvPr/>
        </p:nvSpPr>
        <p:spPr>
          <a:xfrm>
            <a:off x="8415735" y="5013385"/>
            <a:ext cx="190698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সাপে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6C81422F-EED9-4702-AF57-DC3F35807230}"/>
              </a:ext>
            </a:extLst>
          </p:cNvPr>
          <p:cNvSpPr/>
          <p:nvPr/>
        </p:nvSpPr>
        <p:spPr>
          <a:xfrm>
            <a:off x="733584" y="1996440"/>
            <a:ext cx="6047416" cy="2682240"/>
          </a:xfrm>
          <a:prstGeom prst="diamond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আ্মাদের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গ্রামাঞ্চলের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B9FC935-C271-4FB1-9E3D-634CB81EC515}"/>
              </a:ext>
            </a:extLst>
          </p:cNvPr>
          <p:cNvSpPr txBox="1"/>
          <p:nvPr/>
        </p:nvSpPr>
        <p:spPr>
          <a:xfrm>
            <a:off x="3555999" y="754252"/>
            <a:ext cx="5648671" cy="5966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880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6" grpId="0" animBg="1"/>
      <p:bldP spid="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FE359F27-906D-4E40-99DB-CCA7198FD4D2}"/>
              </a:ext>
            </a:extLst>
          </p:cNvPr>
          <p:cNvGrpSpPr/>
          <p:nvPr/>
        </p:nvGrpSpPr>
        <p:grpSpPr>
          <a:xfrm>
            <a:off x="0" y="0"/>
            <a:ext cx="12192000" cy="6868160"/>
            <a:chOff x="0" y="0"/>
            <a:chExt cx="12192000" cy="68681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3946DA-6ED1-46B3-9E21-87AB377E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41007C-81E4-4592-A4A3-C78C29E19CD0}"/>
                </a:ext>
              </a:extLst>
            </p:cNvPr>
            <p:cNvSpPr/>
            <p:nvPr/>
          </p:nvSpPr>
          <p:spPr>
            <a:xfrm>
              <a:off x="629920" y="518160"/>
              <a:ext cx="11074400" cy="587248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E50EA1-0BB1-4D0F-85A7-8CA670533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9920" y="50800"/>
              <a:ext cx="308055" cy="4165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6DD91F-581E-4116-99AD-A91CC16ED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7280" y="50800"/>
              <a:ext cx="308055" cy="4165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D024DA-5CA5-4BCD-BD0B-166513C2A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64640" y="50800"/>
              <a:ext cx="308055" cy="4165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A83449-01B5-46AF-B714-664C2FFF0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000" y="50800"/>
              <a:ext cx="308055" cy="4165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6E20A7-80A6-4F9F-BD77-183920AA5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99360" y="50800"/>
              <a:ext cx="308055" cy="4165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DB4735-A1E7-4A57-9FDB-EB8394BB0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6720" y="50800"/>
              <a:ext cx="308055" cy="4165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3C159A-6E1A-4F77-B84B-5424D8128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34080" y="50800"/>
              <a:ext cx="308055" cy="4165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FDE4E5-2FE0-43C8-A31F-873CBEA02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01440" y="50800"/>
              <a:ext cx="308055" cy="4165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F4AD4F-EC5B-46E7-B7EA-1E7F72C54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68800" y="50800"/>
              <a:ext cx="308055" cy="4165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FF299E-E552-4326-A9CF-548284F44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36160" y="50800"/>
              <a:ext cx="308055" cy="4165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6FD8A3-72E3-4BC0-9569-0F29F745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03520" y="50800"/>
              <a:ext cx="308055" cy="4165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03846D-2873-47C3-A8C2-C3C972BB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70880" y="50800"/>
              <a:ext cx="308055" cy="4165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EE2546-53CA-457E-A341-4195ADDB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38240" y="50800"/>
              <a:ext cx="308055" cy="4165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B56BCB-0CCD-4A39-A899-EE53C7C4E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05600" y="50800"/>
              <a:ext cx="308055" cy="4165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9616FD-1FA5-45C6-AEF4-F92AE156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2960" y="50800"/>
              <a:ext cx="308055" cy="4165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C68E98-FE09-4CC2-BE1E-6A462B1AA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40320" y="50800"/>
              <a:ext cx="308055" cy="4165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CD22CC-6C1C-42F4-905B-E9EE5861D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7680" y="50800"/>
              <a:ext cx="308055" cy="4165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509B7A-6E06-42A4-8761-B44D00D0E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75040" y="50800"/>
              <a:ext cx="308055" cy="4165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9B31D-BBEC-458E-915A-816BC8F76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2400" y="50800"/>
              <a:ext cx="308055" cy="41656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0D2EFEF-80D0-4257-8E5B-800995350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09760" y="50800"/>
              <a:ext cx="308055" cy="4165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05351B8-CCC1-4933-922A-E9AF8B7C2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77120" y="50800"/>
              <a:ext cx="308055" cy="4165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3FBBB88-858B-4E45-B201-DAC2E057D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44480" y="50800"/>
              <a:ext cx="308055" cy="41656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F636999-E6D4-4FC6-A4E5-86FAAE1DF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11840" y="50800"/>
              <a:ext cx="308055" cy="41656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32F9DE0-2DAD-460A-874B-6AD6CF010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79200" y="50800"/>
              <a:ext cx="308055" cy="41656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5CE1F77-81B9-4C17-ADB5-3F4AC1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846560" y="50800"/>
              <a:ext cx="308055" cy="4165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5BD97A-66AE-4849-BE80-8A8A7DA26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5759" y="690880"/>
              <a:ext cx="308055" cy="41656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D105232-DAEA-4A75-A259-1886A446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4132" y="1330960"/>
              <a:ext cx="308055" cy="4165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76A08A3-BAEE-457C-848F-58A2B8FF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2505" y="1971040"/>
              <a:ext cx="308055" cy="41656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DCF7599-0A5F-455B-BD19-187A334A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0878" y="2611120"/>
              <a:ext cx="308055" cy="4165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39E800B-BC2E-4A0E-B91B-1D801BE02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9251" y="3251200"/>
              <a:ext cx="308055" cy="41656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5F43BBB-1F63-4BF6-AFB0-5A4F4FF8A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7624" y="3891280"/>
              <a:ext cx="308055" cy="4165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8116055-B943-4B8C-B3E8-4B4E43C2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5997" y="4531360"/>
              <a:ext cx="308055" cy="4165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88DE6-A924-4B9D-B0A0-E17F5959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4370" y="5171440"/>
              <a:ext cx="308055" cy="4165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689289B-6441-4DC9-9675-4C93177D9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2743" y="5811520"/>
              <a:ext cx="308055" cy="4165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187D26D-448A-43FD-BE9C-5918F548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7386" y="6390640"/>
              <a:ext cx="308055" cy="41656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CFEAD5C-20D6-476D-A49C-FB794F33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19895" y="6451600"/>
              <a:ext cx="308055" cy="4165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347F283-10B3-461C-B422-44A1CC77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11280" y="6390640"/>
              <a:ext cx="308055" cy="41656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F849B41-C74E-47B7-AD3C-EEEBD2FA7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80102" y="6390640"/>
              <a:ext cx="308055" cy="4165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581F90D-EEC1-4CB9-BFD0-071C2753F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71487" y="6416040"/>
              <a:ext cx="308055" cy="41656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FB9AC66-568D-4AA1-BAEC-3D4033FF5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4360" y="6390640"/>
              <a:ext cx="308055" cy="41656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C3E0A76-7A2F-446C-893F-345B0085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25149" y="6416040"/>
              <a:ext cx="308055" cy="4165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8B3B750-41AF-4EAB-AC99-235429A08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26654" y="6416040"/>
              <a:ext cx="308055" cy="41656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5D66D9A-E209-49EA-8648-1BF3A33E3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28159" y="6416040"/>
              <a:ext cx="308055" cy="41656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5393B48-858C-4861-A144-C817696A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29664" y="6416040"/>
              <a:ext cx="308055" cy="41656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0147A28-40B3-4872-9151-403EE31D5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1169" y="6416040"/>
              <a:ext cx="308055" cy="41656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A2B9E3B-7492-4ACD-BCA4-3FC3CB62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2674" y="6416040"/>
              <a:ext cx="308055" cy="41656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0704DD0-56AD-4E46-AED6-21DE697FC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34179" y="6416040"/>
              <a:ext cx="308055" cy="41656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F7B9D84-E159-47F1-8AFF-7BB15D630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5684" y="6416040"/>
              <a:ext cx="308055" cy="41656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E70B5EE-8E08-4EB3-9ADF-84DD91447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37189" y="6416040"/>
              <a:ext cx="308055" cy="41656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03684E4-F9E0-482E-8D31-6E61523F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38694" y="6416040"/>
              <a:ext cx="308055" cy="41656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A4E6820-E2A0-459D-A3DE-0A23007D9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40199" y="6416040"/>
              <a:ext cx="308055" cy="41656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428657-4B59-45E6-BFB8-1FCA1C48B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41704" y="6416040"/>
              <a:ext cx="308055" cy="41656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EA65442-D614-4408-BB41-AB63E9CF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43209" y="6416040"/>
              <a:ext cx="308055" cy="41656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8409868-9F7E-4D4F-8453-79BAB59F1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44714" y="6416040"/>
              <a:ext cx="308055" cy="41656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5556D59-6BE1-4682-BE33-9D157736B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46219" y="6416040"/>
              <a:ext cx="308055" cy="41656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05E644D-47DA-4BA5-9E4F-0E19BF5E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7724" y="6416040"/>
              <a:ext cx="308055" cy="41656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CF655D4-39B5-4B32-8364-C43AFEAE6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9229" y="6416040"/>
              <a:ext cx="308055" cy="41656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F65B0A8-78C2-4638-AF1D-407D238F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6416040"/>
              <a:ext cx="308055" cy="41656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00D9FD2-354F-4543-A839-7FA92793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3137" y="5887720"/>
              <a:ext cx="308055" cy="41656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C6D60F3-B386-4DA3-8A9F-094AF54A8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40" y="5359400"/>
              <a:ext cx="308055" cy="41656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CDA70E8-1DAB-4A1D-8CC0-1177E4C6E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9714" y="4841875"/>
              <a:ext cx="308055" cy="41656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B5413B0-28D4-4224-85C0-31F968216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3" y="4314190"/>
              <a:ext cx="308055" cy="41656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7C1137E-EF5D-45E7-B433-C2D9197ED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3783330"/>
              <a:ext cx="308055" cy="41656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EBA2576-2220-4D4A-B934-F62CEB9F1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240" y="3266440"/>
              <a:ext cx="308055" cy="41656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764DB53-2114-485F-8430-67CE1A67C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481" y="2748280"/>
              <a:ext cx="308055" cy="41656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E0CFB7A-2F68-4843-AFCF-73C7F05C3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742" y="2198370"/>
              <a:ext cx="308055" cy="41656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0CD10CD-D2B5-43ED-8DB3-4D211E97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933" y="1678940"/>
              <a:ext cx="308055" cy="41656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F5401D0-90D8-4A3F-A520-F7088A357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9371" y="1132840"/>
              <a:ext cx="308055" cy="41656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524D69A-5D76-4B14-B9E0-6D73C1F1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39" y="604520"/>
              <a:ext cx="308055" cy="41656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2E26902-8724-4A69-B14E-231AAC3F7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008" y="93980"/>
              <a:ext cx="308055" cy="416560"/>
            </a:xfrm>
            <a:prstGeom prst="rect">
              <a:avLst/>
            </a:prstGeom>
          </p:spPr>
        </p:pic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3AEE3680-532B-46CA-AC31-6164B4D03C04}"/>
              </a:ext>
            </a:extLst>
          </p:cNvPr>
          <p:cNvSpPr txBox="1"/>
          <p:nvPr/>
        </p:nvSpPr>
        <p:spPr>
          <a:xfrm>
            <a:off x="7856020" y="4748587"/>
            <a:ext cx="3059526" cy="6031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আগুনজনিত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Diamond 79">
            <a:extLst>
              <a:ext uri="{FF2B5EF4-FFF2-40B4-BE49-F238E27FC236}">
                <a16:creationId xmlns:a16="http://schemas.microsoft.com/office/drawing/2014/main" id="{5890759E-F47B-4AFA-B8D6-39D6C785BBE4}"/>
              </a:ext>
            </a:extLst>
          </p:cNvPr>
          <p:cNvSpPr/>
          <p:nvPr/>
        </p:nvSpPr>
        <p:spPr>
          <a:xfrm>
            <a:off x="733584" y="1996440"/>
            <a:ext cx="6047416" cy="2682240"/>
          </a:xfrm>
          <a:prstGeom prst="diamond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অসাবধানতার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আগুনজনিত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দূর্ঘটনা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1325F-CF11-49A4-A331-5D18AA48B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384" y="2051685"/>
            <a:ext cx="4378952" cy="23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4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FE359F27-906D-4E40-99DB-CCA7198FD4D2}"/>
              </a:ext>
            </a:extLst>
          </p:cNvPr>
          <p:cNvGrpSpPr/>
          <p:nvPr/>
        </p:nvGrpSpPr>
        <p:grpSpPr>
          <a:xfrm>
            <a:off x="0" y="0"/>
            <a:ext cx="12192000" cy="6868160"/>
            <a:chOff x="0" y="0"/>
            <a:chExt cx="12192000" cy="68681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3946DA-6ED1-46B3-9E21-87AB377E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41007C-81E4-4592-A4A3-C78C29E19CD0}"/>
                </a:ext>
              </a:extLst>
            </p:cNvPr>
            <p:cNvSpPr/>
            <p:nvPr/>
          </p:nvSpPr>
          <p:spPr>
            <a:xfrm>
              <a:off x="629920" y="518160"/>
              <a:ext cx="11074400" cy="587248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E50EA1-0BB1-4D0F-85A7-8CA670533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9920" y="50800"/>
              <a:ext cx="308055" cy="4165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6DD91F-581E-4116-99AD-A91CC16ED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7280" y="50800"/>
              <a:ext cx="308055" cy="4165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D024DA-5CA5-4BCD-BD0B-166513C2A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64640" y="50800"/>
              <a:ext cx="308055" cy="4165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A83449-01B5-46AF-B714-664C2FFF0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000" y="50800"/>
              <a:ext cx="308055" cy="4165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6E20A7-80A6-4F9F-BD77-183920AA5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99360" y="50800"/>
              <a:ext cx="308055" cy="4165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DB4735-A1E7-4A57-9FDB-EB8394BB0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6720" y="50800"/>
              <a:ext cx="308055" cy="4165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3C159A-6E1A-4F77-B84B-5424D8128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34080" y="50800"/>
              <a:ext cx="308055" cy="4165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FDE4E5-2FE0-43C8-A31F-873CBEA02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01440" y="50800"/>
              <a:ext cx="308055" cy="4165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F4AD4F-EC5B-46E7-B7EA-1E7F72C54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68800" y="50800"/>
              <a:ext cx="308055" cy="4165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FF299E-E552-4326-A9CF-548284F44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36160" y="50800"/>
              <a:ext cx="308055" cy="4165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6FD8A3-72E3-4BC0-9569-0F29F745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03520" y="50800"/>
              <a:ext cx="308055" cy="4165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03846D-2873-47C3-A8C2-C3C972BB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70880" y="50800"/>
              <a:ext cx="308055" cy="4165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EE2546-53CA-457E-A341-4195ADDB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38240" y="50800"/>
              <a:ext cx="308055" cy="4165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B56BCB-0CCD-4A39-A899-EE53C7C4E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05600" y="50800"/>
              <a:ext cx="308055" cy="4165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9616FD-1FA5-45C6-AEF4-F92AE156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2960" y="50800"/>
              <a:ext cx="308055" cy="4165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C68E98-FE09-4CC2-BE1E-6A462B1AA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40320" y="50800"/>
              <a:ext cx="308055" cy="4165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CD22CC-6C1C-42F4-905B-E9EE5861D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7680" y="50800"/>
              <a:ext cx="308055" cy="4165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509B7A-6E06-42A4-8761-B44D00D0E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75040" y="50800"/>
              <a:ext cx="308055" cy="4165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9B31D-BBEC-458E-915A-816BC8F76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2400" y="50800"/>
              <a:ext cx="308055" cy="41656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0D2EFEF-80D0-4257-8E5B-800995350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09760" y="50800"/>
              <a:ext cx="308055" cy="4165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05351B8-CCC1-4933-922A-E9AF8B7C2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77120" y="50800"/>
              <a:ext cx="308055" cy="4165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3FBBB88-858B-4E45-B201-DAC2E057D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44480" y="50800"/>
              <a:ext cx="308055" cy="41656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F636999-E6D4-4FC6-A4E5-86FAAE1DF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11840" y="50800"/>
              <a:ext cx="308055" cy="41656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32F9DE0-2DAD-460A-874B-6AD6CF010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79200" y="50800"/>
              <a:ext cx="308055" cy="41656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5CE1F77-81B9-4C17-ADB5-3F4AC1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846560" y="50800"/>
              <a:ext cx="308055" cy="4165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5BD97A-66AE-4849-BE80-8A8A7DA26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5759" y="690880"/>
              <a:ext cx="308055" cy="41656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D105232-DAEA-4A75-A259-1886A446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4132" y="1330960"/>
              <a:ext cx="308055" cy="4165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76A08A3-BAEE-457C-848F-58A2B8FF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2505" y="1971040"/>
              <a:ext cx="308055" cy="41656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DCF7599-0A5F-455B-BD19-187A334A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0878" y="2611120"/>
              <a:ext cx="308055" cy="4165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39E800B-BC2E-4A0E-B91B-1D801BE02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9251" y="3251200"/>
              <a:ext cx="308055" cy="41656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5F43BBB-1F63-4BF6-AFB0-5A4F4FF8A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7624" y="3891280"/>
              <a:ext cx="308055" cy="4165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8116055-B943-4B8C-B3E8-4B4E43C2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5997" y="4531360"/>
              <a:ext cx="308055" cy="4165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88DE6-A924-4B9D-B0A0-E17F5959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4370" y="5171440"/>
              <a:ext cx="308055" cy="4165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689289B-6441-4DC9-9675-4C93177D9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2743" y="5811520"/>
              <a:ext cx="308055" cy="4165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187D26D-448A-43FD-BE9C-5918F548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7386" y="6390640"/>
              <a:ext cx="308055" cy="41656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CFEAD5C-20D6-476D-A49C-FB794F33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19895" y="6451600"/>
              <a:ext cx="308055" cy="4165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347F283-10B3-461C-B422-44A1CC77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11280" y="6390640"/>
              <a:ext cx="308055" cy="41656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F849B41-C74E-47B7-AD3C-EEEBD2FA7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80102" y="6390640"/>
              <a:ext cx="308055" cy="4165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581F90D-EEC1-4CB9-BFD0-071C2753F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71487" y="6416040"/>
              <a:ext cx="308055" cy="41656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FB9AC66-568D-4AA1-BAEC-3D4033FF5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4360" y="6390640"/>
              <a:ext cx="308055" cy="41656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C3E0A76-7A2F-446C-893F-345B0085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25149" y="6416040"/>
              <a:ext cx="308055" cy="4165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8B3B750-41AF-4EAB-AC99-235429A08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26654" y="6416040"/>
              <a:ext cx="308055" cy="41656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5D66D9A-E209-49EA-8648-1BF3A33E3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28159" y="6416040"/>
              <a:ext cx="308055" cy="41656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5393B48-858C-4861-A144-C817696A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29664" y="6416040"/>
              <a:ext cx="308055" cy="41656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0147A28-40B3-4872-9151-403EE31D5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1169" y="6416040"/>
              <a:ext cx="308055" cy="41656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A2B9E3B-7492-4ACD-BCA4-3FC3CB62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2674" y="6416040"/>
              <a:ext cx="308055" cy="41656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0704DD0-56AD-4E46-AED6-21DE697FC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34179" y="6416040"/>
              <a:ext cx="308055" cy="41656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F7B9D84-E159-47F1-8AFF-7BB15D630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5684" y="6416040"/>
              <a:ext cx="308055" cy="41656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E70B5EE-8E08-4EB3-9ADF-84DD91447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37189" y="6416040"/>
              <a:ext cx="308055" cy="41656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03684E4-F9E0-482E-8D31-6E61523F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38694" y="6416040"/>
              <a:ext cx="308055" cy="41656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A4E6820-E2A0-459D-A3DE-0A23007D9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40199" y="6416040"/>
              <a:ext cx="308055" cy="41656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428657-4B59-45E6-BFB8-1FCA1C48B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41704" y="6416040"/>
              <a:ext cx="308055" cy="41656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EA65442-D614-4408-BB41-AB63E9CF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43209" y="6416040"/>
              <a:ext cx="308055" cy="41656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8409868-9F7E-4D4F-8453-79BAB59F1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44714" y="6416040"/>
              <a:ext cx="308055" cy="41656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5556D59-6BE1-4682-BE33-9D157736B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46219" y="6416040"/>
              <a:ext cx="308055" cy="41656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05E644D-47DA-4BA5-9E4F-0E19BF5E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7724" y="6416040"/>
              <a:ext cx="308055" cy="41656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CF655D4-39B5-4B32-8364-C43AFEAE6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9229" y="6416040"/>
              <a:ext cx="308055" cy="41656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F65B0A8-78C2-4638-AF1D-407D238F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6416040"/>
              <a:ext cx="308055" cy="41656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00D9FD2-354F-4543-A839-7FA92793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3137" y="5887720"/>
              <a:ext cx="308055" cy="41656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C6D60F3-B386-4DA3-8A9F-094AF54A8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40" y="5359400"/>
              <a:ext cx="308055" cy="41656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CDA70E8-1DAB-4A1D-8CC0-1177E4C6E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9714" y="4841875"/>
              <a:ext cx="308055" cy="41656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B5413B0-28D4-4224-85C0-31F968216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3" y="4314190"/>
              <a:ext cx="308055" cy="41656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7C1137E-EF5D-45E7-B433-C2D9197ED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3783330"/>
              <a:ext cx="308055" cy="41656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EBA2576-2220-4D4A-B934-F62CEB9F1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240" y="3266440"/>
              <a:ext cx="308055" cy="41656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764DB53-2114-485F-8430-67CE1A67C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481" y="2748280"/>
              <a:ext cx="308055" cy="41656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E0CFB7A-2F68-4843-AFCF-73C7F05C3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742" y="2198370"/>
              <a:ext cx="308055" cy="41656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0CD10CD-D2B5-43ED-8DB3-4D211E97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933" y="1678940"/>
              <a:ext cx="308055" cy="41656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F5401D0-90D8-4A3F-A520-F7088A357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9371" y="1132840"/>
              <a:ext cx="308055" cy="41656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524D69A-5D76-4B14-B9E0-6D73C1F1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39" y="604520"/>
              <a:ext cx="308055" cy="41656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2E26902-8724-4A69-B14E-231AAC3F7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008" y="93980"/>
              <a:ext cx="308055" cy="41656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B015496-ED17-4374-BE50-5CC71EAAF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62" y="2466340"/>
            <a:ext cx="3832679" cy="2146300"/>
          </a:xfrm>
          <a:prstGeom prst="rect">
            <a:avLst/>
          </a:prstGeom>
        </p:spPr>
      </p:pic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49C4F071-FF4C-4B45-BD2C-248475430EBF}"/>
              </a:ext>
            </a:extLst>
          </p:cNvPr>
          <p:cNvSpPr/>
          <p:nvPr/>
        </p:nvSpPr>
        <p:spPr>
          <a:xfrm>
            <a:off x="4566441" y="1183282"/>
            <a:ext cx="6995639" cy="5120998"/>
          </a:xfrm>
          <a:prstGeom prst="foldedCorner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১।সাঁতার </a:t>
            </a:r>
            <a:r>
              <a:rPr lang="en-US" dirty="0" err="1">
                <a:solidFill>
                  <a:schemeClr val="tx1"/>
                </a:solidFill>
              </a:rPr>
              <a:t>শিখতে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হবে</a:t>
            </a:r>
            <a:r>
              <a:rPr lang="en-US" dirty="0">
                <a:solidFill>
                  <a:schemeClr val="tx1"/>
                </a:solidFill>
              </a:rPr>
              <a:t>।                             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২।বড়দের </a:t>
            </a:r>
            <a:r>
              <a:rPr lang="en-US" dirty="0" err="1">
                <a:solidFill>
                  <a:schemeClr val="tx1"/>
                </a:solidFill>
              </a:rPr>
              <a:t>সাহায্য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ছাড়া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একা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একা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সাঁতার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কাটা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বা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পানিতে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ঝাঁপ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দেবোনা</a:t>
            </a:r>
            <a:r>
              <a:rPr lang="en-US" dirty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৩। </a:t>
            </a:r>
            <a:r>
              <a:rPr lang="en-US" dirty="0" err="1">
                <a:solidFill>
                  <a:schemeClr val="tx1"/>
                </a:solidFill>
              </a:rPr>
              <a:t>গোসল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বা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সাঁতার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কাটার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সময়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অন্যদের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প্রয়ি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লক্ষ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রাখবো</a:t>
            </a:r>
            <a:r>
              <a:rPr lang="en-US" dirty="0">
                <a:solidFill>
                  <a:schemeClr val="tx1"/>
                </a:solidFill>
              </a:rPr>
              <a:t>।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583916D-604A-4B28-8FEA-3356C0161D76}"/>
              </a:ext>
            </a:extLst>
          </p:cNvPr>
          <p:cNvSpPr txBox="1"/>
          <p:nvPr/>
        </p:nvSpPr>
        <p:spPr>
          <a:xfrm>
            <a:off x="3567931" y="525652"/>
            <a:ext cx="5648671" cy="5966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ডোবা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উপায়সমূহ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02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FE359F27-906D-4E40-99DB-CCA7198FD4D2}"/>
              </a:ext>
            </a:extLst>
          </p:cNvPr>
          <p:cNvGrpSpPr/>
          <p:nvPr/>
        </p:nvGrpSpPr>
        <p:grpSpPr>
          <a:xfrm>
            <a:off x="0" y="0"/>
            <a:ext cx="12192000" cy="6868160"/>
            <a:chOff x="0" y="0"/>
            <a:chExt cx="12192000" cy="68681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3946DA-6ED1-46B3-9E21-87AB377E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41007C-81E4-4592-A4A3-C78C29E19CD0}"/>
                </a:ext>
              </a:extLst>
            </p:cNvPr>
            <p:cNvSpPr/>
            <p:nvPr/>
          </p:nvSpPr>
          <p:spPr>
            <a:xfrm>
              <a:off x="629920" y="518160"/>
              <a:ext cx="11074400" cy="587248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E50EA1-0BB1-4D0F-85A7-8CA670533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9920" y="50800"/>
              <a:ext cx="308055" cy="4165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6DD91F-581E-4116-99AD-A91CC16ED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7280" y="50800"/>
              <a:ext cx="308055" cy="4165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D024DA-5CA5-4BCD-BD0B-166513C2A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64640" y="50800"/>
              <a:ext cx="308055" cy="4165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A83449-01B5-46AF-B714-664C2FFF0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000" y="50800"/>
              <a:ext cx="308055" cy="4165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6E20A7-80A6-4F9F-BD77-183920AA5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99360" y="50800"/>
              <a:ext cx="308055" cy="4165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DB4735-A1E7-4A57-9FDB-EB8394BB0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6720" y="50800"/>
              <a:ext cx="308055" cy="4165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3C159A-6E1A-4F77-B84B-5424D8128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34080" y="50800"/>
              <a:ext cx="308055" cy="4165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FDE4E5-2FE0-43C8-A31F-873CBEA02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01440" y="50800"/>
              <a:ext cx="308055" cy="4165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F4AD4F-EC5B-46E7-B7EA-1E7F72C54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68800" y="50800"/>
              <a:ext cx="308055" cy="4165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FF299E-E552-4326-A9CF-548284F44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36160" y="50800"/>
              <a:ext cx="308055" cy="4165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6FD8A3-72E3-4BC0-9569-0F29F745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03520" y="50800"/>
              <a:ext cx="308055" cy="4165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03846D-2873-47C3-A8C2-C3C972BB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70880" y="50800"/>
              <a:ext cx="308055" cy="4165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EE2546-53CA-457E-A341-4195ADDB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38240" y="50800"/>
              <a:ext cx="308055" cy="4165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B56BCB-0CCD-4A39-A899-EE53C7C4E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05600" y="50800"/>
              <a:ext cx="308055" cy="4165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9616FD-1FA5-45C6-AEF4-F92AE156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2960" y="50800"/>
              <a:ext cx="308055" cy="4165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C68E98-FE09-4CC2-BE1E-6A462B1AA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40320" y="50800"/>
              <a:ext cx="308055" cy="4165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CD22CC-6C1C-42F4-905B-E9EE5861D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7680" y="50800"/>
              <a:ext cx="308055" cy="4165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509B7A-6E06-42A4-8761-B44D00D0E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75040" y="50800"/>
              <a:ext cx="308055" cy="4165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9B31D-BBEC-458E-915A-816BC8F76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2400" y="50800"/>
              <a:ext cx="308055" cy="41656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0D2EFEF-80D0-4257-8E5B-800995350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09760" y="50800"/>
              <a:ext cx="308055" cy="4165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05351B8-CCC1-4933-922A-E9AF8B7C2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77120" y="50800"/>
              <a:ext cx="308055" cy="4165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3FBBB88-858B-4E45-B201-DAC2E057D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44480" y="50800"/>
              <a:ext cx="308055" cy="41656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F636999-E6D4-4FC6-A4E5-86FAAE1DF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11840" y="50800"/>
              <a:ext cx="308055" cy="41656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32F9DE0-2DAD-460A-874B-6AD6CF010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79200" y="50800"/>
              <a:ext cx="308055" cy="41656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5CE1F77-81B9-4C17-ADB5-3F4AC1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846560" y="50800"/>
              <a:ext cx="308055" cy="4165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5BD97A-66AE-4849-BE80-8A8A7DA26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5759" y="690880"/>
              <a:ext cx="308055" cy="41656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D105232-DAEA-4A75-A259-1886A446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4132" y="1330960"/>
              <a:ext cx="308055" cy="4165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76A08A3-BAEE-457C-848F-58A2B8FF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2505" y="1971040"/>
              <a:ext cx="308055" cy="41656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DCF7599-0A5F-455B-BD19-187A334A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0878" y="2611120"/>
              <a:ext cx="308055" cy="4165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39E800B-BC2E-4A0E-B91B-1D801BE02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9251" y="3251200"/>
              <a:ext cx="308055" cy="41656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5F43BBB-1F63-4BF6-AFB0-5A4F4FF8A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7624" y="3891280"/>
              <a:ext cx="308055" cy="4165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8116055-B943-4B8C-B3E8-4B4E43C2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5997" y="4531360"/>
              <a:ext cx="308055" cy="4165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88DE6-A924-4B9D-B0A0-E17F5959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4370" y="5171440"/>
              <a:ext cx="308055" cy="4165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689289B-6441-4DC9-9675-4C93177D9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2743" y="5811520"/>
              <a:ext cx="308055" cy="4165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187D26D-448A-43FD-BE9C-5918F548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7386" y="6390640"/>
              <a:ext cx="308055" cy="41656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CFEAD5C-20D6-476D-A49C-FB794F33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19895" y="6451600"/>
              <a:ext cx="308055" cy="4165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347F283-10B3-461C-B422-44A1CC77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11280" y="6390640"/>
              <a:ext cx="308055" cy="41656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F849B41-C74E-47B7-AD3C-EEEBD2FA7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80102" y="6390640"/>
              <a:ext cx="308055" cy="4165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581F90D-EEC1-4CB9-BFD0-071C2753F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71487" y="6416040"/>
              <a:ext cx="308055" cy="41656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FB9AC66-568D-4AA1-BAEC-3D4033FF5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4360" y="6390640"/>
              <a:ext cx="308055" cy="41656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C3E0A76-7A2F-446C-893F-345B0085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25149" y="6416040"/>
              <a:ext cx="308055" cy="4165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8B3B750-41AF-4EAB-AC99-235429A08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26654" y="6416040"/>
              <a:ext cx="308055" cy="41656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5D66D9A-E209-49EA-8648-1BF3A33E3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28159" y="6416040"/>
              <a:ext cx="308055" cy="41656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5393B48-858C-4861-A144-C817696A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29664" y="6416040"/>
              <a:ext cx="308055" cy="41656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0147A28-40B3-4872-9151-403EE31D5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1169" y="6416040"/>
              <a:ext cx="308055" cy="41656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A2B9E3B-7492-4ACD-BCA4-3FC3CB62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2674" y="6416040"/>
              <a:ext cx="308055" cy="41656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0704DD0-56AD-4E46-AED6-21DE697FC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34179" y="6416040"/>
              <a:ext cx="308055" cy="41656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F7B9D84-E159-47F1-8AFF-7BB15D630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5684" y="6416040"/>
              <a:ext cx="308055" cy="41656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E70B5EE-8E08-4EB3-9ADF-84DD91447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37189" y="6416040"/>
              <a:ext cx="308055" cy="41656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03684E4-F9E0-482E-8D31-6E61523F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38694" y="6416040"/>
              <a:ext cx="308055" cy="41656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A4E6820-E2A0-459D-A3DE-0A23007D9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40199" y="6416040"/>
              <a:ext cx="308055" cy="41656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428657-4B59-45E6-BFB8-1FCA1C48B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41704" y="6416040"/>
              <a:ext cx="308055" cy="41656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EA65442-D614-4408-BB41-AB63E9CF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43209" y="6416040"/>
              <a:ext cx="308055" cy="41656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8409868-9F7E-4D4F-8453-79BAB59F1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44714" y="6416040"/>
              <a:ext cx="308055" cy="41656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5556D59-6BE1-4682-BE33-9D157736B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46219" y="6416040"/>
              <a:ext cx="308055" cy="41656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05E644D-47DA-4BA5-9E4F-0E19BF5E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7724" y="6416040"/>
              <a:ext cx="308055" cy="41656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CF655D4-39B5-4B32-8364-C43AFEAE6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9229" y="6416040"/>
              <a:ext cx="308055" cy="41656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F65B0A8-78C2-4638-AF1D-407D238F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6416040"/>
              <a:ext cx="308055" cy="41656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00D9FD2-354F-4543-A839-7FA92793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3137" y="5887720"/>
              <a:ext cx="308055" cy="41656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C6D60F3-B386-4DA3-8A9F-094AF54A8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40" y="5359400"/>
              <a:ext cx="308055" cy="41656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CDA70E8-1DAB-4A1D-8CC0-1177E4C6E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9714" y="4841875"/>
              <a:ext cx="308055" cy="41656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B5413B0-28D4-4224-85C0-31F968216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3" y="4314190"/>
              <a:ext cx="308055" cy="41656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7C1137E-EF5D-45E7-B433-C2D9197ED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3783330"/>
              <a:ext cx="308055" cy="41656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EBA2576-2220-4D4A-B934-F62CEB9F1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240" y="3266440"/>
              <a:ext cx="308055" cy="41656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764DB53-2114-485F-8430-67CE1A67C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481" y="2748280"/>
              <a:ext cx="308055" cy="41656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E0CFB7A-2F68-4843-AFCF-73C7F05C3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742" y="2198370"/>
              <a:ext cx="308055" cy="41656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0CD10CD-D2B5-43ED-8DB3-4D211E97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933" y="1678940"/>
              <a:ext cx="308055" cy="41656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F5401D0-90D8-4A3F-A520-F7088A357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9371" y="1132840"/>
              <a:ext cx="308055" cy="41656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524D69A-5D76-4B14-B9E0-6D73C1F1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39" y="604520"/>
              <a:ext cx="308055" cy="41656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2E26902-8724-4A69-B14E-231AAC3F7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008" y="93980"/>
              <a:ext cx="308055" cy="416560"/>
            </a:xfrm>
            <a:prstGeom prst="rect">
              <a:avLst/>
            </a:prstGeom>
          </p:spPr>
        </p:pic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AF6E5C8D-94E4-48FD-98BF-0DA31ED6DF34}"/>
              </a:ext>
            </a:extLst>
          </p:cNvPr>
          <p:cNvSpPr txBox="1"/>
          <p:nvPr/>
        </p:nvSpPr>
        <p:spPr>
          <a:xfrm>
            <a:off x="3555999" y="754252"/>
            <a:ext cx="469392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ডোবলে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1F5926-0198-4FD3-A004-C46774C73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74" y="2449890"/>
            <a:ext cx="2581275" cy="1771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B24992-C13E-48A8-A45D-61EDE714D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1389827"/>
            <a:ext cx="6350001" cy="438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1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FE359F27-906D-4E40-99DB-CCA7198FD4D2}"/>
              </a:ext>
            </a:extLst>
          </p:cNvPr>
          <p:cNvGrpSpPr/>
          <p:nvPr/>
        </p:nvGrpSpPr>
        <p:grpSpPr>
          <a:xfrm>
            <a:off x="0" y="0"/>
            <a:ext cx="12192000" cy="6868160"/>
            <a:chOff x="0" y="0"/>
            <a:chExt cx="12192000" cy="68681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3946DA-6ED1-46B3-9E21-87AB377E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41007C-81E4-4592-A4A3-C78C29E19CD0}"/>
                </a:ext>
              </a:extLst>
            </p:cNvPr>
            <p:cNvSpPr/>
            <p:nvPr/>
          </p:nvSpPr>
          <p:spPr>
            <a:xfrm>
              <a:off x="629920" y="518160"/>
              <a:ext cx="11074400" cy="587248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E50EA1-0BB1-4D0F-85A7-8CA670533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9920" y="50800"/>
              <a:ext cx="308055" cy="4165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6DD91F-581E-4116-99AD-A91CC16ED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7280" y="50800"/>
              <a:ext cx="308055" cy="4165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D024DA-5CA5-4BCD-BD0B-166513C2A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64640" y="50800"/>
              <a:ext cx="308055" cy="4165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A83449-01B5-46AF-B714-664C2FFF0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000" y="50800"/>
              <a:ext cx="308055" cy="4165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6E20A7-80A6-4F9F-BD77-183920AA5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99360" y="50800"/>
              <a:ext cx="308055" cy="4165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DB4735-A1E7-4A57-9FDB-EB8394BB0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6720" y="50800"/>
              <a:ext cx="308055" cy="4165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3C159A-6E1A-4F77-B84B-5424D8128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34080" y="50800"/>
              <a:ext cx="308055" cy="4165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FDE4E5-2FE0-43C8-A31F-873CBEA02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01440" y="50800"/>
              <a:ext cx="308055" cy="4165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F4AD4F-EC5B-46E7-B7EA-1E7F72C54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68800" y="50800"/>
              <a:ext cx="308055" cy="4165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FF299E-E552-4326-A9CF-548284F44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36160" y="50800"/>
              <a:ext cx="308055" cy="4165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6FD8A3-72E3-4BC0-9569-0F29F745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03520" y="50800"/>
              <a:ext cx="308055" cy="4165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03846D-2873-47C3-A8C2-C3C972BB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70880" y="50800"/>
              <a:ext cx="308055" cy="4165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EE2546-53CA-457E-A341-4195ADDB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38240" y="50800"/>
              <a:ext cx="308055" cy="4165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B56BCB-0CCD-4A39-A899-EE53C7C4E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05600" y="50800"/>
              <a:ext cx="308055" cy="4165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9616FD-1FA5-45C6-AEF4-F92AE156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2960" y="50800"/>
              <a:ext cx="308055" cy="4165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C68E98-FE09-4CC2-BE1E-6A462B1AA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40320" y="50800"/>
              <a:ext cx="308055" cy="4165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CD22CC-6C1C-42F4-905B-E9EE5861D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7680" y="50800"/>
              <a:ext cx="308055" cy="4165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509B7A-6E06-42A4-8761-B44D00D0E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75040" y="50800"/>
              <a:ext cx="308055" cy="4165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9B31D-BBEC-458E-915A-816BC8F76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2400" y="50800"/>
              <a:ext cx="308055" cy="41656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0D2EFEF-80D0-4257-8E5B-800995350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09760" y="50800"/>
              <a:ext cx="308055" cy="4165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05351B8-CCC1-4933-922A-E9AF8B7C2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77120" y="50800"/>
              <a:ext cx="308055" cy="4165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3FBBB88-858B-4E45-B201-DAC2E057D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44480" y="50800"/>
              <a:ext cx="308055" cy="41656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F636999-E6D4-4FC6-A4E5-86FAAE1DF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11840" y="50800"/>
              <a:ext cx="308055" cy="41656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32F9DE0-2DAD-460A-874B-6AD6CF010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79200" y="50800"/>
              <a:ext cx="308055" cy="41656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5CE1F77-81B9-4C17-ADB5-3F4AC1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846560" y="50800"/>
              <a:ext cx="308055" cy="4165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5BD97A-66AE-4849-BE80-8A8A7DA26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5759" y="690880"/>
              <a:ext cx="308055" cy="41656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D105232-DAEA-4A75-A259-1886A446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4132" y="1330960"/>
              <a:ext cx="308055" cy="4165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76A08A3-BAEE-457C-848F-58A2B8FF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2505" y="1971040"/>
              <a:ext cx="308055" cy="41656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DCF7599-0A5F-455B-BD19-187A334A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0878" y="2611120"/>
              <a:ext cx="308055" cy="4165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39E800B-BC2E-4A0E-B91B-1D801BE02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9251" y="3251200"/>
              <a:ext cx="308055" cy="41656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5F43BBB-1F63-4BF6-AFB0-5A4F4FF8A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7624" y="3891280"/>
              <a:ext cx="308055" cy="4165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8116055-B943-4B8C-B3E8-4B4E43C2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5997" y="4531360"/>
              <a:ext cx="308055" cy="4165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88DE6-A924-4B9D-B0A0-E17F5959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4370" y="5171440"/>
              <a:ext cx="308055" cy="4165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689289B-6441-4DC9-9675-4C93177D9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2743" y="5811520"/>
              <a:ext cx="308055" cy="4165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187D26D-448A-43FD-BE9C-5918F548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7386" y="6390640"/>
              <a:ext cx="308055" cy="41656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CFEAD5C-20D6-476D-A49C-FB794F33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19895" y="6451600"/>
              <a:ext cx="308055" cy="4165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347F283-10B3-461C-B422-44A1CC77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11280" y="6390640"/>
              <a:ext cx="308055" cy="41656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F849B41-C74E-47B7-AD3C-EEEBD2FA7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80102" y="6390640"/>
              <a:ext cx="308055" cy="4165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581F90D-EEC1-4CB9-BFD0-071C2753F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71487" y="6416040"/>
              <a:ext cx="308055" cy="41656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FB9AC66-568D-4AA1-BAEC-3D4033FF5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4360" y="6390640"/>
              <a:ext cx="308055" cy="41656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C3E0A76-7A2F-446C-893F-345B0085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25149" y="6416040"/>
              <a:ext cx="308055" cy="4165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8B3B750-41AF-4EAB-AC99-235429A08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26654" y="6416040"/>
              <a:ext cx="308055" cy="41656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5D66D9A-E209-49EA-8648-1BF3A33E3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28159" y="6416040"/>
              <a:ext cx="308055" cy="41656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5393B48-858C-4861-A144-C817696A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29664" y="6416040"/>
              <a:ext cx="308055" cy="41656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0147A28-40B3-4872-9151-403EE31D5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1169" y="6416040"/>
              <a:ext cx="308055" cy="41656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A2B9E3B-7492-4ACD-BCA4-3FC3CB62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2674" y="6416040"/>
              <a:ext cx="308055" cy="41656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0704DD0-56AD-4E46-AED6-21DE697FC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34179" y="6416040"/>
              <a:ext cx="308055" cy="41656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F7B9D84-E159-47F1-8AFF-7BB15D630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5684" y="6416040"/>
              <a:ext cx="308055" cy="41656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E70B5EE-8E08-4EB3-9ADF-84DD91447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37189" y="6416040"/>
              <a:ext cx="308055" cy="41656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03684E4-F9E0-482E-8D31-6E61523F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38694" y="6416040"/>
              <a:ext cx="308055" cy="41656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A4E6820-E2A0-459D-A3DE-0A23007D9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40199" y="6416040"/>
              <a:ext cx="308055" cy="41656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428657-4B59-45E6-BFB8-1FCA1C48B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41704" y="6416040"/>
              <a:ext cx="308055" cy="41656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EA65442-D614-4408-BB41-AB63E9CF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43209" y="6416040"/>
              <a:ext cx="308055" cy="41656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8409868-9F7E-4D4F-8453-79BAB59F1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44714" y="6416040"/>
              <a:ext cx="308055" cy="41656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5556D59-6BE1-4682-BE33-9D157736B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46219" y="6416040"/>
              <a:ext cx="308055" cy="41656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05E644D-47DA-4BA5-9E4F-0E19BF5E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7724" y="6416040"/>
              <a:ext cx="308055" cy="41656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CF655D4-39B5-4B32-8364-C43AFEAE6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9229" y="6416040"/>
              <a:ext cx="308055" cy="41656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F65B0A8-78C2-4638-AF1D-407D238F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6416040"/>
              <a:ext cx="308055" cy="41656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00D9FD2-354F-4543-A839-7FA92793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3137" y="5887720"/>
              <a:ext cx="308055" cy="41656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C6D60F3-B386-4DA3-8A9F-094AF54A8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40" y="5359400"/>
              <a:ext cx="308055" cy="41656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CDA70E8-1DAB-4A1D-8CC0-1177E4C6E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9714" y="4841875"/>
              <a:ext cx="308055" cy="41656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B5413B0-28D4-4224-85C0-31F968216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3" y="4314190"/>
              <a:ext cx="308055" cy="41656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7C1137E-EF5D-45E7-B433-C2D9197ED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3783330"/>
              <a:ext cx="308055" cy="41656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EBA2576-2220-4D4A-B934-F62CEB9F1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240" y="3266440"/>
              <a:ext cx="308055" cy="41656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764DB53-2114-485F-8430-67CE1A67C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481" y="2748280"/>
              <a:ext cx="308055" cy="41656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E0CFB7A-2F68-4843-AFCF-73C7F05C3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742" y="2198370"/>
              <a:ext cx="308055" cy="41656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0CD10CD-D2B5-43ED-8DB3-4D211E97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933" y="1678940"/>
              <a:ext cx="308055" cy="41656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F5401D0-90D8-4A3F-A520-F7088A357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9371" y="1132840"/>
              <a:ext cx="308055" cy="41656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524D69A-5D76-4B14-B9E0-6D73C1F1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39" y="604520"/>
              <a:ext cx="308055" cy="41656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2E26902-8724-4A69-B14E-231AAC3F7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008" y="93980"/>
              <a:ext cx="308055" cy="416560"/>
            </a:xfrm>
            <a:prstGeom prst="rect">
              <a:avLst/>
            </a:prstGeom>
          </p:spPr>
        </p:pic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1DDD2E62-4948-46BF-A54D-53C2DB3485B5}"/>
              </a:ext>
            </a:extLst>
          </p:cNvPr>
          <p:cNvSpPr txBox="1"/>
          <p:nvPr/>
        </p:nvSpPr>
        <p:spPr>
          <a:xfrm>
            <a:off x="3567931" y="525652"/>
            <a:ext cx="5648671" cy="5966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উপায়সমূহ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BE1F2-499B-472C-A349-8AAE251CF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9" y="2227580"/>
            <a:ext cx="3847027" cy="2161540"/>
          </a:xfrm>
          <a:prstGeom prst="rect">
            <a:avLst/>
          </a:prstGeom>
        </p:spPr>
      </p:pic>
      <p:sp>
        <p:nvSpPr>
          <p:cNvPr id="80" name="Rectangle: Folded Corner 79">
            <a:extLst>
              <a:ext uri="{FF2B5EF4-FFF2-40B4-BE49-F238E27FC236}">
                <a16:creationId xmlns:a16="http://schemas.microsoft.com/office/drawing/2014/main" id="{0F4958D2-4496-4401-9476-68589B48B9DD}"/>
              </a:ext>
            </a:extLst>
          </p:cNvPr>
          <p:cNvSpPr/>
          <p:nvPr/>
        </p:nvSpPr>
        <p:spPr>
          <a:xfrm>
            <a:off x="4566441" y="1183282"/>
            <a:ext cx="6995639" cy="5120998"/>
          </a:xfrm>
          <a:prstGeom prst="foldedCorner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১।চুলার </a:t>
            </a:r>
            <a:r>
              <a:rPr lang="en-US" dirty="0" err="1">
                <a:solidFill>
                  <a:schemeClr val="tx1"/>
                </a:solidFill>
              </a:rPr>
              <a:t>কাছাকাছি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যাওয়া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এবং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ম্যাচ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নিয়ে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খেলা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থেকে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বিরত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থাকবো</a:t>
            </a:r>
            <a:r>
              <a:rPr lang="en-US" dirty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                           ২।রান্নার </a:t>
            </a:r>
            <a:r>
              <a:rPr lang="en-US" dirty="0" err="1">
                <a:solidFill>
                  <a:schemeClr val="tx1"/>
                </a:solidFill>
              </a:rPr>
              <a:t>সময়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লম্বা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হাতাওয়ালা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ঢিলেঢালা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পোশাক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পরা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যাবেনা</a:t>
            </a:r>
            <a:r>
              <a:rPr lang="en-US" dirty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৩। </a:t>
            </a:r>
            <a:r>
              <a:rPr lang="en-US" dirty="0" err="1">
                <a:solidFill>
                  <a:schemeClr val="tx1"/>
                </a:solidFill>
              </a:rPr>
              <a:t>সহজে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আগুন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ধরে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এমন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বস্তু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তাপ</a:t>
            </a:r>
            <a:r>
              <a:rPr lang="en-US" dirty="0">
                <a:solidFill>
                  <a:schemeClr val="tx1"/>
                </a:solidFill>
              </a:rPr>
              <a:t> ও </a:t>
            </a:r>
            <a:r>
              <a:rPr lang="en-US" dirty="0" err="1">
                <a:solidFill>
                  <a:schemeClr val="tx1"/>
                </a:solidFill>
              </a:rPr>
              <a:t>আগুনের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শিখা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থেকে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দূরে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রাখতে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হবে</a:t>
            </a:r>
            <a:r>
              <a:rPr lang="en-US" dirty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৪।বৈদ্যুতিক </a:t>
            </a:r>
            <a:r>
              <a:rPr lang="en-US" dirty="0" err="1">
                <a:solidFill>
                  <a:schemeClr val="tx1"/>
                </a:solidFill>
              </a:rPr>
              <a:t>প্লাগে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অতিরিক্ত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সংযোগ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পরিহার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করতে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হবে</a:t>
            </a:r>
            <a:r>
              <a:rPr lang="en-US" dirty="0">
                <a:solidFill>
                  <a:schemeClr val="tx1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2480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FE359F27-906D-4E40-99DB-CCA7198FD4D2}"/>
              </a:ext>
            </a:extLst>
          </p:cNvPr>
          <p:cNvGrpSpPr/>
          <p:nvPr/>
        </p:nvGrpSpPr>
        <p:grpSpPr>
          <a:xfrm>
            <a:off x="0" y="0"/>
            <a:ext cx="12192000" cy="6868160"/>
            <a:chOff x="0" y="0"/>
            <a:chExt cx="12192000" cy="68681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3946DA-6ED1-46B3-9E21-87AB377E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41007C-81E4-4592-A4A3-C78C29E19CD0}"/>
                </a:ext>
              </a:extLst>
            </p:cNvPr>
            <p:cNvSpPr/>
            <p:nvPr/>
          </p:nvSpPr>
          <p:spPr>
            <a:xfrm>
              <a:off x="629920" y="518160"/>
              <a:ext cx="11074400" cy="587248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E50EA1-0BB1-4D0F-85A7-8CA670533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9920" y="50800"/>
              <a:ext cx="308055" cy="4165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6DD91F-581E-4116-99AD-A91CC16ED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7280" y="50800"/>
              <a:ext cx="308055" cy="4165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D024DA-5CA5-4BCD-BD0B-166513C2A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64640" y="50800"/>
              <a:ext cx="308055" cy="4165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A83449-01B5-46AF-B714-664C2FFF0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000" y="50800"/>
              <a:ext cx="308055" cy="4165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6E20A7-80A6-4F9F-BD77-183920AA5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99360" y="50800"/>
              <a:ext cx="308055" cy="4165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DB4735-A1E7-4A57-9FDB-EB8394BB0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6720" y="50800"/>
              <a:ext cx="308055" cy="4165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3C159A-6E1A-4F77-B84B-5424D8128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34080" y="50800"/>
              <a:ext cx="308055" cy="4165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FDE4E5-2FE0-43C8-A31F-873CBEA02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01440" y="50800"/>
              <a:ext cx="308055" cy="4165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F4AD4F-EC5B-46E7-B7EA-1E7F72C54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68800" y="50800"/>
              <a:ext cx="308055" cy="4165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FF299E-E552-4326-A9CF-548284F44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36160" y="50800"/>
              <a:ext cx="308055" cy="4165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6FD8A3-72E3-4BC0-9569-0F29F745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03520" y="50800"/>
              <a:ext cx="308055" cy="4165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03846D-2873-47C3-A8C2-C3C972BB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70880" y="50800"/>
              <a:ext cx="308055" cy="4165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EE2546-53CA-457E-A341-4195ADDB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38240" y="50800"/>
              <a:ext cx="308055" cy="4165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B56BCB-0CCD-4A39-A899-EE53C7C4E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05600" y="50800"/>
              <a:ext cx="308055" cy="4165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9616FD-1FA5-45C6-AEF4-F92AE156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2960" y="50800"/>
              <a:ext cx="308055" cy="4165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C68E98-FE09-4CC2-BE1E-6A462B1AA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40320" y="50800"/>
              <a:ext cx="308055" cy="4165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CD22CC-6C1C-42F4-905B-E9EE5861D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7680" y="50800"/>
              <a:ext cx="308055" cy="4165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509B7A-6E06-42A4-8761-B44D00D0E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75040" y="50800"/>
              <a:ext cx="308055" cy="4165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9B31D-BBEC-458E-915A-816BC8F76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2400" y="50800"/>
              <a:ext cx="308055" cy="41656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0D2EFEF-80D0-4257-8E5B-800995350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09760" y="50800"/>
              <a:ext cx="308055" cy="4165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05351B8-CCC1-4933-922A-E9AF8B7C2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77120" y="50800"/>
              <a:ext cx="308055" cy="4165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3FBBB88-858B-4E45-B201-DAC2E057D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44480" y="50800"/>
              <a:ext cx="308055" cy="41656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F636999-E6D4-4FC6-A4E5-86FAAE1DF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11840" y="50800"/>
              <a:ext cx="308055" cy="41656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32F9DE0-2DAD-460A-874B-6AD6CF010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79200" y="50800"/>
              <a:ext cx="308055" cy="41656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5CE1F77-81B9-4C17-ADB5-3F4AC1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846560" y="50800"/>
              <a:ext cx="308055" cy="4165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5BD97A-66AE-4849-BE80-8A8A7DA26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5759" y="690880"/>
              <a:ext cx="308055" cy="41656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D105232-DAEA-4A75-A259-1886A446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4132" y="1330960"/>
              <a:ext cx="308055" cy="4165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76A08A3-BAEE-457C-848F-58A2B8FF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2505" y="1971040"/>
              <a:ext cx="308055" cy="41656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DCF7599-0A5F-455B-BD19-187A334A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0878" y="2611120"/>
              <a:ext cx="308055" cy="4165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39E800B-BC2E-4A0E-B91B-1D801BE02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9251" y="3251200"/>
              <a:ext cx="308055" cy="41656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5F43BBB-1F63-4BF6-AFB0-5A4F4FF8A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7624" y="3891280"/>
              <a:ext cx="308055" cy="4165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8116055-B943-4B8C-B3E8-4B4E43C2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5997" y="4531360"/>
              <a:ext cx="308055" cy="4165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88DE6-A924-4B9D-B0A0-E17F5959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4370" y="5171440"/>
              <a:ext cx="308055" cy="4165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689289B-6441-4DC9-9675-4C93177D9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2743" y="5811520"/>
              <a:ext cx="308055" cy="4165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187D26D-448A-43FD-BE9C-5918F548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7386" y="6390640"/>
              <a:ext cx="308055" cy="41656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CFEAD5C-20D6-476D-A49C-FB794F33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19895" y="6451600"/>
              <a:ext cx="308055" cy="4165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347F283-10B3-461C-B422-44A1CC77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11280" y="6390640"/>
              <a:ext cx="308055" cy="41656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F849B41-C74E-47B7-AD3C-EEEBD2FA7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80102" y="6390640"/>
              <a:ext cx="308055" cy="4165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581F90D-EEC1-4CB9-BFD0-071C2753F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71487" y="6416040"/>
              <a:ext cx="308055" cy="41656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FB9AC66-568D-4AA1-BAEC-3D4033FF5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4360" y="6390640"/>
              <a:ext cx="308055" cy="41656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C3E0A76-7A2F-446C-893F-345B0085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25149" y="6416040"/>
              <a:ext cx="308055" cy="4165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8B3B750-41AF-4EAB-AC99-235429A08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26654" y="6416040"/>
              <a:ext cx="308055" cy="41656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5D66D9A-E209-49EA-8648-1BF3A33E3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28159" y="6416040"/>
              <a:ext cx="308055" cy="41656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5393B48-858C-4861-A144-C817696A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29664" y="6416040"/>
              <a:ext cx="308055" cy="41656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0147A28-40B3-4872-9151-403EE31D5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1169" y="6416040"/>
              <a:ext cx="308055" cy="41656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A2B9E3B-7492-4ACD-BCA4-3FC3CB62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2674" y="6416040"/>
              <a:ext cx="308055" cy="41656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0704DD0-56AD-4E46-AED6-21DE697FC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34179" y="6416040"/>
              <a:ext cx="308055" cy="41656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F7B9D84-E159-47F1-8AFF-7BB15D630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5684" y="6416040"/>
              <a:ext cx="308055" cy="41656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E70B5EE-8E08-4EB3-9ADF-84DD91447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37189" y="6416040"/>
              <a:ext cx="308055" cy="41656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03684E4-F9E0-482E-8D31-6E61523F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38694" y="6416040"/>
              <a:ext cx="308055" cy="41656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A4E6820-E2A0-459D-A3DE-0A23007D9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40199" y="6416040"/>
              <a:ext cx="308055" cy="41656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428657-4B59-45E6-BFB8-1FCA1C48B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41704" y="6416040"/>
              <a:ext cx="308055" cy="41656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EA65442-D614-4408-BB41-AB63E9CF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43209" y="6416040"/>
              <a:ext cx="308055" cy="41656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8409868-9F7E-4D4F-8453-79BAB59F1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44714" y="6416040"/>
              <a:ext cx="308055" cy="41656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5556D59-6BE1-4682-BE33-9D157736B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46219" y="6416040"/>
              <a:ext cx="308055" cy="41656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05E644D-47DA-4BA5-9E4F-0E19BF5E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7724" y="6416040"/>
              <a:ext cx="308055" cy="41656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CF655D4-39B5-4B32-8364-C43AFEAE6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9229" y="6416040"/>
              <a:ext cx="308055" cy="41656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F65B0A8-78C2-4638-AF1D-407D238F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6416040"/>
              <a:ext cx="308055" cy="41656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00D9FD2-354F-4543-A839-7FA92793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3137" y="5887720"/>
              <a:ext cx="308055" cy="41656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C6D60F3-B386-4DA3-8A9F-094AF54A8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40" y="5359400"/>
              <a:ext cx="308055" cy="41656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CDA70E8-1DAB-4A1D-8CC0-1177E4C6E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9714" y="4841875"/>
              <a:ext cx="308055" cy="41656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B5413B0-28D4-4224-85C0-31F968216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3" y="4314190"/>
              <a:ext cx="308055" cy="41656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7C1137E-EF5D-45E7-B433-C2D9197ED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3783330"/>
              <a:ext cx="308055" cy="41656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EBA2576-2220-4D4A-B934-F62CEB9F1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240" y="3266440"/>
              <a:ext cx="308055" cy="41656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764DB53-2114-485F-8430-67CE1A67C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481" y="2748280"/>
              <a:ext cx="308055" cy="41656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E0CFB7A-2F68-4843-AFCF-73C7F05C3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742" y="2198370"/>
              <a:ext cx="308055" cy="41656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0CD10CD-D2B5-43ED-8DB3-4D211E97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933" y="1678940"/>
              <a:ext cx="308055" cy="41656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F5401D0-90D8-4A3F-A520-F7088A357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9371" y="1132840"/>
              <a:ext cx="308055" cy="41656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524D69A-5D76-4B14-B9E0-6D73C1F1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39" y="604520"/>
              <a:ext cx="308055" cy="41656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2E26902-8724-4A69-B14E-231AAC3F7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008" y="93980"/>
              <a:ext cx="308055" cy="416560"/>
            </a:xfrm>
            <a:prstGeom prst="rect">
              <a:avLst/>
            </a:prstGeom>
          </p:spPr>
        </p:pic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BD6749A9-E53E-498F-8D1B-D51DECE8D4D4}"/>
              </a:ext>
            </a:extLst>
          </p:cNvPr>
          <p:cNvSpPr txBox="1"/>
          <p:nvPr/>
        </p:nvSpPr>
        <p:spPr>
          <a:xfrm>
            <a:off x="3567931" y="525652"/>
            <a:ext cx="5648671" cy="5966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সাপে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উপায়সমূহ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Rectangle: Folded Corner 79">
            <a:extLst>
              <a:ext uri="{FF2B5EF4-FFF2-40B4-BE49-F238E27FC236}">
                <a16:creationId xmlns:a16="http://schemas.microsoft.com/office/drawing/2014/main" id="{5F4B60E4-D372-4F78-A578-1994EBC0C0F9}"/>
              </a:ext>
            </a:extLst>
          </p:cNvPr>
          <p:cNvSpPr/>
          <p:nvPr/>
        </p:nvSpPr>
        <p:spPr>
          <a:xfrm>
            <a:off x="4566441" y="1183282"/>
            <a:ext cx="6995639" cy="5120998"/>
          </a:xfrm>
          <a:prstGeom prst="foldedCorner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১।সাপ </a:t>
            </a:r>
            <a:r>
              <a:rPr lang="en-US" dirty="0" err="1">
                <a:solidFill>
                  <a:schemeClr val="tx1"/>
                </a:solidFill>
              </a:rPr>
              <a:t>থাকতে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পারে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এমন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জায়গা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এড়িয়ে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চলতে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হবে</a:t>
            </a:r>
            <a:r>
              <a:rPr lang="en-US" dirty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২।সাপ </a:t>
            </a:r>
            <a:r>
              <a:rPr lang="en-US" dirty="0" err="1">
                <a:solidFill>
                  <a:schemeClr val="tx1"/>
                </a:solidFill>
              </a:rPr>
              <a:t>নিয়ে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নাড়াচাড়া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বা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খেলাধুলা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করব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না</a:t>
            </a:r>
            <a:r>
              <a:rPr lang="en-US" dirty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৩।ঝোপঝাড়ে </a:t>
            </a:r>
            <a:r>
              <a:rPr lang="en-US" dirty="0" err="1">
                <a:solidFill>
                  <a:schemeClr val="tx1"/>
                </a:solidFill>
              </a:rPr>
              <a:t>যেতে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হলে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লম্বা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লাঠি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ব্যবহার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করতে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হবে</a:t>
            </a:r>
            <a:r>
              <a:rPr lang="en-US" dirty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৪।বাড়ির </a:t>
            </a:r>
            <a:r>
              <a:rPr lang="en-US" dirty="0" err="1">
                <a:solidFill>
                  <a:schemeClr val="tx1"/>
                </a:solidFill>
              </a:rPr>
              <a:t>চারপাশ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পরিষ্কার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রাখতে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হবে</a:t>
            </a:r>
            <a:r>
              <a:rPr lang="en-US" dirty="0">
                <a:solidFill>
                  <a:schemeClr val="tx1"/>
                </a:solidFill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9F58BC-4BCE-45C4-A608-D41757DDE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66" y="2228850"/>
            <a:ext cx="3899013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1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FE359F27-906D-4E40-99DB-CCA7198FD4D2}"/>
              </a:ext>
            </a:extLst>
          </p:cNvPr>
          <p:cNvGrpSpPr/>
          <p:nvPr/>
        </p:nvGrpSpPr>
        <p:grpSpPr>
          <a:xfrm>
            <a:off x="0" y="0"/>
            <a:ext cx="12192000" cy="6868160"/>
            <a:chOff x="0" y="0"/>
            <a:chExt cx="12192000" cy="68681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3946DA-6ED1-46B3-9E21-87AB377E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41007C-81E4-4592-A4A3-C78C29E19CD0}"/>
                </a:ext>
              </a:extLst>
            </p:cNvPr>
            <p:cNvSpPr/>
            <p:nvPr/>
          </p:nvSpPr>
          <p:spPr>
            <a:xfrm>
              <a:off x="629920" y="518160"/>
              <a:ext cx="11074400" cy="587248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E50EA1-0BB1-4D0F-85A7-8CA670533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9920" y="50800"/>
              <a:ext cx="308055" cy="4165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6DD91F-581E-4116-99AD-A91CC16ED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7280" y="50800"/>
              <a:ext cx="308055" cy="4165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D024DA-5CA5-4BCD-BD0B-166513C2A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64640" y="50800"/>
              <a:ext cx="308055" cy="4165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A83449-01B5-46AF-B714-664C2FFF0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000" y="50800"/>
              <a:ext cx="308055" cy="4165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6E20A7-80A6-4F9F-BD77-183920AA5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99360" y="50800"/>
              <a:ext cx="308055" cy="4165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DB4735-A1E7-4A57-9FDB-EB8394BB0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6720" y="50800"/>
              <a:ext cx="308055" cy="4165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3C159A-6E1A-4F77-B84B-5424D8128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34080" y="50800"/>
              <a:ext cx="308055" cy="4165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FDE4E5-2FE0-43C8-A31F-873CBEA02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01440" y="50800"/>
              <a:ext cx="308055" cy="4165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F4AD4F-EC5B-46E7-B7EA-1E7F72C54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68800" y="50800"/>
              <a:ext cx="308055" cy="4165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FF299E-E552-4326-A9CF-548284F44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36160" y="50800"/>
              <a:ext cx="308055" cy="4165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6FD8A3-72E3-4BC0-9569-0F29F745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03520" y="50800"/>
              <a:ext cx="308055" cy="4165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03846D-2873-47C3-A8C2-C3C972BB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70880" y="50800"/>
              <a:ext cx="308055" cy="4165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EE2546-53CA-457E-A341-4195ADDB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38240" y="50800"/>
              <a:ext cx="308055" cy="4165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B56BCB-0CCD-4A39-A899-EE53C7C4E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05600" y="50800"/>
              <a:ext cx="308055" cy="4165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9616FD-1FA5-45C6-AEF4-F92AE156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2960" y="50800"/>
              <a:ext cx="308055" cy="4165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C68E98-FE09-4CC2-BE1E-6A462B1AA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40320" y="50800"/>
              <a:ext cx="308055" cy="4165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CD22CC-6C1C-42F4-905B-E9EE5861D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7680" y="50800"/>
              <a:ext cx="308055" cy="4165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509B7A-6E06-42A4-8761-B44D00D0E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75040" y="50800"/>
              <a:ext cx="308055" cy="4165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9B31D-BBEC-458E-915A-816BC8F76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2400" y="50800"/>
              <a:ext cx="308055" cy="41656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0D2EFEF-80D0-4257-8E5B-800995350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09760" y="50800"/>
              <a:ext cx="308055" cy="4165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05351B8-CCC1-4933-922A-E9AF8B7C2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77120" y="50800"/>
              <a:ext cx="308055" cy="4165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3FBBB88-858B-4E45-B201-DAC2E057D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44480" y="50800"/>
              <a:ext cx="308055" cy="41656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F636999-E6D4-4FC6-A4E5-86FAAE1DF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11840" y="50800"/>
              <a:ext cx="308055" cy="41656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32F9DE0-2DAD-460A-874B-6AD6CF010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79200" y="50800"/>
              <a:ext cx="308055" cy="41656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5CE1F77-81B9-4C17-ADB5-3F4AC1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846560" y="50800"/>
              <a:ext cx="308055" cy="4165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5BD97A-66AE-4849-BE80-8A8A7DA26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5759" y="690880"/>
              <a:ext cx="308055" cy="41656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D105232-DAEA-4A75-A259-1886A446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4132" y="1330960"/>
              <a:ext cx="308055" cy="4165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76A08A3-BAEE-457C-848F-58A2B8FF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2505" y="1971040"/>
              <a:ext cx="308055" cy="41656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DCF7599-0A5F-455B-BD19-187A334A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0878" y="2611120"/>
              <a:ext cx="308055" cy="4165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39E800B-BC2E-4A0E-B91B-1D801BE02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9251" y="3251200"/>
              <a:ext cx="308055" cy="41656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5F43BBB-1F63-4BF6-AFB0-5A4F4FF8A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7624" y="3891280"/>
              <a:ext cx="308055" cy="4165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8116055-B943-4B8C-B3E8-4B4E43C2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5997" y="4531360"/>
              <a:ext cx="308055" cy="4165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88DE6-A924-4B9D-B0A0-E17F5959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4370" y="5171440"/>
              <a:ext cx="308055" cy="4165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689289B-6441-4DC9-9675-4C93177D9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2743" y="5811520"/>
              <a:ext cx="308055" cy="4165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187D26D-448A-43FD-BE9C-5918F548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7386" y="6390640"/>
              <a:ext cx="308055" cy="41656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CFEAD5C-20D6-476D-A49C-FB794F33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19895" y="6451600"/>
              <a:ext cx="308055" cy="4165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347F283-10B3-461C-B422-44A1CC77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11280" y="6390640"/>
              <a:ext cx="308055" cy="41656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F849B41-C74E-47B7-AD3C-EEEBD2FA7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80102" y="6390640"/>
              <a:ext cx="308055" cy="4165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581F90D-EEC1-4CB9-BFD0-071C2753F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71487" y="6416040"/>
              <a:ext cx="308055" cy="41656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FB9AC66-568D-4AA1-BAEC-3D4033FF5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4360" y="6390640"/>
              <a:ext cx="308055" cy="41656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C3E0A76-7A2F-446C-893F-345B0085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25149" y="6416040"/>
              <a:ext cx="308055" cy="4165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8B3B750-41AF-4EAB-AC99-235429A08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26654" y="6416040"/>
              <a:ext cx="308055" cy="41656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5D66D9A-E209-49EA-8648-1BF3A33E3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28159" y="6416040"/>
              <a:ext cx="308055" cy="41656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5393B48-858C-4861-A144-C817696A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29664" y="6416040"/>
              <a:ext cx="308055" cy="41656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0147A28-40B3-4872-9151-403EE31D5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1169" y="6416040"/>
              <a:ext cx="308055" cy="41656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A2B9E3B-7492-4ACD-BCA4-3FC3CB62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2674" y="6416040"/>
              <a:ext cx="308055" cy="41656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0704DD0-56AD-4E46-AED6-21DE697FC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34179" y="6416040"/>
              <a:ext cx="308055" cy="41656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F7B9D84-E159-47F1-8AFF-7BB15D630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5684" y="6416040"/>
              <a:ext cx="308055" cy="41656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E70B5EE-8E08-4EB3-9ADF-84DD91447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37189" y="6416040"/>
              <a:ext cx="308055" cy="41656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03684E4-F9E0-482E-8D31-6E61523F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38694" y="6416040"/>
              <a:ext cx="308055" cy="41656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A4E6820-E2A0-459D-A3DE-0A23007D9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40199" y="6416040"/>
              <a:ext cx="308055" cy="41656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428657-4B59-45E6-BFB8-1FCA1C48B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41704" y="6416040"/>
              <a:ext cx="308055" cy="41656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EA65442-D614-4408-BB41-AB63E9CF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43209" y="6416040"/>
              <a:ext cx="308055" cy="41656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8409868-9F7E-4D4F-8453-79BAB59F1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44714" y="6416040"/>
              <a:ext cx="308055" cy="41656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5556D59-6BE1-4682-BE33-9D157736B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46219" y="6416040"/>
              <a:ext cx="308055" cy="41656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05E644D-47DA-4BA5-9E4F-0E19BF5E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7724" y="6416040"/>
              <a:ext cx="308055" cy="41656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CF655D4-39B5-4B32-8364-C43AFEAE6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9229" y="6416040"/>
              <a:ext cx="308055" cy="41656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F65B0A8-78C2-4638-AF1D-407D238F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6416040"/>
              <a:ext cx="308055" cy="41656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00D9FD2-354F-4543-A839-7FA92793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3137" y="5887720"/>
              <a:ext cx="308055" cy="41656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C6D60F3-B386-4DA3-8A9F-094AF54A8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40" y="5359400"/>
              <a:ext cx="308055" cy="41656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CDA70E8-1DAB-4A1D-8CC0-1177E4C6E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9714" y="4841875"/>
              <a:ext cx="308055" cy="41656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B5413B0-28D4-4224-85C0-31F968216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3" y="4314190"/>
              <a:ext cx="308055" cy="41656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7C1137E-EF5D-45E7-B433-C2D9197ED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3783330"/>
              <a:ext cx="308055" cy="41656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EBA2576-2220-4D4A-B934-F62CEB9F1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240" y="3266440"/>
              <a:ext cx="308055" cy="41656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764DB53-2114-485F-8430-67CE1A67C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481" y="2748280"/>
              <a:ext cx="308055" cy="41656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E0CFB7A-2F68-4843-AFCF-73C7F05C3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742" y="2198370"/>
              <a:ext cx="308055" cy="41656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0CD10CD-D2B5-43ED-8DB3-4D211E97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933" y="1678940"/>
              <a:ext cx="308055" cy="41656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F5401D0-90D8-4A3F-A520-F7088A357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9371" y="1132840"/>
              <a:ext cx="308055" cy="41656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524D69A-5D76-4B14-B9E0-6D73C1F1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39" y="604520"/>
              <a:ext cx="308055" cy="41656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2E26902-8724-4A69-B14E-231AAC3F7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008" y="93980"/>
              <a:ext cx="308055" cy="416560"/>
            </a:xfrm>
            <a:prstGeom prst="rect">
              <a:avLst/>
            </a:prstGeom>
          </p:spPr>
        </p:pic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CBFBCCE4-578C-4A74-BADA-29D1E8369F15}"/>
              </a:ext>
            </a:extLst>
          </p:cNvPr>
          <p:cNvSpPr txBox="1"/>
          <p:nvPr/>
        </p:nvSpPr>
        <p:spPr>
          <a:xfrm>
            <a:off x="3567931" y="525652"/>
            <a:ext cx="5648671" cy="5966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বিদ্যুতস্পৃষ্ট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81327-42AD-4A75-B703-90421F267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35" y="1639841"/>
            <a:ext cx="5261012" cy="42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4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FE359F27-906D-4E40-99DB-CCA7198FD4D2}"/>
              </a:ext>
            </a:extLst>
          </p:cNvPr>
          <p:cNvGrpSpPr/>
          <p:nvPr/>
        </p:nvGrpSpPr>
        <p:grpSpPr>
          <a:xfrm>
            <a:off x="0" y="0"/>
            <a:ext cx="12192000" cy="6868160"/>
            <a:chOff x="0" y="0"/>
            <a:chExt cx="12192000" cy="68681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3946DA-6ED1-46B3-9E21-87AB377E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41007C-81E4-4592-A4A3-C78C29E19CD0}"/>
                </a:ext>
              </a:extLst>
            </p:cNvPr>
            <p:cNvSpPr/>
            <p:nvPr/>
          </p:nvSpPr>
          <p:spPr>
            <a:xfrm>
              <a:off x="629920" y="518160"/>
              <a:ext cx="11074400" cy="587248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E50EA1-0BB1-4D0F-85A7-8CA670533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9920" y="50800"/>
              <a:ext cx="308055" cy="4165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6DD91F-581E-4116-99AD-A91CC16ED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7280" y="50800"/>
              <a:ext cx="308055" cy="4165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D024DA-5CA5-4BCD-BD0B-166513C2A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64640" y="50800"/>
              <a:ext cx="308055" cy="4165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A83449-01B5-46AF-B714-664C2FFF0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000" y="50800"/>
              <a:ext cx="308055" cy="4165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6E20A7-80A6-4F9F-BD77-183920AA5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99360" y="50800"/>
              <a:ext cx="308055" cy="4165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DB4735-A1E7-4A57-9FDB-EB8394BB0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6720" y="50800"/>
              <a:ext cx="308055" cy="4165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3C159A-6E1A-4F77-B84B-5424D8128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34080" y="50800"/>
              <a:ext cx="308055" cy="4165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FDE4E5-2FE0-43C8-A31F-873CBEA02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01440" y="50800"/>
              <a:ext cx="308055" cy="4165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F4AD4F-EC5B-46E7-B7EA-1E7F72C54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68800" y="50800"/>
              <a:ext cx="308055" cy="4165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FF299E-E552-4326-A9CF-548284F44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36160" y="50800"/>
              <a:ext cx="308055" cy="4165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6FD8A3-72E3-4BC0-9569-0F29F745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03520" y="50800"/>
              <a:ext cx="308055" cy="4165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03846D-2873-47C3-A8C2-C3C972BB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70880" y="50800"/>
              <a:ext cx="308055" cy="4165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EE2546-53CA-457E-A341-4195ADDB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38240" y="50800"/>
              <a:ext cx="308055" cy="4165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B56BCB-0CCD-4A39-A899-EE53C7C4E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05600" y="50800"/>
              <a:ext cx="308055" cy="4165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9616FD-1FA5-45C6-AEF4-F92AE156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2960" y="50800"/>
              <a:ext cx="308055" cy="4165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C68E98-FE09-4CC2-BE1E-6A462B1AA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40320" y="50800"/>
              <a:ext cx="308055" cy="4165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CD22CC-6C1C-42F4-905B-E9EE5861D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7680" y="50800"/>
              <a:ext cx="308055" cy="4165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509B7A-6E06-42A4-8761-B44D00D0E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75040" y="50800"/>
              <a:ext cx="308055" cy="4165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9B31D-BBEC-458E-915A-816BC8F76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2400" y="50800"/>
              <a:ext cx="308055" cy="41656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0D2EFEF-80D0-4257-8E5B-800995350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09760" y="50800"/>
              <a:ext cx="308055" cy="4165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05351B8-CCC1-4933-922A-E9AF8B7C2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77120" y="50800"/>
              <a:ext cx="308055" cy="4165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3FBBB88-858B-4E45-B201-DAC2E057D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44480" y="50800"/>
              <a:ext cx="308055" cy="41656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F636999-E6D4-4FC6-A4E5-86FAAE1DF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11840" y="50800"/>
              <a:ext cx="308055" cy="41656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32F9DE0-2DAD-460A-874B-6AD6CF010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79200" y="50800"/>
              <a:ext cx="308055" cy="41656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5CE1F77-81B9-4C17-ADB5-3F4AC1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846560" y="50800"/>
              <a:ext cx="308055" cy="4165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5BD97A-66AE-4849-BE80-8A8A7DA26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5759" y="690880"/>
              <a:ext cx="308055" cy="41656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D105232-DAEA-4A75-A259-1886A446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4132" y="1330960"/>
              <a:ext cx="308055" cy="4165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76A08A3-BAEE-457C-848F-58A2B8FF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2505" y="1971040"/>
              <a:ext cx="308055" cy="41656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DCF7599-0A5F-455B-BD19-187A334A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0878" y="2611120"/>
              <a:ext cx="308055" cy="4165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39E800B-BC2E-4A0E-B91B-1D801BE02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9251" y="3251200"/>
              <a:ext cx="308055" cy="41656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5F43BBB-1F63-4BF6-AFB0-5A4F4FF8A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7624" y="3891280"/>
              <a:ext cx="308055" cy="4165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8116055-B943-4B8C-B3E8-4B4E43C2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5997" y="4531360"/>
              <a:ext cx="308055" cy="4165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88DE6-A924-4B9D-B0A0-E17F5959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4370" y="5171440"/>
              <a:ext cx="308055" cy="4165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689289B-6441-4DC9-9675-4C93177D9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2743" y="5811520"/>
              <a:ext cx="308055" cy="4165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187D26D-448A-43FD-BE9C-5918F548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7386" y="6390640"/>
              <a:ext cx="308055" cy="41656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CFEAD5C-20D6-476D-A49C-FB794F33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19895" y="6451600"/>
              <a:ext cx="308055" cy="4165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347F283-10B3-461C-B422-44A1CC77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11280" y="6390640"/>
              <a:ext cx="308055" cy="41656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F849B41-C74E-47B7-AD3C-EEEBD2FA7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80102" y="6390640"/>
              <a:ext cx="308055" cy="4165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581F90D-EEC1-4CB9-BFD0-071C2753F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71487" y="6416040"/>
              <a:ext cx="308055" cy="41656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FB9AC66-568D-4AA1-BAEC-3D4033FF5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4360" y="6390640"/>
              <a:ext cx="308055" cy="41656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C3E0A76-7A2F-446C-893F-345B0085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25149" y="6416040"/>
              <a:ext cx="308055" cy="4165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8B3B750-41AF-4EAB-AC99-235429A08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26654" y="6416040"/>
              <a:ext cx="308055" cy="41656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5D66D9A-E209-49EA-8648-1BF3A33E3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28159" y="6416040"/>
              <a:ext cx="308055" cy="41656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5393B48-858C-4861-A144-C817696A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29664" y="6416040"/>
              <a:ext cx="308055" cy="41656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0147A28-40B3-4872-9151-403EE31D5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1169" y="6416040"/>
              <a:ext cx="308055" cy="41656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A2B9E3B-7492-4ACD-BCA4-3FC3CB62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2674" y="6416040"/>
              <a:ext cx="308055" cy="41656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0704DD0-56AD-4E46-AED6-21DE697FC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34179" y="6416040"/>
              <a:ext cx="308055" cy="41656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F7B9D84-E159-47F1-8AFF-7BB15D630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5684" y="6416040"/>
              <a:ext cx="308055" cy="41656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E70B5EE-8E08-4EB3-9ADF-84DD91447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37189" y="6416040"/>
              <a:ext cx="308055" cy="41656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03684E4-F9E0-482E-8D31-6E61523F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38694" y="6416040"/>
              <a:ext cx="308055" cy="41656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A4E6820-E2A0-459D-A3DE-0A23007D9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40199" y="6416040"/>
              <a:ext cx="308055" cy="41656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428657-4B59-45E6-BFB8-1FCA1C48B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41704" y="6416040"/>
              <a:ext cx="308055" cy="41656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EA65442-D614-4408-BB41-AB63E9CF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43209" y="6416040"/>
              <a:ext cx="308055" cy="41656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8409868-9F7E-4D4F-8453-79BAB59F1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44714" y="6416040"/>
              <a:ext cx="308055" cy="41656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5556D59-6BE1-4682-BE33-9D157736B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46219" y="6416040"/>
              <a:ext cx="308055" cy="41656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05E644D-47DA-4BA5-9E4F-0E19BF5E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7724" y="6416040"/>
              <a:ext cx="308055" cy="41656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CF655D4-39B5-4B32-8364-C43AFEAE6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9229" y="6416040"/>
              <a:ext cx="308055" cy="41656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F65B0A8-78C2-4638-AF1D-407D238F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6416040"/>
              <a:ext cx="308055" cy="41656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00D9FD2-354F-4543-A839-7FA92793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3137" y="5887720"/>
              <a:ext cx="308055" cy="41656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C6D60F3-B386-4DA3-8A9F-094AF54A8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40" y="5359400"/>
              <a:ext cx="308055" cy="41656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CDA70E8-1DAB-4A1D-8CC0-1177E4C6E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9714" y="4841875"/>
              <a:ext cx="308055" cy="41656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B5413B0-28D4-4224-85C0-31F968216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3" y="4314190"/>
              <a:ext cx="308055" cy="41656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7C1137E-EF5D-45E7-B433-C2D9197ED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3783330"/>
              <a:ext cx="308055" cy="41656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EBA2576-2220-4D4A-B934-F62CEB9F1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240" y="3266440"/>
              <a:ext cx="308055" cy="41656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764DB53-2114-485F-8430-67CE1A67C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481" y="2748280"/>
              <a:ext cx="308055" cy="41656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E0CFB7A-2F68-4843-AFCF-73C7F05C3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742" y="2198370"/>
              <a:ext cx="308055" cy="41656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0CD10CD-D2B5-43ED-8DB3-4D211E97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933" y="1678940"/>
              <a:ext cx="308055" cy="41656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F5401D0-90D8-4A3F-A520-F7088A357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9371" y="1132840"/>
              <a:ext cx="308055" cy="41656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524D69A-5D76-4B14-B9E0-6D73C1F1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39" y="604520"/>
              <a:ext cx="308055" cy="41656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2E26902-8724-4A69-B14E-231AAC3F7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008" y="93980"/>
              <a:ext cx="308055" cy="416560"/>
            </a:xfrm>
            <a:prstGeom prst="rect">
              <a:avLst/>
            </a:prstGeom>
          </p:spPr>
        </p:pic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E0551C1C-142A-4E05-847A-66E03CC83C86}"/>
              </a:ext>
            </a:extLst>
          </p:cNvPr>
          <p:cNvSpPr txBox="1"/>
          <p:nvPr/>
        </p:nvSpPr>
        <p:spPr>
          <a:xfrm>
            <a:off x="670799" y="559493"/>
            <a:ext cx="182856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B814B4-38D8-4DE4-84A2-D84EDD41A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5091" y="935320"/>
            <a:ext cx="2249561" cy="2667457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88F4BDF9-B27A-4C96-B0A8-EAA2DA882D0E}"/>
              </a:ext>
            </a:extLst>
          </p:cNvPr>
          <p:cNvSpPr txBox="1"/>
          <p:nvPr/>
        </p:nvSpPr>
        <p:spPr>
          <a:xfrm>
            <a:off x="3130505" y="4149318"/>
            <a:ext cx="5648671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দূর্ঘটনা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953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FE359F27-906D-4E40-99DB-CCA7198FD4D2}"/>
              </a:ext>
            </a:extLst>
          </p:cNvPr>
          <p:cNvGrpSpPr/>
          <p:nvPr/>
        </p:nvGrpSpPr>
        <p:grpSpPr>
          <a:xfrm>
            <a:off x="0" y="0"/>
            <a:ext cx="12192000" cy="6868160"/>
            <a:chOff x="0" y="0"/>
            <a:chExt cx="12192000" cy="68681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3946DA-6ED1-46B3-9E21-87AB377E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41007C-81E4-4592-A4A3-C78C29E19CD0}"/>
                </a:ext>
              </a:extLst>
            </p:cNvPr>
            <p:cNvSpPr/>
            <p:nvPr/>
          </p:nvSpPr>
          <p:spPr>
            <a:xfrm>
              <a:off x="629920" y="518160"/>
              <a:ext cx="11074400" cy="587248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E50EA1-0BB1-4D0F-85A7-8CA670533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9920" y="50800"/>
              <a:ext cx="308055" cy="4165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6DD91F-581E-4116-99AD-A91CC16ED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7280" y="50800"/>
              <a:ext cx="308055" cy="4165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D024DA-5CA5-4BCD-BD0B-166513C2A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64640" y="50800"/>
              <a:ext cx="308055" cy="4165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A83449-01B5-46AF-B714-664C2FFF0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000" y="50800"/>
              <a:ext cx="308055" cy="4165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6E20A7-80A6-4F9F-BD77-183920AA5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99360" y="50800"/>
              <a:ext cx="308055" cy="4165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DB4735-A1E7-4A57-9FDB-EB8394BB0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6720" y="50800"/>
              <a:ext cx="308055" cy="4165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3C159A-6E1A-4F77-B84B-5424D8128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34080" y="50800"/>
              <a:ext cx="308055" cy="4165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FDE4E5-2FE0-43C8-A31F-873CBEA02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01440" y="50800"/>
              <a:ext cx="308055" cy="4165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F4AD4F-EC5B-46E7-B7EA-1E7F72C54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68800" y="50800"/>
              <a:ext cx="308055" cy="4165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FF299E-E552-4326-A9CF-548284F44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36160" y="50800"/>
              <a:ext cx="308055" cy="4165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6FD8A3-72E3-4BC0-9569-0F29F745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03520" y="50800"/>
              <a:ext cx="308055" cy="4165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03846D-2873-47C3-A8C2-C3C972BB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70880" y="50800"/>
              <a:ext cx="308055" cy="4165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EE2546-53CA-457E-A341-4195ADDB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38240" y="50800"/>
              <a:ext cx="308055" cy="4165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B56BCB-0CCD-4A39-A899-EE53C7C4E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05600" y="50800"/>
              <a:ext cx="308055" cy="4165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9616FD-1FA5-45C6-AEF4-F92AE156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2960" y="50800"/>
              <a:ext cx="308055" cy="4165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C68E98-FE09-4CC2-BE1E-6A462B1AA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40320" y="50800"/>
              <a:ext cx="308055" cy="4165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CD22CC-6C1C-42F4-905B-E9EE5861D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7680" y="50800"/>
              <a:ext cx="308055" cy="4165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509B7A-6E06-42A4-8761-B44D00D0E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75040" y="50800"/>
              <a:ext cx="308055" cy="4165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9B31D-BBEC-458E-915A-816BC8F76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2400" y="50800"/>
              <a:ext cx="308055" cy="41656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0D2EFEF-80D0-4257-8E5B-800995350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09760" y="50800"/>
              <a:ext cx="308055" cy="4165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05351B8-CCC1-4933-922A-E9AF8B7C2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77120" y="50800"/>
              <a:ext cx="308055" cy="4165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3FBBB88-858B-4E45-B201-DAC2E057D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44480" y="50800"/>
              <a:ext cx="308055" cy="41656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F636999-E6D4-4FC6-A4E5-86FAAE1DF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11840" y="50800"/>
              <a:ext cx="308055" cy="41656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32F9DE0-2DAD-460A-874B-6AD6CF010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79200" y="50800"/>
              <a:ext cx="308055" cy="41656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5CE1F77-81B9-4C17-ADB5-3F4AC1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846560" y="50800"/>
              <a:ext cx="308055" cy="4165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5BD97A-66AE-4849-BE80-8A8A7DA26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5759" y="690880"/>
              <a:ext cx="308055" cy="41656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D105232-DAEA-4A75-A259-1886A446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4132" y="1330960"/>
              <a:ext cx="308055" cy="4165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76A08A3-BAEE-457C-848F-58A2B8FF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2505" y="1971040"/>
              <a:ext cx="308055" cy="41656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DCF7599-0A5F-455B-BD19-187A334A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0878" y="2611120"/>
              <a:ext cx="308055" cy="4165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39E800B-BC2E-4A0E-B91B-1D801BE02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9251" y="3251200"/>
              <a:ext cx="308055" cy="41656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5F43BBB-1F63-4BF6-AFB0-5A4F4FF8A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7624" y="3891280"/>
              <a:ext cx="308055" cy="4165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8116055-B943-4B8C-B3E8-4B4E43C2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5997" y="4531360"/>
              <a:ext cx="308055" cy="4165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88DE6-A924-4B9D-B0A0-E17F5959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4370" y="5171440"/>
              <a:ext cx="308055" cy="4165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689289B-6441-4DC9-9675-4C93177D9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2743" y="5811520"/>
              <a:ext cx="308055" cy="4165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187D26D-448A-43FD-BE9C-5918F548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7386" y="6390640"/>
              <a:ext cx="308055" cy="41656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CFEAD5C-20D6-476D-A49C-FB794F33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19895" y="6451600"/>
              <a:ext cx="308055" cy="4165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347F283-10B3-461C-B422-44A1CC77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11280" y="6390640"/>
              <a:ext cx="308055" cy="41656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F849B41-C74E-47B7-AD3C-EEEBD2FA7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80102" y="6390640"/>
              <a:ext cx="308055" cy="4165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581F90D-EEC1-4CB9-BFD0-071C2753F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71487" y="6416040"/>
              <a:ext cx="308055" cy="41656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FB9AC66-568D-4AA1-BAEC-3D4033FF5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4360" y="6390640"/>
              <a:ext cx="308055" cy="41656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C3E0A76-7A2F-446C-893F-345B0085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25149" y="6416040"/>
              <a:ext cx="308055" cy="4165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8B3B750-41AF-4EAB-AC99-235429A08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26654" y="6416040"/>
              <a:ext cx="308055" cy="41656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5D66D9A-E209-49EA-8648-1BF3A33E3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28159" y="6416040"/>
              <a:ext cx="308055" cy="41656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5393B48-858C-4861-A144-C817696A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29664" y="6416040"/>
              <a:ext cx="308055" cy="41656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0147A28-40B3-4872-9151-403EE31D5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1169" y="6416040"/>
              <a:ext cx="308055" cy="41656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A2B9E3B-7492-4ACD-BCA4-3FC3CB62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2674" y="6416040"/>
              <a:ext cx="308055" cy="41656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0704DD0-56AD-4E46-AED6-21DE697FC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34179" y="6416040"/>
              <a:ext cx="308055" cy="41656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F7B9D84-E159-47F1-8AFF-7BB15D630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5684" y="6416040"/>
              <a:ext cx="308055" cy="41656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E70B5EE-8E08-4EB3-9ADF-84DD91447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37189" y="6416040"/>
              <a:ext cx="308055" cy="41656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03684E4-F9E0-482E-8D31-6E61523F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38694" y="6416040"/>
              <a:ext cx="308055" cy="41656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A4E6820-E2A0-459D-A3DE-0A23007D9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40199" y="6416040"/>
              <a:ext cx="308055" cy="41656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428657-4B59-45E6-BFB8-1FCA1C48B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41704" y="6416040"/>
              <a:ext cx="308055" cy="41656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EA65442-D614-4408-BB41-AB63E9CF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43209" y="6416040"/>
              <a:ext cx="308055" cy="41656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8409868-9F7E-4D4F-8453-79BAB59F1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44714" y="6416040"/>
              <a:ext cx="308055" cy="41656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5556D59-6BE1-4682-BE33-9D157736B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46219" y="6416040"/>
              <a:ext cx="308055" cy="41656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05E644D-47DA-4BA5-9E4F-0E19BF5E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7724" y="6416040"/>
              <a:ext cx="308055" cy="41656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CF655D4-39B5-4B32-8364-C43AFEAE6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9229" y="6416040"/>
              <a:ext cx="308055" cy="41656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F65B0A8-78C2-4638-AF1D-407D238F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6416040"/>
              <a:ext cx="308055" cy="41656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00D9FD2-354F-4543-A839-7FA92793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3137" y="5887720"/>
              <a:ext cx="308055" cy="41656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C6D60F3-B386-4DA3-8A9F-094AF54A8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40" y="5359400"/>
              <a:ext cx="308055" cy="41656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CDA70E8-1DAB-4A1D-8CC0-1177E4C6E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9714" y="4841875"/>
              <a:ext cx="308055" cy="41656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B5413B0-28D4-4224-85C0-31F968216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3" y="4314190"/>
              <a:ext cx="308055" cy="41656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7C1137E-EF5D-45E7-B433-C2D9197ED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3783330"/>
              <a:ext cx="308055" cy="41656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EBA2576-2220-4D4A-B934-F62CEB9F1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240" y="3266440"/>
              <a:ext cx="308055" cy="41656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764DB53-2114-485F-8430-67CE1A67C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481" y="2748280"/>
              <a:ext cx="308055" cy="41656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E0CFB7A-2F68-4843-AFCF-73C7F05C3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742" y="2198370"/>
              <a:ext cx="308055" cy="41656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0CD10CD-D2B5-43ED-8DB3-4D211E97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933" y="1678940"/>
              <a:ext cx="308055" cy="41656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F5401D0-90D8-4A3F-A520-F7088A357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9371" y="1132840"/>
              <a:ext cx="308055" cy="41656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524D69A-5D76-4B14-B9E0-6D73C1F1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39" y="604520"/>
              <a:ext cx="308055" cy="41656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2E26902-8724-4A69-B14E-231AAC3F7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008" y="93980"/>
              <a:ext cx="308055" cy="416560"/>
            </a:xfrm>
            <a:prstGeom prst="rect">
              <a:avLst/>
            </a:prstGeom>
          </p:spPr>
        </p:pic>
      </p:grpSp>
      <p:pic>
        <p:nvPicPr>
          <p:cNvPr id="79" name="Picture 78">
            <a:extLst>
              <a:ext uri="{FF2B5EF4-FFF2-40B4-BE49-F238E27FC236}">
                <a16:creationId xmlns:a16="http://schemas.microsoft.com/office/drawing/2014/main" id="{3B7D5B76-12A9-4D43-9C09-587D1A197E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51" y="1316364"/>
            <a:ext cx="3779142" cy="3362721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5F9BA76B-14CE-41D5-A3D5-50FB0EA70FF4}"/>
              </a:ext>
            </a:extLst>
          </p:cNvPr>
          <p:cNvSpPr txBox="1"/>
          <p:nvPr/>
        </p:nvSpPr>
        <p:spPr>
          <a:xfrm>
            <a:off x="2791073" y="2119467"/>
            <a:ext cx="1708074" cy="193899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প্রাথমিকবিজ্ঞান</a:t>
            </a:r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৭৯,৮০ </a:t>
            </a:r>
            <a:r>
              <a:rPr lang="en-US" sz="2400" b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48EB9-4316-4564-84CE-41E360258B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7" t="26528" r="34906" b="6074"/>
          <a:stretch/>
        </p:blipFill>
        <p:spPr>
          <a:xfrm>
            <a:off x="7598213" y="1117922"/>
            <a:ext cx="3708404" cy="46221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8792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FE359F27-906D-4E40-99DB-CCA7198FD4D2}"/>
              </a:ext>
            </a:extLst>
          </p:cNvPr>
          <p:cNvGrpSpPr/>
          <p:nvPr/>
        </p:nvGrpSpPr>
        <p:grpSpPr>
          <a:xfrm>
            <a:off x="0" y="0"/>
            <a:ext cx="12192000" cy="6868160"/>
            <a:chOff x="0" y="0"/>
            <a:chExt cx="12192000" cy="68681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3946DA-6ED1-46B3-9E21-87AB377E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41007C-81E4-4592-A4A3-C78C29E19CD0}"/>
                </a:ext>
              </a:extLst>
            </p:cNvPr>
            <p:cNvSpPr/>
            <p:nvPr/>
          </p:nvSpPr>
          <p:spPr>
            <a:xfrm>
              <a:off x="629920" y="518160"/>
              <a:ext cx="11074400" cy="587248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E50EA1-0BB1-4D0F-85A7-8CA670533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9920" y="50800"/>
              <a:ext cx="308055" cy="4165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6DD91F-581E-4116-99AD-A91CC16ED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7280" y="50800"/>
              <a:ext cx="308055" cy="4165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D024DA-5CA5-4BCD-BD0B-166513C2A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64640" y="50800"/>
              <a:ext cx="308055" cy="4165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A83449-01B5-46AF-B714-664C2FFF0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000" y="50800"/>
              <a:ext cx="308055" cy="4165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6E20A7-80A6-4F9F-BD77-183920AA5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99360" y="50800"/>
              <a:ext cx="308055" cy="4165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DB4735-A1E7-4A57-9FDB-EB8394BB0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6720" y="50800"/>
              <a:ext cx="308055" cy="4165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3C159A-6E1A-4F77-B84B-5424D8128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34080" y="50800"/>
              <a:ext cx="308055" cy="4165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FDE4E5-2FE0-43C8-A31F-873CBEA02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01440" y="50800"/>
              <a:ext cx="308055" cy="4165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F4AD4F-EC5B-46E7-B7EA-1E7F72C54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68800" y="50800"/>
              <a:ext cx="308055" cy="4165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FF299E-E552-4326-A9CF-548284F44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36160" y="50800"/>
              <a:ext cx="308055" cy="4165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6FD8A3-72E3-4BC0-9569-0F29F745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03520" y="50800"/>
              <a:ext cx="308055" cy="4165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03846D-2873-47C3-A8C2-C3C972BB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70880" y="50800"/>
              <a:ext cx="308055" cy="4165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EE2546-53CA-457E-A341-4195ADDB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38240" y="50800"/>
              <a:ext cx="308055" cy="4165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B56BCB-0CCD-4A39-A899-EE53C7C4E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05600" y="50800"/>
              <a:ext cx="308055" cy="4165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9616FD-1FA5-45C6-AEF4-F92AE156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2960" y="50800"/>
              <a:ext cx="308055" cy="4165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C68E98-FE09-4CC2-BE1E-6A462B1AA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40320" y="50800"/>
              <a:ext cx="308055" cy="4165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CD22CC-6C1C-42F4-905B-E9EE5861D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7680" y="50800"/>
              <a:ext cx="308055" cy="4165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509B7A-6E06-42A4-8761-B44D00D0E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75040" y="50800"/>
              <a:ext cx="308055" cy="4165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9B31D-BBEC-458E-915A-816BC8F76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2400" y="50800"/>
              <a:ext cx="308055" cy="41656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0D2EFEF-80D0-4257-8E5B-800995350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09760" y="50800"/>
              <a:ext cx="308055" cy="4165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05351B8-CCC1-4933-922A-E9AF8B7C2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77120" y="50800"/>
              <a:ext cx="308055" cy="4165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3FBBB88-858B-4E45-B201-DAC2E057D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44480" y="50800"/>
              <a:ext cx="308055" cy="41656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F636999-E6D4-4FC6-A4E5-86FAAE1DF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11840" y="50800"/>
              <a:ext cx="308055" cy="41656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32F9DE0-2DAD-460A-874B-6AD6CF010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79200" y="50800"/>
              <a:ext cx="308055" cy="41656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5CE1F77-81B9-4C17-ADB5-3F4AC1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846560" y="50800"/>
              <a:ext cx="308055" cy="4165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5BD97A-66AE-4849-BE80-8A8A7DA26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5759" y="690880"/>
              <a:ext cx="308055" cy="41656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D105232-DAEA-4A75-A259-1886A446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4132" y="1330960"/>
              <a:ext cx="308055" cy="4165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76A08A3-BAEE-457C-848F-58A2B8FF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2505" y="1971040"/>
              <a:ext cx="308055" cy="41656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DCF7599-0A5F-455B-BD19-187A334A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0878" y="2611120"/>
              <a:ext cx="308055" cy="4165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39E800B-BC2E-4A0E-B91B-1D801BE02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9251" y="3251200"/>
              <a:ext cx="308055" cy="41656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5F43BBB-1F63-4BF6-AFB0-5A4F4FF8A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7624" y="3891280"/>
              <a:ext cx="308055" cy="4165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8116055-B943-4B8C-B3E8-4B4E43C2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5997" y="4531360"/>
              <a:ext cx="308055" cy="4165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88DE6-A924-4B9D-B0A0-E17F5959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4370" y="5171440"/>
              <a:ext cx="308055" cy="4165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689289B-6441-4DC9-9675-4C93177D9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2743" y="5811520"/>
              <a:ext cx="308055" cy="4165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187D26D-448A-43FD-BE9C-5918F548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7386" y="6390640"/>
              <a:ext cx="308055" cy="41656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CFEAD5C-20D6-476D-A49C-FB794F33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19895" y="6451600"/>
              <a:ext cx="308055" cy="4165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347F283-10B3-461C-B422-44A1CC77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11280" y="6390640"/>
              <a:ext cx="308055" cy="41656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F849B41-C74E-47B7-AD3C-EEEBD2FA7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80102" y="6390640"/>
              <a:ext cx="308055" cy="4165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581F90D-EEC1-4CB9-BFD0-071C2753F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71487" y="6416040"/>
              <a:ext cx="308055" cy="41656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FB9AC66-568D-4AA1-BAEC-3D4033FF5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4360" y="6390640"/>
              <a:ext cx="308055" cy="41656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C3E0A76-7A2F-446C-893F-345B0085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25149" y="6416040"/>
              <a:ext cx="308055" cy="4165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8B3B750-41AF-4EAB-AC99-235429A08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26654" y="6416040"/>
              <a:ext cx="308055" cy="41656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5D66D9A-E209-49EA-8648-1BF3A33E3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28159" y="6416040"/>
              <a:ext cx="308055" cy="41656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5393B48-858C-4861-A144-C817696A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29664" y="6416040"/>
              <a:ext cx="308055" cy="41656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0147A28-40B3-4872-9151-403EE31D5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1169" y="6416040"/>
              <a:ext cx="308055" cy="41656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A2B9E3B-7492-4ACD-BCA4-3FC3CB62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2674" y="6416040"/>
              <a:ext cx="308055" cy="41656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0704DD0-56AD-4E46-AED6-21DE697FC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34179" y="6416040"/>
              <a:ext cx="308055" cy="41656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F7B9D84-E159-47F1-8AFF-7BB15D630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5684" y="6416040"/>
              <a:ext cx="308055" cy="41656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E70B5EE-8E08-4EB3-9ADF-84DD91447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37189" y="6416040"/>
              <a:ext cx="308055" cy="41656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03684E4-F9E0-482E-8D31-6E61523F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38694" y="6416040"/>
              <a:ext cx="308055" cy="41656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A4E6820-E2A0-459D-A3DE-0A23007D9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40199" y="6416040"/>
              <a:ext cx="308055" cy="41656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428657-4B59-45E6-BFB8-1FCA1C48B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41704" y="6416040"/>
              <a:ext cx="308055" cy="41656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EA65442-D614-4408-BB41-AB63E9CF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43209" y="6416040"/>
              <a:ext cx="308055" cy="41656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8409868-9F7E-4D4F-8453-79BAB59F1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44714" y="6416040"/>
              <a:ext cx="308055" cy="41656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5556D59-6BE1-4682-BE33-9D157736B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46219" y="6416040"/>
              <a:ext cx="308055" cy="41656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05E644D-47DA-4BA5-9E4F-0E19BF5E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7724" y="6416040"/>
              <a:ext cx="308055" cy="41656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CF655D4-39B5-4B32-8364-C43AFEAE6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9229" y="6416040"/>
              <a:ext cx="308055" cy="41656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F65B0A8-78C2-4638-AF1D-407D238F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6416040"/>
              <a:ext cx="308055" cy="41656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00D9FD2-354F-4543-A839-7FA92793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3137" y="5887720"/>
              <a:ext cx="308055" cy="41656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C6D60F3-B386-4DA3-8A9F-094AF54A8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40" y="5359400"/>
              <a:ext cx="308055" cy="41656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CDA70E8-1DAB-4A1D-8CC0-1177E4C6E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9714" y="4841875"/>
              <a:ext cx="308055" cy="41656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B5413B0-28D4-4224-85C0-31F968216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3" y="4314190"/>
              <a:ext cx="308055" cy="41656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7C1137E-EF5D-45E7-B433-C2D9197ED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3783330"/>
              <a:ext cx="308055" cy="41656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EBA2576-2220-4D4A-B934-F62CEB9F1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240" y="3266440"/>
              <a:ext cx="308055" cy="41656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764DB53-2114-485F-8430-67CE1A67C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481" y="2748280"/>
              <a:ext cx="308055" cy="41656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E0CFB7A-2F68-4843-AFCF-73C7F05C3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742" y="2198370"/>
              <a:ext cx="308055" cy="41656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0CD10CD-D2B5-43ED-8DB3-4D211E97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933" y="1678940"/>
              <a:ext cx="308055" cy="41656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F5401D0-90D8-4A3F-A520-F7088A357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9371" y="1132840"/>
              <a:ext cx="308055" cy="41656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524D69A-5D76-4B14-B9E0-6D73C1F1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39" y="604520"/>
              <a:ext cx="308055" cy="41656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2E26902-8724-4A69-B14E-231AAC3F7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008" y="93980"/>
              <a:ext cx="308055" cy="416560"/>
            </a:xfrm>
            <a:prstGeom prst="rect">
              <a:avLst/>
            </a:prstGeom>
          </p:spPr>
        </p:pic>
      </p:grpSp>
      <p:sp>
        <p:nvSpPr>
          <p:cNvPr id="79" name="Arrow: Pentagon 78">
            <a:extLst>
              <a:ext uri="{FF2B5EF4-FFF2-40B4-BE49-F238E27FC236}">
                <a16:creationId xmlns:a16="http://schemas.microsoft.com/office/drawing/2014/main" id="{81E33099-4DC3-4C0C-A850-19043B96FF3A}"/>
              </a:ext>
            </a:extLst>
          </p:cNvPr>
          <p:cNvSpPr/>
          <p:nvPr/>
        </p:nvSpPr>
        <p:spPr>
          <a:xfrm>
            <a:off x="664832" y="589458"/>
            <a:ext cx="2902851" cy="76741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CCDF56C-A6EB-4E3D-8F37-BC1E6DB796CE}"/>
              </a:ext>
            </a:extLst>
          </p:cNvPr>
          <p:cNvSpPr txBox="1"/>
          <p:nvPr/>
        </p:nvSpPr>
        <p:spPr>
          <a:xfrm>
            <a:off x="3607388" y="697021"/>
            <a:ext cx="6424762" cy="528850"/>
          </a:xfrm>
          <a:prstGeom prst="rect">
            <a:avLst/>
          </a:prstGeom>
          <a:solidFill>
            <a:srgbClr val="54DC6B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81" name="Table 7">
            <a:extLst>
              <a:ext uri="{FF2B5EF4-FFF2-40B4-BE49-F238E27FC236}">
                <a16:creationId xmlns:a16="http://schemas.microsoft.com/office/drawing/2014/main" id="{C26D990D-5239-4383-821F-17450ADB0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11576"/>
              </p:ext>
            </p:extLst>
          </p:nvPr>
        </p:nvGraphicFramePr>
        <p:xfrm>
          <a:off x="2032000" y="2081008"/>
          <a:ext cx="8442960" cy="3445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2960">
                  <a:extLst>
                    <a:ext uri="{9D8B030D-6E8A-4147-A177-3AD203B41FA5}">
                      <a16:colId xmlns:a16="http://schemas.microsoft.com/office/drawing/2014/main" val="3578354806"/>
                    </a:ext>
                  </a:extLst>
                </a:gridCol>
              </a:tblGrid>
              <a:tr h="86139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বিপদ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দূর্ঘটনা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554997"/>
                  </a:ext>
                </a:extLst>
              </a:tr>
              <a:tr h="861394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      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025203"/>
                  </a:ext>
                </a:extLst>
              </a:tr>
              <a:tr h="8613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283354"/>
                  </a:ext>
                </a:extLst>
              </a:tr>
              <a:tr h="8613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936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2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FE359F27-906D-4E40-99DB-CCA7198FD4D2}"/>
              </a:ext>
            </a:extLst>
          </p:cNvPr>
          <p:cNvGrpSpPr/>
          <p:nvPr/>
        </p:nvGrpSpPr>
        <p:grpSpPr>
          <a:xfrm>
            <a:off x="0" y="0"/>
            <a:ext cx="12192000" cy="6868160"/>
            <a:chOff x="0" y="0"/>
            <a:chExt cx="12192000" cy="68681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3946DA-6ED1-46B3-9E21-87AB377E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41007C-81E4-4592-A4A3-C78C29E19CD0}"/>
                </a:ext>
              </a:extLst>
            </p:cNvPr>
            <p:cNvSpPr/>
            <p:nvPr/>
          </p:nvSpPr>
          <p:spPr>
            <a:xfrm>
              <a:off x="629920" y="518160"/>
              <a:ext cx="11074400" cy="587248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E50EA1-0BB1-4D0F-85A7-8CA670533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9920" y="50800"/>
              <a:ext cx="308055" cy="4165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6DD91F-581E-4116-99AD-A91CC16ED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7280" y="50800"/>
              <a:ext cx="308055" cy="4165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D024DA-5CA5-4BCD-BD0B-166513C2A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64640" y="50800"/>
              <a:ext cx="308055" cy="4165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A83449-01B5-46AF-B714-664C2FFF0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000" y="50800"/>
              <a:ext cx="308055" cy="4165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6E20A7-80A6-4F9F-BD77-183920AA5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99360" y="50800"/>
              <a:ext cx="308055" cy="4165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DB4735-A1E7-4A57-9FDB-EB8394BB0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6720" y="50800"/>
              <a:ext cx="308055" cy="4165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3C159A-6E1A-4F77-B84B-5424D8128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34080" y="50800"/>
              <a:ext cx="308055" cy="4165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FDE4E5-2FE0-43C8-A31F-873CBEA02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01440" y="50800"/>
              <a:ext cx="308055" cy="4165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F4AD4F-EC5B-46E7-B7EA-1E7F72C54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68800" y="50800"/>
              <a:ext cx="308055" cy="4165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FF299E-E552-4326-A9CF-548284F44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36160" y="50800"/>
              <a:ext cx="308055" cy="4165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6FD8A3-72E3-4BC0-9569-0F29F745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03520" y="50800"/>
              <a:ext cx="308055" cy="4165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03846D-2873-47C3-A8C2-C3C972BB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70880" y="50800"/>
              <a:ext cx="308055" cy="4165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EE2546-53CA-457E-A341-4195ADDB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38240" y="50800"/>
              <a:ext cx="308055" cy="4165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B56BCB-0CCD-4A39-A899-EE53C7C4E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05600" y="50800"/>
              <a:ext cx="308055" cy="4165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9616FD-1FA5-45C6-AEF4-F92AE156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2960" y="50800"/>
              <a:ext cx="308055" cy="4165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C68E98-FE09-4CC2-BE1E-6A462B1AA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40320" y="50800"/>
              <a:ext cx="308055" cy="4165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CD22CC-6C1C-42F4-905B-E9EE5861D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7680" y="50800"/>
              <a:ext cx="308055" cy="4165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509B7A-6E06-42A4-8761-B44D00D0E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75040" y="50800"/>
              <a:ext cx="308055" cy="4165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9B31D-BBEC-458E-915A-816BC8F76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2400" y="50800"/>
              <a:ext cx="308055" cy="41656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0D2EFEF-80D0-4257-8E5B-800995350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09760" y="50800"/>
              <a:ext cx="308055" cy="4165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05351B8-CCC1-4933-922A-E9AF8B7C2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77120" y="50800"/>
              <a:ext cx="308055" cy="4165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3FBBB88-858B-4E45-B201-DAC2E057D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44480" y="50800"/>
              <a:ext cx="308055" cy="41656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F636999-E6D4-4FC6-A4E5-86FAAE1DF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11840" y="50800"/>
              <a:ext cx="308055" cy="41656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32F9DE0-2DAD-460A-874B-6AD6CF010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79200" y="50800"/>
              <a:ext cx="308055" cy="41656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5CE1F77-81B9-4C17-ADB5-3F4AC1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846560" y="50800"/>
              <a:ext cx="308055" cy="4165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5BD97A-66AE-4849-BE80-8A8A7DA26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5759" y="690880"/>
              <a:ext cx="308055" cy="41656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D105232-DAEA-4A75-A259-1886A446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4132" y="1330960"/>
              <a:ext cx="308055" cy="4165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76A08A3-BAEE-457C-848F-58A2B8FF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2505" y="1971040"/>
              <a:ext cx="308055" cy="41656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DCF7599-0A5F-455B-BD19-187A334A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0878" y="2611120"/>
              <a:ext cx="308055" cy="4165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39E800B-BC2E-4A0E-B91B-1D801BE02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9251" y="3251200"/>
              <a:ext cx="308055" cy="41656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5F43BBB-1F63-4BF6-AFB0-5A4F4FF8A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7624" y="3891280"/>
              <a:ext cx="308055" cy="4165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8116055-B943-4B8C-B3E8-4B4E43C2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5997" y="4531360"/>
              <a:ext cx="308055" cy="4165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88DE6-A924-4B9D-B0A0-E17F5959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4370" y="5171440"/>
              <a:ext cx="308055" cy="4165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689289B-6441-4DC9-9675-4C93177D9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2743" y="5811520"/>
              <a:ext cx="308055" cy="4165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187D26D-448A-43FD-BE9C-5918F548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7386" y="6390640"/>
              <a:ext cx="308055" cy="41656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CFEAD5C-20D6-476D-A49C-FB794F33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19895" y="6451600"/>
              <a:ext cx="308055" cy="4165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347F283-10B3-461C-B422-44A1CC77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11280" y="6390640"/>
              <a:ext cx="308055" cy="41656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F849B41-C74E-47B7-AD3C-EEEBD2FA7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80102" y="6390640"/>
              <a:ext cx="308055" cy="4165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581F90D-EEC1-4CB9-BFD0-071C2753F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71487" y="6416040"/>
              <a:ext cx="308055" cy="41656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FB9AC66-568D-4AA1-BAEC-3D4033FF5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4360" y="6390640"/>
              <a:ext cx="308055" cy="41656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C3E0A76-7A2F-446C-893F-345B0085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25149" y="6416040"/>
              <a:ext cx="308055" cy="4165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8B3B750-41AF-4EAB-AC99-235429A08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26654" y="6416040"/>
              <a:ext cx="308055" cy="41656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5D66D9A-E209-49EA-8648-1BF3A33E3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28159" y="6416040"/>
              <a:ext cx="308055" cy="41656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5393B48-858C-4861-A144-C817696A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29664" y="6416040"/>
              <a:ext cx="308055" cy="41656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0147A28-40B3-4872-9151-403EE31D5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1169" y="6416040"/>
              <a:ext cx="308055" cy="41656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A2B9E3B-7492-4ACD-BCA4-3FC3CB62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2674" y="6416040"/>
              <a:ext cx="308055" cy="41656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0704DD0-56AD-4E46-AED6-21DE697FC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34179" y="6416040"/>
              <a:ext cx="308055" cy="41656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F7B9D84-E159-47F1-8AFF-7BB15D630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5684" y="6416040"/>
              <a:ext cx="308055" cy="41656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E70B5EE-8E08-4EB3-9ADF-84DD91447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37189" y="6416040"/>
              <a:ext cx="308055" cy="41656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03684E4-F9E0-482E-8D31-6E61523F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38694" y="6416040"/>
              <a:ext cx="308055" cy="41656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A4E6820-E2A0-459D-A3DE-0A23007D9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40199" y="6416040"/>
              <a:ext cx="308055" cy="41656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428657-4B59-45E6-BFB8-1FCA1C48B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41704" y="6416040"/>
              <a:ext cx="308055" cy="41656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EA65442-D614-4408-BB41-AB63E9CF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43209" y="6416040"/>
              <a:ext cx="308055" cy="41656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8409868-9F7E-4D4F-8453-79BAB59F1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44714" y="6416040"/>
              <a:ext cx="308055" cy="41656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5556D59-6BE1-4682-BE33-9D157736B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46219" y="6416040"/>
              <a:ext cx="308055" cy="41656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05E644D-47DA-4BA5-9E4F-0E19BF5E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7724" y="6416040"/>
              <a:ext cx="308055" cy="41656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CF655D4-39B5-4B32-8364-C43AFEAE6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9229" y="6416040"/>
              <a:ext cx="308055" cy="41656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F65B0A8-78C2-4638-AF1D-407D238F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6416040"/>
              <a:ext cx="308055" cy="41656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00D9FD2-354F-4543-A839-7FA92793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3137" y="5887720"/>
              <a:ext cx="308055" cy="41656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C6D60F3-B386-4DA3-8A9F-094AF54A8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40" y="5359400"/>
              <a:ext cx="308055" cy="41656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CDA70E8-1DAB-4A1D-8CC0-1177E4C6E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9714" y="4841875"/>
              <a:ext cx="308055" cy="41656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B5413B0-28D4-4224-85C0-31F968216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3" y="4314190"/>
              <a:ext cx="308055" cy="41656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7C1137E-EF5D-45E7-B433-C2D9197ED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3783330"/>
              <a:ext cx="308055" cy="41656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EBA2576-2220-4D4A-B934-F62CEB9F1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240" y="3266440"/>
              <a:ext cx="308055" cy="41656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764DB53-2114-485F-8430-67CE1A67C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481" y="2748280"/>
              <a:ext cx="308055" cy="41656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E0CFB7A-2F68-4843-AFCF-73C7F05C3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742" y="2198370"/>
              <a:ext cx="308055" cy="41656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0CD10CD-D2B5-43ED-8DB3-4D211E97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933" y="1678940"/>
              <a:ext cx="308055" cy="41656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F5401D0-90D8-4A3F-A520-F7088A357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9371" y="1132840"/>
              <a:ext cx="308055" cy="41656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524D69A-5D76-4B14-B9E0-6D73C1F1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39" y="604520"/>
              <a:ext cx="308055" cy="41656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2E26902-8724-4A69-B14E-231AAC3F7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008" y="93980"/>
              <a:ext cx="308055" cy="416560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DEC38E9-B87E-4560-BC88-E30E8A3EF599}"/>
              </a:ext>
            </a:extLst>
          </p:cNvPr>
          <p:cNvGrpSpPr/>
          <p:nvPr/>
        </p:nvGrpSpPr>
        <p:grpSpPr>
          <a:xfrm>
            <a:off x="1817505" y="1334061"/>
            <a:ext cx="8725621" cy="4752414"/>
            <a:chOff x="1817505" y="1334061"/>
            <a:chExt cx="8725621" cy="4752414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D822E30-D15F-4027-A4FD-9A2B0A18C179}"/>
                </a:ext>
              </a:extLst>
            </p:cNvPr>
            <p:cNvGrpSpPr/>
            <p:nvPr/>
          </p:nvGrpSpPr>
          <p:grpSpPr>
            <a:xfrm>
              <a:off x="1817505" y="1334061"/>
              <a:ext cx="8725621" cy="4752414"/>
              <a:chOff x="1817505" y="1334061"/>
              <a:chExt cx="8725621" cy="4752414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AE5DCA4F-6D44-4E59-9AC4-FF6CE8BC851C}"/>
                  </a:ext>
                </a:extLst>
              </p:cNvPr>
              <p:cNvGrpSpPr/>
              <p:nvPr/>
            </p:nvGrpSpPr>
            <p:grpSpPr>
              <a:xfrm>
                <a:off x="1817505" y="1334061"/>
                <a:ext cx="8725621" cy="4752414"/>
                <a:chOff x="1817505" y="1334061"/>
                <a:chExt cx="8725621" cy="4752414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9D518984-96E6-40DA-8B44-FADD1E780D43}"/>
                    </a:ext>
                  </a:extLst>
                </p:cNvPr>
                <p:cNvGrpSpPr/>
                <p:nvPr/>
              </p:nvGrpSpPr>
              <p:grpSpPr>
                <a:xfrm>
                  <a:off x="1817505" y="1338580"/>
                  <a:ext cx="4114364" cy="4747895"/>
                  <a:chOff x="-23289" y="-47942"/>
                  <a:chExt cx="12327049" cy="6958648"/>
                </a:xfrm>
                <a:solidFill>
                  <a:srgbClr val="FFC000"/>
                </a:solidFill>
              </p:grpSpPr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3C6F190D-9FBD-4BDD-BDDE-EDA804DE28A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192000" cy="6858000"/>
                  </a:xfrm>
                  <a:prstGeom prst="rect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9EAE7EFA-9D69-4612-9FBE-F8CD3C7C39A4}"/>
                      </a:ext>
                    </a:extLst>
                  </p:cNvPr>
                  <p:cNvSpPr/>
                  <p:nvPr/>
                </p:nvSpPr>
                <p:spPr>
                  <a:xfrm>
                    <a:off x="680719" y="518161"/>
                    <a:ext cx="10942320" cy="5821679"/>
                  </a:xfrm>
                  <a:prstGeom prst="rect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B761DEE0-B3EE-4D3C-9FA8-1341A6E892BA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2296160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386146BB-214F-416C-861B-298611A221A3}"/>
                      </a:ext>
                    </a:extLst>
                  </p:cNvPr>
                  <p:cNvCxnSpPr/>
                  <p:nvPr/>
                </p:nvCxnSpPr>
                <p:spPr>
                  <a:xfrm>
                    <a:off x="1747520" y="-45720"/>
                    <a:ext cx="1950720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0F29A89A-8C6F-4754-86C2-B5447CBD5D98}"/>
                      </a:ext>
                    </a:extLst>
                  </p:cNvPr>
                  <p:cNvCxnSpPr/>
                  <p:nvPr/>
                </p:nvCxnSpPr>
                <p:spPr>
                  <a:xfrm>
                    <a:off x="5400040" y="-43180"/>
                    <a:ext cx="1950720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B4D9E834-0ED6-4BF9-9B80-8701C19FC380}"/>
                      </a:ext>
                    </a:extLst>
                  </p:cNvPr>
                  <p:cNvCxnSpPr/>
                  <p:nvPr/>
                </p:nvCxnSpPr>
                <p:spPr>
                  <a:xfrm>
                    <a:off x="3759200" y="-30480"/>
                    <a:ext cx="1950720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B3CA6F5A-8939-43D2-BD3F-9D75B7B8D0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602720" y="535305"/>
                    <a:ext cx="568960" cy="175641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571FAAC-63D8-4631-914C-B08F97D298CC}"/>
                      </a:ext>
                    </a:extLst>
                  </p:cNvPr>
                  <p:cNvCxnSpPr/>
                  <p:nvPr/>
                </p:nvCxnSpPr>
                <p:spPr>
                  <a:xfrm>
                    <a:off x="5862320" y="6350000"/>
                    <a:ext cx="1950720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87D0F84D-BDEA-4CAA-BB0B-180CC7009699}"/>
                      </a:ext>
                    </a:extLst>
                  </p:cNvPr>
                  <p:cNvCxnSpPr/>
                  <p:nvPr/>
                </p:nvCxnSpPr>
                <p:spPr>
                  <a:xfrm>
                    <a:off x="7056120" y="5080"/>
                    <a:ext cx="1950720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417DF962-2DB9-417E-B1E3-26C619B2CDE3}"/>
                      </a:ext>
                    </a:extLst>
                  </p:cNvPr>
                  <p:cNvCxnSpPr/>
                  <p:nvPr/>
                </p:nvCxnSpPr>
                <p:spPr>
                  <a:xfrm>
                    <a:off x="4201160" y="6319520"/>
                    <a:ext cx="1950720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89F3521E-AFBB-46D7-8AB2-044D8F76FFE2}"/>
                      </a:ext>
                    </a:extLst>
                  </p:cNvPr>
                  <p:cNvCxnSpPr/>
                  <p:nvPr/>
                </p:nvCxnSpPr>
                <p:spPr>
                  <a:xfrm>
                    <a:off x="2275840" y="6309360"/>
                    <a:ext cx="1950720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A9198CBE-EEDE-4DF7-87D4-3DBD45018415}"/>
                      </a:ext>
                    </a:extLst>
                  </p:cNvPr>
                  <p:cNvCxnSpPr/>
                  <p:nvPr/>
                </p:nvCxnSpPr>
                <p:spPr>
                  <a:xfrm>
                    <a:off x="8473442" y="-15240"/>
                    <a:ext cx="1950720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FAC9CB3F-35F4-49BD-BF39-53006EA3A1A1}"/>
                      </a:ext>
                    </a:extLst>
                  </p:cNvPr>
                  <p:cNvCxnSpPr/>
                  <p:nvPr/>
                </p:nvCxnSpPr>
                <p:spPr>
                  <a:xfrm>
                    <a:off x="619760" y="6334760"/>
                    <a:ext cx="1950720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32566EB2-210D-4FFD-9EAD-243B87EA2B5E}"/>
                      </a:ext>
                    </a:extLst>
                  </p:cNvPr>
                  <p:cNvCxnSpPr/>
                  <p:nvPr/>
                </p:nvCxnSpPr>
                <p:spPr>
                  <a:xfrm>
                    <a:off x="9652000" y="-40640"/>
                    <a:ext cx="1950720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05EE1E1A-D840-4007-A1F8-BEEA22EDD0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91" y="45720"/>
                    <a:ext cx="653209" cy="178308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95D0F44D-9543-4BDB-B461-3F00D99CB0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1643360" y="1724660"/>
                    <a:ext cx="548640" cy="91694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836AD387-9C45-45E7-BE7B-4FC83630A2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0" y="558800"/>
                    <a:ext cx="690880" cy="108712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13" name="Straight Connector 212">
                    <a:extLst>
                      <a:ext uri="{FF2B5EF4-FFF2-40B4-BE49-F238E27FC236}">
                        <a16:creationId xmlns:a16="http://schemas.microsoft.com/office/drawing/2014/main" id="{5528821F-D831-4274-A518-38D48662DCB0}"/>
                      </a:ext>
                    </a:extLst>
                  </p:cNvPr>
                  <p:cNvCxnSpPr/>
                  <p:nvPr/>
                </p:nvCxnSpPr>
                <p:spPr>
                  <a:xfrm>
                    <a:off x="10228580" y="6268720"/>
                    <a:ext cx="1950720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14" name="Straight Connector 213">
                    <a:extLst>
                      <a:ext uri="{FF2B5EF4-FFF2-40B4-BE49-F238E27FC236}">
                        <a16:creationId xmlns:a16="http://schemas.microsoft.com/office/drawing/2014/main" id="{D6EE1BCD-2E73-4AAC-89A6-1E49EE82E699}"/>
                      </a:ext>
                    </a:extLst>
                  </p:cNvPr>
                  <p:cNvCxnSpPr/>
                  <p:nvPr/>
                </p:nvCxnSpPr>
                <p:spPr>
                  <a:xfrm>
                    <a:off x="9067800" y="6309360"/>
                    <a:ext cx="1950720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15" name="Straight Connector 214">
                    <a:extLst>
                      <a:ext uri="{FF2B5EF4-FFF2-40B4-BE49-F238E27FC236}">
                        <a16:creationId xmlns:a16="http://schemas.microsoft.com/office/drawing/2014/main" id="{57D84DF1-8A1B-42F9-A4D1-763DC6D053A6}"/>
                      </a:ext>
                    </a:extLst>
                  </p:cNvPr>
                  <p:cNvCxnSpPr/>
                  <p:nvPr/>
                </p:nvCxnSpPr>
                <p:spPr>
                  <a:xfrm>
                    <a:off x="7122160" y="6309360"/>
                    <a:ext cx="1950720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16" name="Straight Connector 215">
                    <a:extLst>
                      <a:ext uri="{FF2B5EF4-FFF2-40B4-BE49-F238E27FC236}">
                        <a16:creationId xmlns:a16="http://schemas.microsoft.com/office/drawing/2014/main" id="{F4F72864-B47C-46C6-8D4C-848CA96755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0320" y="1798320"/>
                    <a:ext cx="619760" cy="108712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EF77CD3B-A2FF-45BE-BFE5-C59443A7D8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1616690" y="518160"/>
                    <a:ext cx="605790" cy="80264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0FD1CFA5-14E0-48D2-8570-A8C9FB5574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3181" y="6370320"/>
                    <a:ext cx="2527299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793401F3-A525-43AD-A04D-A115524132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640" y="5207000"/>
                    <a:ext cx="619760" cy="108712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E68DBF93-ADD9-4B5F-A922-E0F27804C2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0480" y="4094480"/>
                    <a:ext cx="619760" cy="108712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923A725D-7828-4338-AE94-F95E0ABC58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640" y="2946400"/>
                    <a:ext cx="619760" cy="108712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6B7CFC7-07DF-4402-A22B-1B41C7290E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1643360" y="2987040"/>
                    <a:ext cx="548640" cy="91694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BE405F35-659D-4D06-AECB-9EFE11C994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1643360" y="4249420"/>
                    <a:ext cx="548640" cy="91694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825FCAF4-3993-42E7-9F3F-D85D9DFCDC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1643360" y="5361940"/>
                    <a:ext cx="548640" cy="91694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225" name="Freeform: Shape 224">
                    <a:extLst>
                      <a:ext uri="{FF2B5EF4-FFF2-40B4-BE49-F238E27FC236}">
                        <a16:creationId xmlns:a16="http://schemas.microsoft.com/office/drawing/2014/main" id="{9585CD39-E40C-48F2-90CC-E602A84FA78B}"/>
                      </a:ext>
                    </a:extLst>
                  </p:cNvPr>
                  <p:cNvSpPr/>
                  <p:nvPr/>
                </p:nvSpPr>
                <p:spPr>
                  <a:xfrm>
                    <a:off x="612101" y="-18487"/>
                    <a:ext cx="3532321" cy="546807"/>
                  </a:xfrm>
                  <a:custGeom>
                    <a:avLst/>
                    <a:gdLst>
                      <a:gd name="connsiteX0" fmla="*/ 0 w 3532321"/>
                      <a:gd name="connsiteY0" fmla="*/ 546807 h 546807"/>
                      <a:gd name="connsiteX1" fmla="*/ 3291840 w 3532321"/>
                      <a:gd name="connsiteY1" fmla="*/ 48967 h 546807"/>
                      <a:gd name="connsiteX2" fmla="*/ 3281680 w 3532321"/>
                      <a:gd name="connsiteY2" fmla="*/ 18487 h 546807"/>
                      <a:gd name="connsiteX3" fmla="*/ 3281680 w 3532321"/>
                      <a:gd name="connsiteY3" fmla="*/ 18487 h 546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32321" h="546807">
                        <a:moveTo>
                          <a:pt x="0" y="546807"/>
                        </a:moveTo>
                        <a:lnTo>
                          <a:pt x="3291840" y="48967"/>
                        </a:lnTo>
                        <a:cubicBezTo>
                          <a:pt x="3838787" y="-39086"/>
                          <a:pt x="3281680" y="18487"/>
                          <a:pt x="3281680" y="18487"/>
                        </a:cubicBezTo>
                        <a:lnTo>
                          <a:pt x="3281680" y="18487"/>
                        </a:lnTo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2EE664A5-84E5-4F4A-A0A0-8276169960D7}"/>
                      </a:ext>
                    </a:extLst>
                  </p:cNvPr>
                  <p:cNvSpPr/>
                  <p:nvPr/>
                </p:nvSpPr>
                <p:spPr>
                  <a:xfrm>
                    <a:off x="3749040" y="10160"/>
                    <a:ext cx="1910080" cy="518160"/>
                  </a:xfrm>
                  <a:custGeom>
                    <a:avLst/>
                    <a:gdLst>
                      <a:gd name="connsiteX0" fmla="*/ 0 w 1910080"/>
                      <a:gd name="connsiteY0" fmla="*/ 518160 h 518160"/>
                      <a:gd name="connsiteX1" fmla="*/ 1910080 w 1910080"/>
                      <a:gd name="connsiteY1" fmla="*/ 0 h 518160"/>
                      <a:gd name="connsiteX2" fmla="*/ 1910080 w 1910080"/>
                      <a:gd name="connsiteY2" fmla="*/ 0 h 518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10080" h="518160">
                        <a:moveTo>
                          <a:pt x="0" y="518160"/>
                        </a:moveTo>
                        <a:lnTo>
                          <a:pt x="1910080" y="0"/>
                        </a:lnTo>
                        <a:lnTo>
                          <a:pt x="1910080" y="0"/>
                        </a:lnTo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9884A9C7-9BFD-45DC-A2FA-EE25B9291BCB}"/>
                      </a:ext>
                    </a:extLst>
                  </p:cNvPr>
                  <p:cNvSpPr/>
                  <p:nvPr/>
                </p:nvSpPr>
                <p:spPr>
                  <a:xfrm>
                    <a:off x="5842000" y="-20320"/>
                    <a:ext cx="1910080" cy="518160"/>
                  </a:xfrm>
                  <a:custGeom>
                    <a:avLst/>
                    <a:gdLst>
                      <a:gd name="connsiteX0" fmla="*/ 0 w 1910080"/>
                      <a:gd name="connsiteY0" fmla="*/ 518160 h 518160"/>
                      <a:gd name="connsiteX1" fmla="*/ 1910080 w 1910080"/>
                      <a:gd name="connsiteY1" fmla="*/ 0 h 518160"/>
                      <a:gd name="connsiteX2" fmla="*/ 1910080 w 1910080"/>
                      <a:gd name="connsiteY2" fmla="*/ 0 h 518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10080" h="518160">
                        <a:moveTo>
                          <a:pt x="0" y="518160"/>
                        </a:moveTo>
                        <a:lnTo>
                          <a:pt x="1910080" y="0"/>
                        </a:lnTo>
                        <a:lnTo>
                          <a:pt x="1910080" y="0"/>
                        </a:lnTo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257E82A4-5C26-4B48-860B-D3915C514381}"/>
                      </a:ext>
                    </a:extLst>
                  </p:cNvPr>
                  <p:cNvSpPr/>
                  <p:nvPr/>
                </p:nvSpPr>
                <p:spPr>
                  <a:xfrm>
                    <a:off x="10393680" y="-10160"/>
                    <a:ext cx="1910080" cy="518160"/>
                  </a:xfrm>
                  <a:custGeom>
                    <a:avLst/>
                    <a:gdLst>
                      <a:gd name="connsiteX0" fmla="*/ 0 w 1910080"/>
                      <a:gd name="connsiteY0" fmla="*/ 518160 h 518160"/>
                      <a:gd name="connsiteX1" fmla="*/ 1910080 w 1910080"/>
                      <a:gd name="connsiteY1" fmla="*/ 0 h 518160"/>
                      <a:gd name="connsiteX2" fmla="*/ 1910080 w 1910080"/>
                      <a:gd name="connsiteY2" fmla="*/ 0 h 518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10080" h="518160">
                        <a:moveTo>
                          <a:pt x="0" y="518160"/>
                        </a:moveTo>
                        <a:lnTo>
                          <a:pt x="1910080" y="0"/>
                        </a:lnTo>
                        <a:lnTo>
                          <a:pt x="1910080" y="0"/>
                        </a:lnTo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Freeform: Shape 228">
                    <a:extLst>
                      <a:ext uri="{FF2B5EF4-FFF2-40B4-BE49-F238E27FC236}">
                        <a16:creationId xmlns:a16="http://schemas.microsoft.com/office/drawing/2014/main" id="{ED4BA646-19A3-496D-84D8-EDD3AF7B57CF}"/>
                      </a:ext>
                    </a:extLst>
                  </p:cNvPr>
                  <p:cNvSpPr/>
                  <p:nvPr/>
                </p:nvSpPr>
                <p:spPr>
                  <a:xfrm>
                    <a:off x="8945879" y="20320"/>
                    <a:ext cx="1910080" cy="518160"/>
                  </a:xfrm>
                  <a:custGeom>
                    <a:avLst/>
                    <a:gdLst>
                      <a:gd name="connsiteX0" fmla="*/ 0 w 1910080"/>
                      <a:gd name="connsiteY0" fmla="*/ 518160 h 518160"/>
                      <a:gd name="connsiteX1" fmla="*/ 1910080 w 1910080"/>
                      <a:gd name="connsiteY1" fmla="*/ 0 h 518160"/>
                      <a:gd name="connsiteX2" fmla="*/ 1910080 w 1910080"/>
                      <a:gd name="connsiteY2" fmla="*/ 0 h 518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10080" h="518160">
                        <a:moveTo>
                          <a:pt x="0" y="518160"/>
                        </a:moveTo>
                        <a:lnTo>
                          <a:pt x="1910080" y="0"/>
                        </a:lnTo>
                        <a:lnTo>
                          <a:pt x="1910080" y="0"/>
                        </a:lnTo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" name="Freeform: Shape 229">
                    <a:extLst>
                      <a:ext uri="{FF2B5EF4-FFF2-40B4-BE49-F238E27FC236}">
                        <a16:creationId xmlns:a16="http://schemas.microsoft.com/office/drawing/2014/main" id="{0A9360F2-7D1C-46E9-BAEC-B5FF2193D461}"/>
                      </a:ext>
                    </a:extLst>
                  </p:cNvPr>
                  <p:cNvSpPr/>
                  <p:nvPr/>
                </p:nvSpPr>
                <p:spPr>
                  <a:xfrm>
                    <a:off x="7264401" y="-40640"/>
                    <a:ext cx="1910080" cy="518160"/>
                  </a:xfrm>
                  <a:custGeom>
                    <a:avLst/>
                    <a:gdLst>
                      <a:gd name="connsiteX0" fmla="*/ 0 w 1910080"/>
                      <a:gd name="connsiteY0" fmla="*/ 518160 h 518160"/>
                      <a:gd name="connsiteX1" fmla="*/ 1910080 w 1910080"/>
                      <a:gd name="connsiteY1" fmla="*/ 0 h 518160"/>
                      <a:gd name="connsiteX2" fmla="*/ 1910080 w 1910080"/>
                      <a:gd name="connsiteY2" fmla="*/ 0 h 518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10080" h="518160">
                        <a:moveTo>
                          <a:pt x="0" y="518160"/>
                        </a:moveTo>
                        <a:lnTo>
                          <a:pt x="1910080" y="0"/>
                        </a:lnTo>
                        <a:lnTo>
                          <a:pt x="1910080" y="0"/>
                        </a:lnTo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A18593CD-F9A1-417C-866D-0B1275E6A6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2969" y="1590040"/>
                    <a:ext cx="653209" cy="178308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F3AB1185-AA9F-4EAD-B8C3-9FA874BD3E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3129" y="3134360"/>
                    <a:ext cx="653209" cy="178308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541E75D9-0DE6-4235-AD4A-85C4990DCB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23289" y="4678680"/>
                    <a:ext cx="724329" cy="172720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8AC9DC98-4A0D-49E8-8FB2-D5FB52756C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287520" y="6329680"/>
                    <a:ext cx="2527299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D13603F8-9419-46F0-8B9B-07167EB41C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462530" y="6339840"/>
                    <a:ext cx="2527299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958CBF8B-56FA-4198-AAD3-92EC964C8C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245478" y="6360160"/>
                    <a:ext cx="2527299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65B2BE07-2EA7-423A-858F-278F052CBF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250941" y="6339840"/>
                    <a:ext cx="2527299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F3B1B677-ECA8-4A13-99A3-72C7887E8B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748839" y="6393180"/>
                    <a:ext cx="2443161" cy="48514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C22DDB8E-D19C-4FF7-AE99-78788FC6F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635105" y="2108835"/>
                    <a:ext cx="568960" cy="175641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F6FD399F-C945-48D1-B3BA-7C805FA31B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667490" y="3682365"/>
                    <a:ext cx="568960" cy="175641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41" name="Straight Connector 240">
                    <a:extLst>
                      <a:ext uri="{FF2B5EF4-FFF2-40B4-BE49-F238E27FC236}">
                        <a16:creationId xmlns:a16="http://schemas.microsoft.com/office/drawing/2014/main" id="{00C3579F-652D-4343-B92C-A85AEA21A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598910" y="5132070"/>
                    <a:ext cx="568960" cy="175641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242" name="Arrow: Quad 241">
                    <a:extLst>
                      <a:ext uri="{FF2B5EF4-FFF2-40B4-BE49-F238E27FC236}">
                        <a16:creationId xmlns:a16="http://schemas.microsoft.com/office/drawing/2014/main" id="{544FA6E8-9BE7-4644-BCF9-57B8C92627B8}"/>
                      </a:ext>
                    </a:extLst>
                  </p:cNvPr>
                  <p:cNvSpPr/>
                  <p:nvPr/>
                </p:nvSpPr>
                <p:spPr>
                  <a:xfrm>
                    <a:off x="3803983" y="110649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Arrow: Quad 242">
                    <a:extLst>
                      <a:ext uri="{FF2B5EF4-FFF2-40B4-BE49-F238E27FC236}">
                        <a16:creationId xmlns:a16="http://schemas.microsoft.com/office/drawing/2014/main" id="{2AC9618E-7511-4C80-A698-01E3BE45BB7F}"/>
                      </a:ext>
                    </a:extLst>
                  </p:cNvPr>
                  <p:cNvSpPr/>
                  <p:nvPr/>
                </p:nvSpPr>
                <p:spPr>
                  <a:xfrm>
                    <a:off x="1741884" y="47785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Arrow: Quad 243">
                    <a:extLst>
                      <a:ext uri="{FF2B5EF4-FFF2-40B4-BE49-F238E27FC236}">
                        <a16:creationId xmlns:a16="http://schemas.microsoft.com/office/drawing/2014/main" id="{6FA49949-506D-4E7D-9340-53BCD1DE4C6A}"/>
                      </a:ext>
                    </a:extLst>
                  </p:cNvPr>
                  <p:cNvSpPr/>
                  <p:nvPr/>
                </p:nvSpPr>
                <p:spPr>
                  <a:xfrm>
                    <a:off x="5573513" y="90329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Arrow: Quad 244">
                    <a:extLst>
                      <a:ext uri="{FF2B5EF4-FFF2-40B4-BE49-F238E27FC236}">
                        <a16:creationId xmlns:a16="http://schemas.microsoft.com/office/drawing/2014/main" id="{37B7A454-4B91-415F-8122-7BBA6EC10115}"/>
                      </a:ext>
                    </a:extLst>
                  </p:cNvPr>
                  <p:cNvSpPr/>
                  <p:nvPr/>
                </p:nvSpPr>
                <p:spPr>
                  <a:xfrm>
                    <a:off x="11737417" y="21113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Arrow: Quad 245">
                    <a:extLst>
                      <a:ext uri="{FF2B5EF4-FFF2-40B4-BE49-F238E27FC236}">
                        <a16:creationId xmlns:a16="http://schemas.microsoft.com/office/drawing/2014/main" id="{07144B4E-809A-438E-B4F3-75274FC30C0A}"/>
                      </a:ext>
                    </a:extLst>
                  </p:cNvPr>
                  <p:cNvSpPr/>
                  <p:nvPr/>
                </p:nvSpPr>
                <p:spPr>
                  <a:xfrm>
                    <a:off x="197984" y="1561307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" name="Arrow: Quad 246">
                    <a:extLst>
                      <a:ext uri="{FF2B5EF4-FFF2-40B4-BE49-F238E27FC236}">
                        <a16:creationId xmlns:a16="http://schemas.microsoft.com/office/drawing/2014/main" id="{F568BE0A-97D1-4DD2-9D84-8D3C13A641B4}"/>
                      </a:ext>
                    </a:extLst>
                  </p:cNvPr>
                  <p:cNvSpPr/>
                  <p:nvPr/>
                </p:nvSpPr>
                <p:spPr>
                  <a:xfrm>
                    <a:off x="7261225" y="130017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8" name="Arrow: Quad 247">
                    <a:extLst>
                      <a:ext uri="{FF2B5EF4-FFF2-40B4-BE49-F238E27FC236}">
                        <a16:creationId xmlns:a16="http://schemas.microsoft.com/office/drawing/2014/main" id="{F45F8CD2-711A-4C9C-B340-41EF2DB3B50F}"/>
                      </a:ext>
                    </a:extLst>
                  </p:cNvPr>
                  <p:cNvSpPr/>
                  <p:nvPr/>
                </p:nvSpPr>
                <p:spPr>
                  <a:xfrm>
                    <a:off x="11913315" y="1073627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" name="Arrow: Quad 248">
                    <a:extLst>
                      <a:ext uri="{FF2B5EF4-FFF2-40B4-BE49-F238E27FC236}">
                        <a16:creationId xmlns:a16="http://schemas.microsoft.com/office/drawing/2014/main" id="{2848CC9C-CB42-43ED-995F-5BA87FE4F1CF}"/>
                      </a:ext>
                    </a:extLst>
                  </p:cNvPr>
                  <p:cNvSpPr/>
                  <p:nvPr/>
                </p:nvSpPr>
                <p:spPr>
                  <a:xfrm>
                    <a:off x="188539" y="2946400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0" name="Arrow: Quad 249">
                    <a:extLst>
                      <a:ext uri="{FF2B5EF4-FFF2-40B4-BE49-F238E27FC236}">
                        <a16:creationId xmlns:a16="http://schemas.microsoft.com/office/drawing/2014/main" id="{07A67095-76BF-46C2-997E-DC4B6E6715FB}"/>
                      </a:ext>
                    </a:extLst>
                  </p:cNvPr>
                  <p:cNvSpPr/>
                  <p:nvPr/>
                </p:nvSpPr>
                <p:spPr>
                  <a:xfrm>
                    <a:off x="352227" y="228600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Arrow: Quad 250">
                    <a:extLst>
                      <a:ext uri="{FF2B5EF4-FFF2-40B4-BE49-F238E27FC236}">
                        <a16:creationId xmlns:a16="http://schemas.microsoft.com/office/drawing/2014/main" id="{AE21038E-B582-4EB6-A6DE-2C12ED30351B}"/>
                      </a:ext>
                    </a:extLst>
                  </p:cNvPr>
                  <p:cNvSpPr/>
                  <p:nvPr/>
                </p:nvSpPr>
                <p:spPr>
                  <a:xfrm>
                    <a:off x="8860272" y="150337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" name="Arrow: Quad 251">
                    <a:extLst>
                      <a:ext uri="{FF2B5EF4-FFF2-40B4-BE49-F238E27FC236}">
                        <a16:creationId xmlns:a16="http://schemas.microsoft.com/office/drawing/2014/main" id="{DCAC0231-96EB-4F6B-B1ED-6FAEB4E13A81}"/>
                      </a:ext>
                    </a:extLst>
                  </p:cNvPr>
                  <p:cNvSpPr/>
                  <p:nvPr/>
                </p:nvSpPr>
                <p:spPr>
                  <a:xfrm>
                    <a:off x="11821316" y="237521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" name="Arrow: Quad 252">
                    <a:extLst>
                      <a:ext uri="{FF2B5EF4-FFF2-40B4-BE49-F238E27FC236}">
                        <a16:creationId xmlns:a16="http://schemas.microsoft.com/office/drawing/2014/main" id="{B2112385-0F37-4275-A885-20744ECFBB8C}"/>
                      </a:ext>
                    </a:extLst>
                  </p:cNvPr>
                  <p:cNvSpPr/>
                  <p:nvPr/>
                </p:nvSpPr>
                <p:spPr>
                  <a:xfrm>
                    <a:off x="10321800" y="17049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" name="Arrow: Quad 253">
                    <a:extLst>
                      <a:ext uri="{FF2B5EF4-FFF2-40B4-BE49-F238E27FC236}">
                        <a16:creationId xmlns:a16="http://schemas.microsoft.com/office/drawing/2014/main" id="{1FB925A6-2376-4C20-B060-8DE0CDC6BA14}"/>
                      </a:ext>
                    </a:extLst>
                  </p:cNvPr>
                  <p:cNvSpPr/>
                  <p:nvPr/>
                </p:nvSpPr>
                <p:spPr>
                  <a:xfrm>
                    <a:off x="11851561" y="3727847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" name="Arrow: Quad 254">
                    <a:extLst>
                      <a:ext uri="{FF2B5EF4-FFF2-40B4-BE49-F238E27FC236}">
                        <a16:creationId xmlns:a16="http://schemas.microsoft.com/office/drawing/2014/main" id="{D7508B18-348A-4BAF-BE6A-9CA7F5214751}"/>
                      </a:ext>
                    </a:extLst>
                  </p:cNvPr>
                  <p:cNvSpPr/>
                  <p:nvPr/>
                </p:nvSpPr>
                <p:spPr>
                  <a:xfrm>
                    <a:off x="11792266" y="5077302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Arrow: Quad 255">
                    <a:extLst>
                      <a:ext uri="{FF2B5EF4-FFF2-40B4-BE49-F238E27FC236}">
                        <a16:creationId xmlns:a16="http://schemas.microsoft.com/office/drawing/2014/main" id="{844AB8FA-9997-4C45-93FE-67928E600CCD}"/>
                      </a:ext>
                    </a:extLst>
                  </p:cNvPr>
                  <p:cNvSpPr/>
                  <p:nvPr/>
                </p:nvSpPr>
                <p:spPr>
                  <a:xfrm>
                    <a:off x="11720989" y="6145689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Arrow: Quad 256">
                    <a:extLst>
                      <a:ext uri="{FF2B5EF4-FFF2-40B4-BE49-F238E27FC236}">
                        <a16:creationId xmlns:a16="http://schemas.microsoft.com/office/drawing/2014/main" id="{3D2FA6D5-FF42-4EA6-A33A-6B57AEC3B5FE}"/>
                      </a:ext>
                    </a:extLst>
                  </p:cNvPr>
                  <p:cNvSpPr/>
                  <p:nvPr/>
                </p:nvSpPr>
                <p:spPr>
                  <a:xfrm>
                    <a:off x="312024" y="486441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Arrow: Quad 257">
                    <a:extLst>
                      <a:ext uri="{FF2B5EF4-FFF2-40B4-BE49-F238E27FC236}">
                        <a16:creationId xmlns:a16="http://schemas.microsoft.com/office/drawing/2014/main" id="{D2642865-52E8-450A-8663-0900FB6F0CB4}"/>
                      </a:ext>
                    </a:extLst>
                  </p:cNvPr>
                  <p:cNvSpPr/>
                  <p:nvPr/>
                </p:nvSpPr>
                <p:spPr>
                  <a:xfrm>
                    <a:off x="11243549" y="659161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Arrow: Quad 258">
                    <a:extLst>
                      <a:ext uri="{FF2B5EF4-FFF2-40B4-BE49-F238E27FC236}">
                        <a16:creationId xmlns:a16="http://schemas.microsoft.com/office/drawing/2014/main" id="{A7B8E06C-04A6-4731-9E87-AFEA772B8108}"/>
                      </a:ext>
                    </a:extLst>
                  </p:cNvPr>
                  <p:cNvSpPr/>
                  <p:nvPr/>
                </p:nvSpPr>
                <p:spPr>
                  <a:xfrm>
                    <a:off x="9822895" y="6542565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" name="Arrow: Quad 259">
                    <a:extLst>
                      <a:ext uri="{FF2B5EF4-FFF2-40B4-BE49-F238E27FC236}">
                        <a16:creationId xmlns:a16="http://schemas.microsoft.com/office/drawing/2014/main" id="{8E68647F-B8F6-4321-81E4-2F2152D850C1}"/>
                      </a:ext>
                    </a:extLst>
                  </p:cNvPr>
                  <p:cNvSpPr/>
                  <p:nvPr/>
                </p:nvSpPr>
                <p:spPr>
                  <a:xfrm>
                    <a:off x="6173663" y="6518356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" name="Arrow: Quad 260">
                    <a:extLst>
                      <a:ext uri="{FF2B5EF4-FFF2-40B4-BE49-F238E27FC236}">
                        <a16:creationId xmlns:a16="http://schemas.microsoft.com/office/drawing/2014/main" id="{738E6ADB-636E-4042-A885-AED432CED747}"/>
                      </a:ext>
                    </a:extLst>
                  </p:cNvPr>
                  <p:cNvSpPr/>
                  <p:nvPr/>
                </p:nvSpPr>
                <p:spPr>
                  <a:xfrm>
                    <a:off x="281464" y="6317934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" name="Arrow: Quad 261">
                    <a:extLst>
                      <a:ext uri="{FF2B5EF4-FFF2-40B4-BE49-F238E27FC236}">
                        <a16:creationId xmlns:a16="http://schemas.microsoft.com/office/drawing/2014/main" id="{31F845E0-2C8C-4465-97A9-8A0030036C29}"/>
                      </a:ext>
                    </a:extLst>
                  </p:cNvPr>
                  <p:cNvSpPr/>
                  <p:nvPr/>
                </p:nvSpPr>
                <p:spPr>
                  <a:xfrm>
                    <a:off x="2446098" y="6430169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" name="Arrow: Quad 262">
                    <a:extLst>
                      <a:ext uri="{FF2B5EF4-FFF2-40B4-BE49-F238E27FC236}">
                        <a16:creationId xmlns:a16="http://schemas.microsoft.com/office/drawing/2014/main" id="{F086C9EC-0DA0-44CE-B268-6E98E135AA3A}"/>
                      </a:ext>
                    </a:extLst>
                  </p:cNvPr>
                  <p:cNvSpPr/>
                  <p:nvPr/>
                </p:nvSpPr>
                <p:spPr>
                  <a:xfrm>
                    <a:off x="7950838" y="659161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" name="Arrow: Quad 263">
                    <a:extLst>
                      <a:ext uri="{FF2B5EF4-FFF2-40B4-BE49-F238E27FC236}">
                        <a16:creationId xmlns:a16="http://schemas.microsoft.com/office/drawing/2014/main" id="{E9D48FD3-EAB8-41E5-AA28-6740AEB09F7E}"/>
                      </a:ext>
                    </a:extLst>
                  </p:cNvPr>
                  <p:cNvSpPr/>
                  <p:nvPr/>
                </p:nvSpPr>
                <p:spPr>
                  <a:xfrm>
                    <a:off x="4374674" y="6490177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Arrow: Quad 264">
                    <a:extLst>
                      <a:ext uri="{FF2B5EF4-FFF2-40B4-BE49-F238E27FC236}">
                        <a16:creationId xmlns:a16="http://schemas.microsoft.com/office/drawing/2014/main" id="{F0A2E803-944A-40B4-8CD7-76B2A8142AE9}"/>
                      </a:ext>
                    </a:extLst>
                  </p:cNvPr>
                  <p:cNvSpPr/>
                  <p:nvPr/>
                </p:nvSpPr>
                <p:spPr>
                  <a:xfrm>
                    <a:off x="2592783" y="228600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Arrow: Quad 265">
                    <a:extLst>
                      <a:ext uri="{FF2B5EF4-FFF2-40B4-BE49-F238E27FC236}">
                        <a16:creationId xmlns:a16="http://schemas.microsoft.com/office/drawing/2014/main" id="{92802FB0-D17E-4672-9BD3-EADFB7F9EE51}"/>
                      </a:ext>
                    </a:extLst>
                  </p:cNvPr>
                  <p:cNvSpPr/>
                  <p:nvPr/>
                </p:nvSpPr>
                <p:spPr>
                  <a:xfrm>
                    <a:off x="16589" y="2214087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Arrow: Quad 266">
                    <a:extLst>
                      <a:ext uri="{FF2B5EF4-FFF2-40B4-BE49-F238E27FC236}">
                        <a16:creationId xmlns:a16="http://schemas.microsoft.com/office/drawing/2014/main" id="{4737ADBB-9C94-41EF-9B91-82FF8FDE157C}"/>
                      </a:ext>
                    </a:extLst>
                  </p:cNvPr>
                  <p:cNvSpPr/>
                  <p:nvPr/>
                </p:nvSpPr>
                <p:spPr>
                  <a:xfrm>
                    <a:off x="7034689" y="635285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" name="Arrow: Quad 267">
                    <a:extLst>
                      <a:ext uri="{FF2B5EF4-FFF2-40B4-BE49-F238E27FC236}">
                        <a16:creationId xmlns:a16="http://schemas.microsoft.com/office/drawing/2014/main" id="{C0507811-ECDA-4117-9A1D-BF2C4C24AA9F}"/>
                      </a:ext>
                    </a:extLst>
                  </p:cNvPr>
                  <p:cNvSpPr/>
                  <p:nvPr/>
                </p:nvSpPr>
                <p:spPr>
                  <a:xfrm>
                    <a:off x="2706371" y="-47942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" name="Arrow: Quad 268">
                    <a:extLst>
                      <a:ext uri="{FF2B5EF4-FFF2-40B4-BE49-F238E27FC236}">
                        <a16:creationId xmlns:a16="http://schemas.microsoft.com/office/drawing/2014/main" id="{B6D59296-67A4-4B9D-A33B-FDF4680E83F2}"/>
                      </a:ext>
                    </a:extLst>
                  </p:cNvPr>
                  <p:cNvSpPr/>
                  <p:nvPr/>
                </p:nvSpPr>
                <p:spPr>
                  <a:xfrm>
                    <a:off x="4758848" y="21875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Arrow: Quad 269">
                    <a:extLst>
                      <a:ext uri="{FF2B5EF4-FFF2-40B4-BE49-F238E27FC236}">
                        <a16:creationId xmlns:a16="http://schemas.microsoft.com/office/drawing/2014/main" id="{DE2665AA-782C-4DEA-9ED6-AF2F22D4BAE6}"/>
                      </a:ext>
                    </a:extLst>
                  </p:cNvPr>
                  <p:cNvSpPr/>
                  <p:nvPr/>
                </p:nvSpPr>
                <p:spPr>
                  <a:xfrm>
                    <a:off x="4781073" y="4605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" name="Arrow: Quad 270">
                    <a:extLst>
                      <a:ext uri="{FF2B5EF4-FFF2-40B4-BE49-F238E27FC236}">
                        <a16:creationId xmlns:a16="http://schemas.microsoft.com/office/drawing/2014/main" id="{AFD1FEB4-A34B-458D-BAE1-598D7461E2E9}"/>
                      </a:ext>
                    </a:extLst>
                  </p:cNvPr>
                  <p:cNvSpPr/>
                  <p:nvPr/>
                </p:nvSpPr>
                <p:spPr>
                  <a:xfrm>
                    <a:off x="11751389" y="4476750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Arrow: Quad 271">
                    <a:extLst>
                      <a:ext uri="{FF2B5EF4-FFF2-40B4-BE49-F238E27FC236}">
                        <a16:creationId xmlns:a16="http://schemas.microsoft.com/office/drawing/2014/main" id="{CD23E5D5-0C23-4456-8F6C-FB14A558C83A}"/>
                      </a:ext>
                    </a:extLst>
                  </p:cNvPr>
                  <p:cNvSpPr/>
                  <p:nvPr/>
                </p:nvSpPr>
                <p:spPr>
                  <a:xfrm>
                    <a:off x="11972448" y="4516756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Arrow: Quad 272">
                    <a:extLst>
                      <a:ext uri="{FF2B5EF4-FFF2-40B4-BE49-F238E27FC236}">
                        <a16:creationId xmlns:a16="http://schemas.microsoft.com/office/drawing/2014/main" id="{56CA1661-EE86-4D50-90C3-44FC232F74F9}"/>
                      </a:ext>
                    </a:extLst>
                  </p:cNvPr>
                  <p:cNvSpPr/>
                  <p:nvPr/>
                </p:nvSpPr>
                <p:spPr>
                  <a:xfrm>
                    <a:off x="6495412" y="32035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Arrow: Quad 273">
                    <a:extLst>
                      <a:ext uri="{FF2B5EF4-FFF2-40B4-BE49-F238E27FC236}">
                        <a16:creationId xmlns:a16="http://schemas.microsoft.com/office/drawing/2014/main" id="{B660BB85-810E-41A3-8320-A102AF542D64}"/>
                      </a:ext>
                    </a:extLst>
                  </p:cNvPr>
                  <p:cNvSpPr/>
                  <p:nvPr/>
                </p:nvSpPr>
                <p:spPr>
                  <a:xfrm>
                    <a:off x="12003461" y="3187939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Arrow: Quad 274">
                    <a:extLst>
                      <a:ext uri="{FF2B5EF4-FFF2-40B4-BE49-F238E27FC236}">
                        <a16:creationId xmlns:a16="http://schemas.microsoft.com/office/drawing/2014/main" id="{9A6FB7A9-0CF6-495D-95F6-49183B32EB49}"/>
                      </a:ext>
                    </a:extLst>
                  </p:cNvPr>
                  <p:cNvSpPr/>
                  <p:nvPr/>
                </p:nvSpPr>
                <p:spPr>
                  <a:xfrm>
                    <a:off x="7959169" y="-45720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Arrow: Quad 275">
                    <a:extLst>
                      <a:ext uri="{FF2B5EF4-FFF2-40B4-BE49-F238E27FC236}">
                        <a16:creationId xmlns:a16="http://schemas.microsoft.com/office/drawing/2014/main" id="{42A8A795-4EE1-49E7-B546-B1F73D97FE52}"/>
                      </a:ext>
                    </a:extLst>
                  </p:cNvPr>
                  <p:cNvSpPr/>
                  <p:nvPr/>
                </p:nvSpPr>
                <p:spPr>
                  <a:xfrm>
                    <a:off x="6628291" y="-33020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" name="Arrow: Quad 276">
                    <a:extLst>
                      <a:ext uri="{FF2B5EF4-FFF2-40B4-BE49-F238E27FC236}">
                        <a16:creationId xmlns:a16="http://schemas.microsoft.com/office/drawing/2014/main" id="{436824E6-0F6B-4854-9936-66DA8D3918D9}"/>
                      </a:ext>
                    </a:extLst>
                  </p:cNvPr>
                  <p:cNvSpPr/>
                  <p:nvPr/>
                </p:nvSpPr>
                <p:spPr>
                  <a:xfrm>
                    <a:off x="11732541" y="1631792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Arrow: Quad 277">
                    <a:extLst>
                      <a:ext uri="{FF2B5EF4-FFF2-40B4-BE49-F238E27FC236}">
                        <a16:creationId xmlns:a16="http://schemas.microsoft.com/office/drawing/2014/main" id="{B37B7759-A60D-4342-9E9D-B719802400C3}"/>
                      </a:ext>
                    </a:extLst>
                  </p:cNvPr>
                  <p:cNvSpPr/>
                  <p:nvPr/>
                </p:nvSpPr>
                <p:spPr>
                  <a:xfrm>
                    <a:off x="11017408" y="279400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" name="Arrow: Quad 278">
                    <a:extLst>
                      <a:ext uri="{FF2B5EF4-FFF2-40B4-BE49-F238E27FC236}">
                        <a16:creationId xmlns:a16="http://schemas.microsoft.com/office/drawing/2014/main" id="{423F8714-9E2D-4354-9F83-B4E134BA700E}"/>
                      </a:ext>
                    </a:extLst>
                  </p:cNvPr>
                  <p:cNvSpPr/>
                  <p:nvPr/>
                </p:nvSpPr>
                <p:spPr>
                  <a:xfrm>
                    <a:off x="9687244" y="45720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" name="Arrow: Quad 279">
                    <a:extLst>
                      <a:ext uri="{FF2B5EF4-FFF2-40B4-BE49-F238E27FC236}">
                        <a16:creationId xmlns:a16="http://schemas.microsoft.com/office/drawing/2014/main" id="{574E9A38-20F0-4A30-BC58-467B6F615DF9}"/>
                      </a:ext>
                    </a:extLst>
                  </p:cNvPr>
                  <p:cNvSpPr/>
                  <p:nvPr/>
                </p:nvSpPr>
                <p:spPr>
                  <a:xfrm>
                    <a:off x="10989076" y="4605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Arrow: Quad 280">
                    <a:extLst>
                      <a:ext uri="{FF2B5EF4-FFF2-40B4-BE49-F238E27FC236}">
                        <a16:creationId xmlns:a16="http://schemas.microsoft.com/office/drawing/2014/main" id="{C4E2DD43-3EED-41A7-A191-B46A9E4AFB3C}"/>
                      </a:ext>
                    </a:extLst>
                  </p:cNvPr>
                  <p:cNvSpPr/>
                  <p:nvPr/>
                </p:nvSpPr>
                <p:spPr>
                  <a:xfrm>
                    <a:off x="9645371" y="24923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Arrow: Quad 281">
                    <a:extLst>
                      <a:ext uri="{FF2B5EF4-FFF2-40B4-BE49-F238E27FC236}">
                        <a16:creationId xmlns:a16="http://schemas.microsoft.com/office/drawing/2014/main" id="{193B63B2-CC61-4E07-8C84-064F3CCFB837}"/>
                      </a:ext>
                    </a:extLst>
                  </p:cNvPr>
                  <p:cNvSpPr/>
                  <p:nvPr/>
                </p:nvSpPr>
                <p:spPr>
                  <a:xfrm>
                    <a:off x="7919003" y="259080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" name="Arrow: Quad 282">
                    <a:extLst>
                      <a:ext uri="{FF2B5EF4-FFF2-40B4-BE49-F238E27FC236}">
                        <a16:creationId xmlns:a16="http://schemas.microsoft.com/office/drawing/2014/main" id="{B588814D-CEF4-4F37-AFA8-CC67F185E891}"/>
                      </a:ext>
                    </a:extLst>
                  </p:cNvPr>
                  <p:cNvSpPr/>
                  <p:nvPr/>
                </p:nvSpPr>
                <p:spPr>
                  <a:xfrm>
                    <a:off x="8864124" y="6389529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" name="Arrow: Quad 283">
                    <a:extLst>
                      <a:ext uri="{FF2B5EF4-FFF2-40B4-BE49-F238E27FC236}">
                        <a16:creationId xmlns:a16="http://schemas.microsoft.com/office/drawing/2014/main" id="{A9541263-4E4F-449E-A6AD-337893F4705A}"/>
                      </a:ext>
                    </a:extLst>
                  </p:cNvPr>
                  <p:cNvSpPr/>
                  <p:nvPr/>
                </p:nvSpPr>
                <p:spPr>
                  <a:xfrm>
                    <a:off x="11262200" y="630443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" name="Arrow: Quad 284">
                    <a:extLst>
                      <a:ext uri="{FF2B5EF4-FFF2-40B4-BE49-F238E27FC236}">
                        <a16:creationId xmlns:a16="http://schemas.microsoft.com/office/drawing/2014/main" id="{767CE066-0B6C-4C21-AA60-5F91348F0005}"/>
                      </a:ext>
                    </a:extLst>
                  </p:cNvPr>
                  <p:cNvSpPr/>
                  <p:nvPr/>
                </p:nvSpPr>
                <p:spPr>
                  <a:xfrm>
                    <a:off x="10479647" y="6468587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" name="Arrow: Quad 285">
                    <a:extLst>
                      <a:ext uri="{FF2B5EF4-FFF2-40B4-BE49-F238E27FC236}">
                        <a16:creationId xmlns:a16="http://schemas.microsoft.com/office/drawing/2014/main" id="{647A471D-D7FF-42C0-80A3-A1400F901A5B}"/>
                      </a:ext>
                    </a:extLst>
                  </p:cNvPr>
                  <p:cNvSpPr/>
                  <p:nvPr/>
                </p:nvSpPr>
                <p:spPr>
                  <a:xfrm>
                    <a:off x="11767899" y="6478747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" name="Arrow: Quad 286">
                    <a:extLst>
                      <a:ext uri="{FF2B5EF4-FFF2-40B4-BE49-F238E27FC236}">
                        <a16:creationId xmlns:a16="http://schemas.microsoft.com/office/drawing/2014/main" id="{3C1ADD94-E911-4DB8-9657-1155FB3DAF60}"/>
                      </a:ext>
                    </a:extLst>
                  </p:cNvPr>
                  <p:cNvSpPr/>
                  <p:nvPr/>
                </p:nvSpPr>
                <p:spPr>
                  <a:xfrm>
                    <a:off x="11940857" y="5837397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" name="Arrow: Quad 287">
                    <a:extLst>
                      <a:ext uri="{FF2B5EF4-FFF2-40B4-BE49-F238E27FC236}">
                        <a16:creationId xmlns:a16="http://schemas.microsoft.com/office/drawing/2014/main" id="{33C42E06-243D-4ABB-84DC-FB549C14DCF7}"/>
                      </a:ext>
                    </a:extLst>
                  </p:cNvPr>
                  <p:cNvSpPr/>
                  <p:nvPr/>
                </p:nvSpPr>
                <p:spPr>
                  <a:xfrm>
                    <a:off x="11605498" y="5786595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" name="Arrow: Quad 288">
                    <a:extLst>
                      <a:ext uri="{FF2B5EF4-FFF2-40B4-BE49-F238E27FC236}">
                        <a16:creationId xmlns:a16="http://schemas.microsoft.com/office/drawing/2014/main" id="{10651EFA-CBA9-491F-9EC0-52C71BCD7B9F}"/>
                      </a:ext>
                    </a:extLst>
                  </p:cNvPr>
                  <p:cNvSpPr/>
                  <p:nvPr/>
                </p:nvSpPr>
                <p:spPr>
                  <a:xfrm>
                    <a:off x="1343698" y="661193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Arrow: Quad 289">
                    <a:extLst>
                      <a:ext uri="{FF2B5EF4-FFF2-40B4-BE49-F238E27FC236}">
                        <a16:creationId xmlns:a16="http://schemas.microsoft.com/office/drawing/2014/main" id="{5B2181E6-1B36-4719-9FB9-8B939ED314EE}"/>
                      </a:ext>
                    </a:extLst>
                  </p:cNvPr>
                  <p:cNvSpPr/>
                  <p:nvPr/>
                </p:nvSpPr>
                <p:spPr>
                  <a:xfrm>
                    <a:off x="1496216" y="6348731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Arrow: Quad 290">
                    <a:extLst>
                      <a:ext uri="{FF2B5EF4-FFF2-40B4-BE49-F238E27FC236}">
                        <a16:creationId xmlns:a16="http://schemas.microsoft.com/office/drawing/2014/main" id="{FA847442-8CAB-42C7-AEF2-4A8D15AB48F7}"/>
                      </a:ext>
                    </a:extLst>
                  </p:cNvPr>
                  <p:cNvSpPr/>
                  <p:nvPr/>
                </p:nvSpPr>
                <p:spPr>
                  <a:xfrm>
                    <a:off x="3455591" y="640270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" name="Arrow: Quad 291">
                    <a:extLst>
                      <a:ext uri="{FF2B5EF4-FFF2-40B4-BE49-F238E27FC236}">
                        <a16:creationId xmlns:a16="http://schemas.microsoft.com/office/drawing/2014/main" id="{6AA55604-42C6-4291-B836-9751B9E89C5C}"/>
                      </a:ext>
                    </a:extLst>
                  </p:cNvPr>
                  <p:cNvSpPr/>
                  <p:nvPr/>
                </p:nvSpPr>
                <p:spPr>
                  <a:xfrm>
                    <a:off x="3386692" y="658145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Arrow: Quad 292">
                    <a:extLst>
                      <a:ext uri="{FF2B5EF4-FFF2-40B4-BE49-F238E27FC236}">
                        <a16:creationId xmlns:a16="http://schemas.microsoft.com/office/drawing/2014/main" id="{36AD4BE0-58BD-450D-8FE2-D89CC3FDA3E3}"/>
                      </a:ext>
                    </a:extLst>
                  </p:cNvPr>
                  <p:cNvSpPr/>
                  <p:nvPr/>
                </p:nvSpPr>
                <p:spPr>
                  <a:xfrm>
                    <a:off x="5295901" y="6634164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Arrow: Quad 293">
                    <a:extLst>
                      <a:ext uri="{FF2B5EF4-FFF2-40B4-BE49-F238E27FC236}">
                        <a16:creationId xmlns:a16="http://schemas.microsoft.com/office/drawing/2014/main" id="{7816EC52-AFAD-457F-A371-AE1FAC45187A}"/>
                      </a:ext>
                    </a:extLst>
                  </p:cNvPr>
                  <p:cNvSpPr/>
                  <p:nvPr/>
                </p:nvSpPr>
                <p:spPr>
                  <a:xfrm>
                    <a:off x="5297170" y="6380085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" name="Arrow: Quad 294">
                    <a:extLst>
                      <a:ext uri="{FF2B5EF4-FFF2-40B4-BE49-F238E27FC236}">
                        <a16:creationId xmlns:a16="http://schemas.microsoft.com/office/drawing/2014/main" id="{28B76001-17D2-4E38-9678-52D4EEEA1E3B}"/>
                      </a:ext>
                    </a:extLst>
                  </p:cNvPr>
                  <p:cNvSpPr/>
                  <p:nvPr/>
                </p:nvSpPr>
                <p:spPr>
                  <a:xfrm>
                    <a:off x="409099" y="953454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" name="Arrow: Quad 295">
                    <a:extLst>
                      <a:ext uri="{FF2B5EF4-FFF2-40B4-BE49-F238E27FC236}">
                        <a16:creationId xmlns:a16="http://schemas.microsoft.com/office/drawing/2014/main" id="{6F091169-2170-4C99-BECA-31C55A00738E}"/>
                      </a:ext>
                    </a:extLst>
                  </p:cNvPr>
                  <p:cNvSpPr/>
                  <p:nvPr/>
                </p:nvSpPr>
                <p:spPr>
                  <a:xfrm>
                    <a:off x="358519" y="231171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" name="Arrow: Quad 296">
                    <a:extLst>
                      <a:ext uri="{FF2B5EF4-FFF2-40B4-BE49-F238E27FC236}">
                        <a16:creationId xmlns:a16="http://schemas.microsoft.com/office/drawing/2014/main" id="{780FF9C7-0E7A-4E8C-B952-0C6FAAC3598A}"/>
                      </a:ext>
                    </a:extLst>
                  </p:cNvPr>
                  <p:cNvSpPr/>
                  <p:nvPr/>
                </p:nvSpPr>
                <p:spPr>
                  <a:xfrm>
                    <a:off x="427514" y="558577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" name="Arrow: Quad 297">
                    <a:extLst>
                      <a:ext uri="{FF2B5EF4-FFF2-40B4-BE49-F238E27FC236}">
                        <a16:creationId xmlns:a16="http://schemas.microsoft.com/office/drawing/2014/main" id="{2FAE1864-AEE5-4DF5-8F10-FF751DA7FBAD}"/>
                      </a:ext>
                    </a:extLst>
                  </p:cNvPr>
                  <p:cNvSpPr/>
                  <p:nvPr/>
                </p:nvSpPr>
                <p:spPr>
                  <a:xfrm>
                    <a:off x="50483" y="911067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" name="Arrow: Quad 298">
                    <a:extLst>
                      <a:ext uri="{FF2B5EF4-FFF2-40B4-BE49-F238E27FC236}">
                        <a16:creationId xmlns:a16="http://schemas.microsoft.com/office/drawing/2014/main" id="{0C428628-A14D-4B4D-A394-640454780693}"/>
                      </a:ext>
                    </a:extLst>
                  </p:cNvPr>
                  <p:cNvSpPr/>
                  <p:nvPr/>
                </p:nvSpPr>
                <p:spPr>
                  <a:xfrm>
                    <a:off x="127675" y="4317525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" name="Arrow: Quad 299">
                    <a:extLst>
                      <a:ext uri="{FF2B5EF4-FFF2-40B4-BE49-F238E27FC236}">
                        <a16:creationId xmlns:a16="http://schemas.microsoft.com/office/drawing/2014/main" id="{4CF5D2A6-B58B-48D3-BE60-0898FF29712E}"/>
                      </a:ext>
                    </a:extLst>
                  </p:cNvPr>
                  <p:cNvSpPr/>
                  <p:nvPr/>
                </p:nvSpPr>
                <p:spPr>
                  <a:xfrm>
                    <a:off x="480219" y="4276249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Arrow: Quad 300">
                    <a:extLst>
                      <a:ext uri="{FF2B5EF4-FFF2-40B4-BE49-F238E27FC236}">
                        <a16:creationId xmlns:a16="http://schemas.microsoft.com/office/drawing/2014/main" id="{B73F5A9B-6782-47EB-97C3-4A39C9AB4539}"/>
                      </a:ext>
                    </a:extLst>
                  </p:cNvPr>
                  <p:cNvSpPr/>
                  <p:nvPr/>
                </p:nvSpPr>
                <p:spPr>
                  <a:xfrm>
                    <a:off x="85113" y="5503387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Arrow: Quad 301">
                    <a:extLst>
                      <a:ext uri="{FF2B5EF4-FFF2-40B4-BE49-F238E27FC236}">
                        <a16:creationId xmlns:a16="http://schemas.microsoft.com/office/drawing/2014/main" id="{F05BAA67-2FE2-4B7B-9424-95AA075AABA0}"/>
                      </a:ext>
                    </a:extLst>
                  </p:cNvPr>
                  <p:cNvSpPr/>
                  <p:nvPr/>
                </p:nvSpPr>
                <p:spPr>
                  <a:xfrm>
                    <a:off x="358519" y="3665539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C007F73D-D110-47A8-A48B-8F1D1C36EDCC}"/>
                    </a:ext>
                  </a:extLst>
                </p:cNvPr>
                <p:cNvGrpSpPr/>
                <p:nvPr/>
              </p:nvGrpSpPr>
              <p:grpSpPr>
                <a:xfrm>
                  <a:off x="6428762" y="1334061"/>
                  <a:ext cx="4114364" cy="4747895"/>
                  <a:chOff x="-23289" y="-47942"/>
                  <a:chExt cx="12327049" cy="6958648"/>
                </a:xfrm>
                <a:solidFill>
                  <a:srgbClr val="FFC000"/>
                </a:solidFill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09CEA825-700D-47F7-82FD-3AD65ED8795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192000" cy="6858000"/>
                  </a:xfrm>
                  <a:prstGeom prst="rect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5B0BBD3D-7593-4485-AEE2-73E964F36683}"/>
                      </a:ext>
                    </a:extLst>
                  </p:cNvPr>
                  <p:cNvSpPr/>
                  <p:nvPr/>
                </p:nvSpPr>
                <p:spPr>
                  <a:xfrm>
                    <a:off x="680719" y="518161"/>
                    <a:ext cx="10942320" cy="5821679"/>
                  </a:xfrm>
                  <a:prstGeom prst="rect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2E881017-A0C9-451B-B253-853EB1900F86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2296160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EFF9B4EE-6485-47A3-8F9D-1780DB3F02A0}"/>
                      </a:ext>
                    </a:extLst>
                  </p:cNvPr>
                  <p:cNvCxnSpPr/>
                  <p:nvPr/>
                </p:nvCxnSpPr>
                <p:spPr>
                  <a:xfrm>
                    <a:off x="1747520" y="-45720"/>
                    <a:ext cx="1950720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4356D94B-B473-455A-8212-B90F24AFD5F9}"/>
                      </a:ext>
                    </a:extLst>
                  </p:cNvPr>
                  <p:cNvCxnSpPr/>
                  <p:nvPr/>
                </p:nvCxnSpPr>
                <p:spPr>
                  <a:xfrm>
                    <a:off x="5400040" y="-43180"/>
                    <a:ext cx="1950720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1DA7CB3E-F5A3-4AE0-866F-40B7F0F33EFF}"/>
                      </a:ext>
                    </a:extLst>
                  </p:cNvPr>
                  <p:cNvCxnSpPr/>
                  <p:nvPr/>
                </p:nvCxnSpPr>
                <p:spPr>
                  <a:xfrm>
                    <a:off x="3759200" y="-30480"/>
                    <a:ext cx="1950720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F3FFDADA-31DE-438D-BDB7-B87A8D5C0E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602720" y="535305"/>
                    <a:ext cx="568960" cy="175641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D313C3A3-EE93-4669-806D-DCC439A448D1}"/>
                      </a:ext>
                    </a:extLst>
                  </p:cNvPr>
                  <p:cNvCxnSpPr/>
                  <p:nvPr/>
                </p:nvCxnSpPr>
                <p:spPr>
                  <a:xfrm>
                    <a:off x="5862320" y="6350000"/>
                    <a:ext cx="1950720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8AB5DE4E-3D38-46E7-B404-BE54F3CD21A9}"/>
                      </a:ext>
                    </a:extLst>
                  </p:cNvPr>
                  <p:cNvCxnSpPr/>
                  <p:nvPr/>
                </p:nvCxnSpPr>
                <p:spPr>
                  <a:xfrm>
                    <a:off x="7056120" y="5080"/>
                    <a:ext cx="1950720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2E0A3E64-1465-4A80-A3E0-206F384C2EC1}"/>
                      </a:ext>
                    </a:extLst>
                  </p:cNvPr>
                  <p:cNvCxnSpPr/>
                  <p:nvPr/>
                </p:nvCxnSpPr>
                <p:spPr>
                  <a:xfrm>
                    <a:off x="4201160" y="6319520"/>
                    <a:ext cx="1950720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10B8663A-DC7D-4ABC-8063-77824544A7A1}"/>
                      </a:ext>
                    </a:extLst>
                  </p:cNvPr>
                  <p:cNvCxnSpPr/>
                  <p:nvPr/>
                </p:nvCxnSpPr>
                <p:spPr>
                  <a:xfrm>
                    <a:off x="2275840" y="6309360"/>
                    <a:ext cx="1950720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123B49E9-D7F8-4D41-9B20-95EF4BEDE149}"/>
                      </a:ext>
                    </a:extLst>
                  </p:cNvPr>
                  <p:cNvCxnSpPr/>
                  <p:nvPr/>
                </p:nvCxnSpPr>
                <p:spPr>
                  <a:xfrm>
                    <a:off x="8473442" y="-15240"/>
                    <a:ext cx="1950720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D86D91AB-1F1B-4E55-92CD-C6D57B93CC25}"/>
                      </a:ext>
                    </a:extLst>
                  </p:cNvPr>
                  <p:cNvCxnSpPr/>
                  <p:nvPr/>
                </p:nvCxnSpPr>
                <p:spPr>
                  <a:xfrm>
                    <a:off x="619760" y="6334760"/>
                    <a:ext cx="1950720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AF9804F2-F143-4C93-A834-1EA6E2509451}"/>
                      </a:ext>
                    </a:extLst>
                  </p:cNvPr>
                  <p:cNvCxnSpPr/>
                  <p:nvPr/>
                </p:nvCxnSpPr>
                <p:spPr>
                  <a:xfrm>
                    <a:off x="9652000" y="-40640"/>
                    <a:ext cx="1950720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03" name="Straight Connector 102">
                    <a:extLst>
                      <a:ext uri="{FF2B5EF4-FFF2-40B4-BE49-F238E27FC236}">
                        <a16:creationId xmlns:a16="http://schemas.microsoft.com/office/drawing/2014/main" id="{6751AEE2-EB80-4A20-B74C-7E4DFDD1AC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91" y="45720"/>
                    <a:ext cx="653209" cy="178308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0DFD15C0-D044-4DBD-8079-FFA03B491F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1643360" y="1724660"/>
                    <a:ext cx="548640" cy="91694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23F318C0-DBD9-44E0-849D-B4EBDDDAE6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0" y="558800"/>
                    <a:ext cx="690880" cy="108712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D17E9DA8-C5F3-4995-89B7-D8617DA7EB53}"/>
                      </a:ext>
                    </a:extLst>
                  </p:cNvPr>
                  <p:cNvCxnSpPr/>
                  <p:nvPr/>
                </p:nvCxnSpPr>
                <p:spPr>
                  <a:xfrm>
                    <a:off x="10228580" y="6268720"/>
                    <a:ext cx="1950720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C3EF0D2E-A993-4CF0-9943-22B08F7C4F83}"/>
                      </a:ext>
                    </a:extLst>
                  </p:cNvPr>
                  <p:cNvCxnSpPr/>
                  <p:nvPr/>
                </p:nvCxnSpPr>
                <p:spPr>
                  <a:xfrm>
                    <a:off x="9067800" y="6309360"/>
                    <a:ext cx="1950720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08" name="Straight Connector 107">
                    <a:extLst>
                      <a:ext uri="{FF2B5EF4-FFF2-40B4-BE49-F238E27FC236}">
                        <a16:creationId xmlns:a16="http://schemas.microsoft.com/office/drawing/2014/main" id="{784A2FA9-1DE3-4E18-8C31-A2BE9D696C1D}"/>
                      </a:ext>
                    </a:extLst>
                  </p:cNvPr>
                  <p:cNvCxnSpPr/>
                  <p:nvPr/>
                </p:nvCxnSpPr>
                <p:spPr>
                  <a:xfrm>
                    <a:off x="7122160" y="6309360"/>
                    <a:ext cx="1950720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09" name="Straight Connector 108">
                    <a:extLst>
                      <a:ext uri="{FF2B5EF4-FFF2-40B4-BE49-F238E27FC236}">
                        <a16:creationId xmlns:a16="http://schemas.microsoft.com/office/drawing/2014/main" id="{8766B400-A776-42DB-90E3-782D8FC565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0320" y="1798320"/>
                    <a:ext cx="619760" cy="108712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10" name="Straight Connector 109">
                    <a:extLst>
                      <a:ext uri="{FF2B5EF4-FFF2-40B4-BE49-F238E27FC236}">
                        <a16:creationId xmlns:a16="http://schemas.microsoft.com/office/drawing/2014/main" id="{4437A657-1863-4A4B-9E13-0E83821E97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1616690" y="518160"/>
                    <a:ext cx="605790" cy="80264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11" name="Straight Connector 110">
                    <a:extLst>
                      <a:ext uri="{FF2B5EF4-FFF2-40B4-BE49-F238E27FC236}">
                        <a16:creationId xmlns:a16="http://schemas.microsoft.com/office/drawing/2014/main" id="{7CF19256-E9D1-406B-A016-2CCA85A391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3181" y="6370320"/>
                    <a:ext cx="2527299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12" name="Straight Connector 111">
                    <a:extLst>
                      <a:ext uri="{FF2B5EF4-FFF2-40B4-BE49-F238E27FC236}">
                        <a16:creationId xmlns:a16="http://schemas.microsoft.com/office/drawing/2014/main" id="{CE1A2E4E-B0EC-42FA-926F-1FBDD5D9B3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640" y="5207000"/>
                    <a:ext cx="619760" cy="108712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13" name="Straight Connector 112">
                    <a:extLst>
                      <a:ext uri="{FF2B5EF4-FFF2-40B4-BE49-F238E27FC236}">
                        <a16:creationId xmlns:a16="http://schemas.microsoft.com/office/drawing/2014/main" id="{3AF73021-9960-4E0E-A441-22999BC4EC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0480" y="4094480"/>
                    <a:ext cx="619760" cy="108712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14" name="Straight Connector 113">
                    <a:extLst>
                      <a:ext uri="{FF2B5EF4-FFF2-40B4-BE49-F238E27FC236}">
                        <a16:creationId xmlns:a16="http://schemas.microsoft.com/office/drawing/2014/main" id="{8CB14CF1-95A7-4FFC-9843-2CDF7B54C9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640" y="2946400"/>
                    <a:ext cx="619760" cy="108712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15" name="Straight Connector 114">
                    <a:extLst>
                      <a:ext uri="{FF2B5EF4-FFF2-40B4-BE49-F238E27FC236}">
                        <a16:creationId xmlns:a16="http://schemas.microsoft.com/office/drawing/2014/main" id="{90791C11-18D4-4BE9-A481-8B8748298C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1643360" y="2987040"/>
                    <a:ext cx="548640" cy="91694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16" name="Straight Connector 115">
                    <a:extLst>
                      <a:ext uri="{FF2B5EF4-FFF2-40B4-BE49-F238E27FC236}">
                        <a16:creationId xmlns:a16="http://schemas.microsoft.com/office/drawing/2014/main" id="{969D09B3-AB30-479F-B322-9682D74CC1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1643360" y="4249420"/>
                    <a:ext cx="548640" cy="91694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17" name="Straight Connector 116">
                    <a:extLst>
                      <a:ext uri="{FF2B5EF4-FFF2-40B4-BE49-F238E27FC236}">
                        <a16:creationId xmlns:a16="http://schemas.microsoft.com/office/drawing/2014/main" id="{754A092B-0375-40CF-8FDA-4770B1E41D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1643360" y="5361940"/>
                    <a:ext cx="548640" cy="91694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715451E6-65C2-463C-9CB8-16E57AF12C79}"/>
                      </a:ext>
                    </a:extLst>
                  </p:cNvPr>
                  <p:cNvSpPr/>
                  <p:nvPr/>
                </p:nvSpPr>
                <p:spPr>
                  <a:xfrm>
                    <a:off x="612101" y="-18487"/>
                    <a:ext cx="3532321" cy="546807"/>
                  </a:xfrm>
                  <a:custGeom>
                    <a:avLst/>
                    <a:gdLst>
                      <a:gd name="connsiteX0" fmla="*/ 0 w 3532321"/>
                      <a:gd name="connsiteY0" fmla="*/ 546807 h 546807"/>
                      <a:gd name="connsiteX1" fmla="*/ 3291840 w 3532321"/>
                      <a:gd name="connsiteY1" fmla="*/ 48967 h 546807"/>
                      <a:gd name="connsiteX2" fmla="*/ 3281680 w 3532321"/>
                      <a:gd name="connsiteY2" fmla="*/ 18487 h 546807"/>
                      <a:gd name="connsiteX3" fmla="*/ 3281680 w 3532321"/>
                      <a:gd name="connsiteY3" fmla="*/ 18487 h 546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32321" h="546807">
                        <a:moveTo>
                          <a:pt x="0" y="546807"/>
                        </a:moveTo>
                        <a:lnTo>
                          <a:pt x="3291840" y="48967"/>
                        </a:lnTo>
                        <a:cubicBezTo>
                          <a:pt x="3838787" y="-39086"/>
                          <a:pt x="3281680" y="18487"/>
                          <a:pt x="3281680" y="18487"/>
                        </a:cubicBezTo>
                        <a:lnTo>
                          <a:pt x="3281680" y="18487"/>
                        </a:lnTo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B76B7E3D-8B2F-4551-A136-F51D24C0D84D}"/>
                      </a:ext>
                    </a:extLst>
                  </p:cNvPr>
                  <p:cNvSpPr/>
                  <p:nvPr/>
                </p:nvSpPr>
                <p:spPr>
                  <a:xfrm>
                    <a:off x="3749040" y="10160"/>
                    <a:ext cx="1910080" cy="518160"/>
                  </a:xfrm>
                  <a:custGeom>
                    <a:avLst/>
                    <a:gdLst>
                      <a:gd name="connsiteX0" fmla="*/ 0 w 1910080"/>
                      <a:gd name="connsiteY0" fmla="*/ 518160 h 518160"/>
                      <a:gd name="connsiteX1" fmla="*/ 1910080 w 1910080"/>
                      <a:gd name="connsiteY1" fmla="*/ 0 h 518160"/>
                      <a:gd name="connsiteX2" fmla="*/ 1910080 w 1910080"/>
                      <a:gd name="connsiteY2" fmla="*/ 0 h 518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10080" h="518160">
                        <a:moveTo>
                          <a:pt x="0" y="518160"/>
                        </a:moveTo>
                        <a:lnTo>
                          <a:pt x="1910080" y="0"/>
                        </a:lnTo>
                        <a:lnTo>
                          <a:pt x="1910080" y="0"/>
                        </a:lnTo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48A61BD4-15C7-4705-AA15-1E8E7CC600FD}"/>
                      </a:ext>
                    </a:extLst>
                  </p:cNvPr>
                  <p:cNvSpPr/>
                  <p:nvPr/>
                </p:nvSpPr>
                <p:spPr>
                  <a:xfrm>
                    <a:off x="5842000" y="-20320"/>
                    <a:ext cx="1910080" cy="518160"/>
                  </a:xfrm>
                  <a:custGeom>
                    <a:avLst/>
                    <a:gdLst>
                      <a:gd name="connsiteX0" fmla="*/ 0 w 1910080"/>
                      <a:gd name="connsiteY0" fmla="*/ 518160 h 518160"/>
                      <a:gd name="connsiteX1" fmla="*/ 1910080 w 1910080"/>
                      <a:gd name="connsiteY1" fmla="*/ 0 h 518160"/>
                      <a:gd name="connsiteX2" fmla="*/ 1910080 w 1910080"/>
                      <a:gd name="connsiteY2" fmla="*/ 0 h 518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10080" h="518160">
                        <a:moveTo>
                          <a:pt x="0" y="518160"/>
                        </a:moveTo>
                        <a:lnTo>
                          <a:pt x="1910080" y="0"/>
                        </a:lnTo>
                        <a:lnTo>
                          <a:pt x="1910080" y="0"/>
                        </a:lnTo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id="{1BB4A89E-D669-49FE-AFD2-3ABA54B1491F}"/>
                      </a:ext>
                    </a:extLst>
                  </p:cNvPr>
                  <p:cNvSpPr/>
                  <p:nvPr/>
                </p:nvSpPr>
                <p:spPr>
                  <a:xfrm>
                    <a:off x="10393680" y="-10160"/>
                    <a:ext cx="1910080" cy="518160"/>
                  </a:xfrm>
                  <a:custGeom>
                    <a:avLst/>
                    <a:gdLst>
                      <a:gd name="connsiteX0" fmla="*/ 0 w 1910080"/>
                      <a:gd name="connsiteY0" fmla="*/ 518160 h 518160"/>
                      <a:gd name="connsiteX1" fmla="*/ 1910080 w 1910080"/>
                      <a:gd name="connsiteY1" fmla="*/ 0 h 518160"/>
                      <a:gd name="connsiteX2" fmla="*/ 1910080 w 1910080"/>
                      <a:gd name="connsiteY2" fmla="*/ 0 h 518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10080" h="518160">
                        <a:moveTo>
                          <a:pt x="0" y="518160"/>
                        </a:moveTo>
                        <a:lnTo>
                          <a:pt x="1910080" y="0"/>
                        </a:lnTo>
                        <a:lnTo>
                          <a:pt x="1910080" y="0"/>
                        </a:lnTo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7D940577-09BA-4E49-9B5D-626A5F6377FE}"/>
                      </a:ext>
                    </a:extLst>
                  </p:cNvPr>
                  <p:cNvSpPr/>
                  <p:nvPr/>
                </p:nvSpPr>
                <p:spPr>
                  <a:xfrm>
                    <a:off x="8945879" y="20320"/>
                    <a:ext cx="1910080" cy="518160"/>
                  </a:xfrm>
                  <a:custGeom>
                    <a:avLst/>
                    <a:gdLst>
                      <a:gd name="connsiteX0" fmla="*/ 0 w 1910080"/>
                      <a:gd name="connsiteY0" fmla="*/ 518160 h 518160"/>
                      <a:gd name="connsiteX1" fmla="*/ 1910080 w 1910080"/>
                      <a:gd name="connsiteY1" fmla="*/ 0 h 518160"/>
                      <a:gd name="connsiteX2" fmla="*/ 1910080 w 1910080"/>
                      <a:gd name="connsiteY2" fmla="*/ 0 h 518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10080" h="518160">
                        <a:moveTo>
                          <a:pt x="0" y="518160"/>
                        </a:moveTo>
                        <a:lnTo>
                          <a:pt x="1910080" y="0"/>
                        </a:lnTo>
                        <a:lnTo>
                          <a:pt x="1910080" y="0"/>
                        </a:lnTo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6B1B5A13-B53D-4B29-B2C1-62E1954F5078}"/>
                      </a:ext>
                    </a:extLst>
                  </p:cNvPr>
                  <p:cNvSpPr/>
                  <p:nvPr/>
                </p:nvSpPr>
                <p:spPr>
                  <a:xfrm>
                    <a:off x="7264401" y="-40640"/>
                    <a:ext cx="1910080" cy="518160"/>
                  </a:xfrm>
                  <a:custGeom>
                    <a:avLst/>
                    <a:gdLst>
                      <a:gd name="connsiteX0" fmla="*/ 0 w 1910080"/>
                      <a:gd name="connsiteY0" fmla="*/ 518160 h 518160"/>
                      <a:gd name="connsiteX1" fmla="*/ 1910080 w 1910080"/>
                      <a:gd name="connsiteY1" fmla="*/ 0 h 518160"/>
                      <a:gd name="connsiteX2" fmla="*/ 1910080 w 1910080"/>
                      <a:gd name="connsiteY2" fmla="*/ 0 h 518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10080" h="518160">
                        <a:moveTo>
                          <a:pt x="0" y="518160"/>
                        </a:moveTo>
                        <a:lnTo>
                          <a:pt x="1910080" y="0"/>
                        </a:lnTo>
                        <a:lnTo>
                          <a:pt x="1910080" y="0"/>
                        </a:lnTo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182D629B-CEE7-4711-88AC-79A03AFDEA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2969" y="1590040"/>
                    <a:ext cx="653209" cy="178308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CABC3853-E478-4413-BC32-0FFBB2870A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3129" y="3134360"/>
                    <a:ext cx="653209" cy="178308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E592152F-E39E-424B-AEF7-9C50F23BD0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23289" y="4678680"/>
                    <a:ext cx="724329" cy="172720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id="{950C978C-A76A-462D-9F2E-DC0EECE36D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287520" y="6329680"/>
                    <a:ext cx="2527299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0BEE59B7-BE0F-44B0-A045-C4909D68D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462530" y="6339840"/>
                    <a:ext cx="2527299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3B22FC86-9AEC-454A-B2BD-EE8DE23279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245478" y="6360160"/>
                    <a:ext cx="2527299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E8941B81-2A95-4E61-9592-2FACFDF85A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250941" y="6339840"/>
                    <a:ext cx="2527299" cy="51816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CA924B14-D072-41E9-97A4-0037A316E7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748839" y="6393180"/>
                    <a:ext cx="2443161" cy="48514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450276B9-12D9-45EA-83A3-4C5A17D52A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635105" y="2108835"/>
                    <a:ext cx="568960" cy="175641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90C38F7E-A406-43FC-8166-73E1DD2C85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667490" y="3682365"/>
                    <a:ext cx="568960" cy="175641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082845D3-F758-42BE-B479-A7FA2FFD8E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598910" y="5132070"/>
                    <a:ext cx="568960" cy="1756410"/>
                  </a:xfrm>
                  <a:prstGeom prst="line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135" name="Arrow: Quad 134">
                    <a:extLst>
                      <a:ext uri="{FF2B5EF4-FFF2-40B4-BE49-F238E27FC236}">
                        <a16:creationId xmlns:a16="http://schemas.microsoft.com/office/drawing/2014/main" id="{D8E8DF08-CFF1-4F95-AAC7-4B6754C54280}"/>
                      </a:ext>
                    </a:extLst>
                  </p:cNvPr>
                  <p:cNvSpPr/>
                  <p:nvPr/>
                </p:nvSpPr>
                <p:spPr>
                  <a:xfrm>
                    <a:off x="3803983" y="110649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Arrow: Quad 135">
                    <a:extLst>
                      <a:ext uri="{FF2B5EF4-FFF2-40B4-BE49-F238E27FC236}">
                        <a16:creationId xmlns:a16="http://schemas.microsoft.com/office/drawing/2014/main" id="{2365861D-0A8B-4392-BCB5-9644BB4F1C4D}"/>
                      </a:ext>
                    </a:extLst>
                  </p:cNvPr>
                  <p:cNvSpPr/>
                  <p:nvPr/>
                </p:nvSpPr>
                <p:spPr>
                  <a:xfrm>
                    <a:off x="1741884" y="47785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Arrow: Quad 136">
                    <a:extLst>
                      <a:ext uri="{FF2B5EF4-FFF2-40B4-BE49-F238E27FC236}">
                        <a16:creationId xmlns:a16="http://schemas.microsoft.com/office/drawing/2014/main" id="{5379CA75-D303-420C-B069-75CCE328C53D}"/>
                      </a:ext>
                    </a:extLst>
                  </p:cNvPr>
                  <p:cNvSpPr/>
                  <p:nvPr/>
                </p:nvSpPr>
                <p:spPr>
                  <a:xfrm>
                    <a:off x="5573513" y="90329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Arrow: Quad 137">
                    <a:extLst>
                      <a:ext uri="{FF2B5EF4-FFF2-40B4-BE49-F238E27FC236}">
                        <a16:creationId xmlns:a16="http://schemas.microsoft.com/office/drawing/2014/main" id="{AEE153C9-B716-4BFF-9AF3-A3EC546AD679}"/>
                      </a:ext>
                    </a:extLst>
                  </p:cNvPr>
                  <p:cNvSpPr/>
                  <p:nvPr/>
                </p:nvSpPr>
                <p:spPr>
                  <a:xfrm>
                    <a:off x="11737417" y="21113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Arrow: Quad 138">
                    <a:extLst>
                      <a:ext uri="{FF2B5EF4-FFF2-40B4-BE49-F238E27FC236}">
                        <a16:creationId xmlns:a16="http://schemas.microsoft.com/office/drawing/2014/main" id="{64490539-06EA-4D07-8DED-023D5888339E}"/>
                      </a:ext>
                    </a:extLst>
                  </p:cNvPr>
                  <p:cNvSpPr/>
                  <p:nvPr/>
                </p:nvSpPr>
                <p:spPr>
                  <a:xfrm>
                    <a:off x="197984" y="1561307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Arrow: Quad 139">
                    <a:extLst>
                      <a:ext uri="{FF2B5EF4-FFF2-40B4-BE49-F238E27FC236}">
                        <a16:creationId xmlns:a16="http://schemas.microsoft.com/office/drawing/2014/main" id="{EC0D401A-D874-4348-A200-E99FB9D1306D}"/>
                      </a:ext>
                    </a:extLst>
                  </p:cNvPr>
                  <p:cNvSpPr/>
                  <p:nvPr/>
                </p:nvSpPr>
                <p:spPr>
                  <a:xfrm>
                    <a:off x="7261225" y="130017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" name="Arrow: Quad 140">
                    <a:extLst>
                      <a:ext uri="{FF2B5EF4-FFF2-40B4-BE49-F238E27FC236}">
                        <a16:creationId xmlns:a16="http://schemas.microsoft.com/office/drawing/2014/main" id="{DF9DBC30-E2E5-4F3F-9E6A-8F99B7DA83F6}"/>
                      </a:ext>
                    </a:extLst>
                  </p:cNvPr>
                  <p:cNvSpPr/>
                  <p:nvPr/>
                </p:nvSpPr>
                <p:spPr>
                  <a:xfrm>
                    <a:off x="11913315" y="1073627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Arrow: Quad 141">
                    <a:extLst>
                      <a:ext uri="{FF2B5EF4-FFF2-40B4-BE49-F238E27FC236}">
                        <a16:creationId xmlns:a16="http://schemas.microsoft.com/office/drawing/2014/main" id="{769CBF3D-4743-4C50-B521-476B73E0504C}"/>
                      </a:ext>
                    </a:extLst>
                  </p:cNvPr>
                  <p:cNvSpPr/>
                  <p:nvPr/>
                </p:nvSpPr>
                <p:spPr>
                  <a:xfrm>
                    <a:off x="188539" y="2946400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" name="Arrow: Quad 142">
                    <a:extLst>
                      <a:ext uri="{FF2B5EF4-FFF2-40B4-BE49-F238E27FC236}">
                        <a16:creationId xmlns:a16="http://schemas.microsoft.com/office/drawing/2014/main" id="{8B9E40A6-42C1-4AA3-AA82-0C565B941063}"/>
                      </a:ext>
                    </a:extLst>
                  </p:cNvPr>
                  <p:cNvSpPr/>
                  <p:nvPr/>
                </p:nvSpPr>
                <p:spPr>
                  <a:xfrm>
                    <a:off x="352227" y="228600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Arrow: Quad 143">
                    <a:extLst>
                      <a:ext uri="{FF2B5EF4-FFF2-40B4-BE49-F238E27FC236}">
                        <a16:creationId xmlns:a16="http://schemas.microsoft.com/office/drawing/2014/main" id="{379249D5-C207-4F88-BA0D-4853DAE47B85}"/>
                      </a:ext>
                    </a:extLst>
                  </p:cNvPr>
                  <p:cNvSpPr/>
                  <p:nvPr/>
                </p:nvSpPr>
                <p:spPr>
                  <a:xfrm>
                    <a:off x="8860272" y="150337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Arrow: Quad 144">
                    <a:extLst>
                      <a:ext uri="{FF2B5EF4-FFF2-40B4-BE49-F238E27FC236}">
                        <a16:creationId xmlns:a16="http://schemas.microsoft.com/office/drawing/2014/main" id="{6A267F4B-C7E1-429B-ABEF-904CF55C1DD1}"/>
                      </a:ext>
                    </a:extLst>
                  </p:cNvPr>
                  <p:cNvSpPr/>
                  <p:nvPr/>
                </p:nvSpPr>
                <p:spPr>
                  <a:xfrm>
                    <a:off x="11821316" y="237521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Arrow: Quad 145">
                    <a:extLst>
                      <a:ext uri="{FF2B5EF4-FFF2-40B4-BE49-F238E27FC236}">
                        <a16:creationId xmlns:a16="http://schemas.microsoft.com/office/drawing/2014/main" id="{1C4EC168-2749-44D0-A92B-F9E355EFA25A}"/>
                      </a:ext>
                    </a:extLst>
                  </p:cNvPr>
                  <p:cNvSpPr/>
                  <p:nvPr/>
                </p:nvSpPr>
                <p:spPr>
                  <a:xfrm>
                    <a:off x="10321800" y="17049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Arrow: Quad 146">
                    <a:extLst>
                      <a:ext uri="{FF2B5EF4-FFF2-40B4-BE49-F238E27FC236}">
                        <a16:creationId xmlns:a16="http://schemas.microsoft.com/office/drawing/2014/main" id="{C67E07BF-E9C8-4976-9FD5-32B42F4BC5E0}"/>
                      </a:ext>
                    </a:extLst>
                  </p:cNvPr>
                  <p:cNvSpPr/>
                  <p:nvPr/>
                </p:nvSpPr>
                <p:spPr>
                  <a:xfrm>
                    <a:off x="11851561" y="3727847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" name="Arrow: Quad 147">
                    <a:extLst>
                      <a:ext uri="{FF2B5EF4-FFF2-40B4-BE49-F238E27FC236}">
                        <a16:creationId xmlns:a16="http://schemas.microsoft.com/office/drawing/2014/main" id="{9FB96D42-9081-4412-BBA1-A372AF95408A}"/>
                      </a:ext>
                    </a:extLst>
                  </p:cNvPr>
                  <p:cNvSpPr/>
                  <p:nvPr/>
                </p:nvSpPr>
                <p:spPr>
                  <a:xfrm>
                    <a:off x="11792266" y="5077302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Arrow: Quad 148">
                    <a:extLst>
                      <a:ext uri="{FF2B5EF4-FFF2-40B4-BE49-F238E27FC236}">
                        <a16:creationId xmlns:a16="http://schemas.microsoft.com/office/drawing/2014/main" id="{2EE04CD4-A829-4913-8CA4-3F3C72AC2C90}"/>
                      </a:ext>
                    </a:extLst>
                  </p:cNvPr>
                  <p:cNvSpPr/>
                  <p:nvPr/>
                </p:nvSpPr>
                <p:spPr>
                  <a:xfrm>
                    <a:off x="11720989" y="6145689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Arrow: Quad 149">
                    <a:extLst>
                      <a:ext uri="{FF2B5EF4-FFF2-40B4-BE49-F238E27FC236}">
                        <a16:creationId xmlns:a16="http://schemas.microsoft.com/office/drawing/2014/main" id="{5C8CF4DB-6627-453B-8CA3-87CBC619E7D9}"/>
                      </a:ext>
                    </a:extLst>
                  </p:cNvPr>
                  <p:cNvSpPr/>
                  <p:nvPr/>
                </p:nvSpPr>
                <p:spPr>
                  <a:xfrm>
                    <a:off x="312024" y="486441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Arrow: Quad 150">
                    <a:extLst>
                      <a:ext uri="{FF2B5EF4-FFF2-40B4-BE49-F238E27FC236}">
                        <a16:creationId xmlns:a16="http://schemas.microsoft.com/office/drawing/2014/main" id="{18434E2F-1156-4A80-985A-571B3D6BF415}"/>
                      </a:ext>
                    </a:extLst>
                  </p:cNvPr>
                  <p:cNvSpPr/>
                  <p:nvPr/>
                </p:nvSpPr>
                <p:spPr>
                  <a:xfrm>
                    <a:off x="11243549" y="659161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Arrow: Quad 151">
                    <a:extLst>
                      <a:ext uri="{FF2B5EF4-FFF2-40B4-BE49-F238E27FC236}">
                        <a16:creationId xmlns:a16="http://schemas.microsoft.com/office/drawing/2014/main" id="{C2155B40-C909-4154-BE66-288F271CB88A}"/>
                      </a:ext>
                    </a:extLst>
                  </p:cNvPr>
                  <p:cNvSpPr/>
                  <p:nvPr/>
                </p:nvSpPr>
                <p:spPr>
                  <a:xfrm>
                    <a:off x="9822895" y="6542565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Arrow: Quad 152">
                    <a:extLst>
                      <a:ext uri="{FF2B5EF4-FFF2-40B4-BE49-F238E27FC236}">
                        <a16:creationId xmlns:a16="http://schemas.microsoft.com/office/drawing/2014/main" id="{2008A595-CEC4-4041-BE5C-2AFABD290324}"/>
                      </a:ext>
                    </a:extLst>
                  </p:cNvPr>
                  <p:cNvSpPr/>
                  <p:nvPr/>
                </p:nvSpPr>
                <p:spPr>
                  <a:xfrm>
                    <a:off x="6173663" y="6518356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Arrow: Quad 153">
                    <a:extLst>
                      <a:ext uri="{FF2B5EF4-FFF2-40B4-BE49-F238E27FC236}">
                        <a16:creationId xmlns:a16="http://schemas.microsoft.com/office/drawing/2014/main" id="{2E75CFF7-DE32-4F04-9D07-5ACB35B32048}"/>
                      </a:ext>
                    </a:extLst>
                  </p:cNvPr>
                  <p:cNvSpPr/>
                  <p:nvPr/>
                </p:nvSpPr>
                <p:spPr>
                  <a:xfrm>
                    <a:off x="281464" y="6317934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Arrow: Quad 154">
                    <a:extLst>
                      <a:ext uri="{FF2B5EF4-FFF2-40B4-BE49-F238E27FC236}">
                        <a16:creationId xmlns:a16="http://schemas.microsoft.com/office/drawing/2014/main" id="{756D6312-6109-46EB-B664-2053A3063571}"/>
                      </a:ext>
                    </a:extLst>
                  </p:cNvPr>
                  <p:cNvSpPr/>
                  <p:nvPr/>
                </p:nvSpPr>
                <p:spPr>
                  <a:xfrm>
                    <a:off x="2446098" y="6430169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Arrow: Quad 155">
                    <a:extLst>
                      <a:ext uri="{FF2B5EF4-FFF2-40B4-BE49-F238E27FC236}">
                        <a16:creationId xmlns:a16="http://schemas.microsoft.com/office/drawing/2014/main" id="{40367C60-B777-4FE1-8FC0-F8C049216FCD}"/>
                      </a:ext>
                    </a:extLst>
                  </p:cNvPr>
                  <p:cNvSpPr/>
                  <p:nvPr/>
                </p:nvSpPr>
                <p:spPr>
                  <a:xfrm>
                    <a:off x="7950838" y="659161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Arrow: Quad 156">
                    <a:extLst>
                      <a:ext uri="{FF2B5EF4-FFF2-40B4-BE49-F238E27FC236}">
                        <a16:creationId xmlns:a16="http://schemas.microsoft.com/office/drawing/2014/main" id="{2624705C-EE03-4BE7-BE8D-75123BEFCFD9}"/>
                      </a:ext>
                    </a:extLst>
                  </p:cNvPr>
                  <p:cNvSpPr/>
                  <p:nvPr/>
                </p:nvSpPr>
                <p:spPr>
                  <a:xfrm>
                    <a:off x="4374674" y="6490177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Arrow: Quad 157">
                    <a:extLst>
                      <a:ext uri="{FF2B5EF4-FFF2-40B4-BE49-F238E27FC236}">
                        <a16:creationId xmlns:a16="http://schemas.microsoft.com/office/drawing/2014/main" id="{0008DCB2-94B4-4FEF-8346-972696A611EF}"/>
                      </a:ext>
                    </a:extLst>
                  </p:cNvPr>
                  <p:cNvSpPr/>
                  <p:nvPr/>
                </p:nvSpPr>
                <p:spPr>
                  <a:xfrm>
                    <a:off x="2592783" y="228600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" name="Arrow: Quad 158">
                    <a:extLst>
                      <a:ext uri="{FF2B5EF4-FFF2-40B4-BE49-F238E27FC236}">
                        <a16:creationId xmlns:a16="http://schemas.microsoft.com/office/drawing/2014/main" id="{F292BF52-6C95-49F1-A92B-30ACBBE2C9D0}"/>
                      </a:ext>
                    </a:extLst>
                  </p:cNvPr>
                  <p:cNvSpPr/>
                  <p:nvPr/>
                </p:nvSpPr>
                <p:spPr>
                  <a:xfrm>
                    <a:off x="16589" y="2214087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Arrow: Quad 159">
                    <a:extLst>
                      <a:ext uri="{FF2B5EF4-FFF2-40B4-BE49-F238E27FC236}">
                        <a16:creationId xmlns:a16="http://schemas.microsoft.com/office/drawing/2014/main" id="{D54214B5-201E-4982-A52C-80BD5AFF3560}"/>
                      </a:ext>
                    </a:extLst>
                  </p:cNvPr>
                  <p:cNvSpPr/>
                  <p:nvPr/>
                </p:nvSpPr>
                <p:spPr>
                  <a:xfrm>
                    <a:off x="7034689" y="635285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Arrow: Quad 160">
                    <a:extLst>
                      <a:ext uri="{FF2B5EF4-FFF2-40B4-BE49-F238E27FC236}">
                        <a16:creationId xmlns:a16="http://schemas.microsoft.com/office/drawing/2014/main" id="{35F1D8F9-E2F1-48ED-8B45-7EFAE033CE1F}"/>
                      </a:ext>
                    </a:extLst>
                  </p:cNvPr>
                  <p:cNvSpPr/>
                  <p:nvPr/>
                </p:nvSpPr>
                <p:spPr>
                  <a:xfrm>
                    <a:off x="2706371" y="-47942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Arrow: Quad 161">
                    <a:extLst>
                      <a:ext uri="{FF2B5EF4-FFF2-40B4-BE49-F238E27FC236}">
                        <a16:creationId xmlns:a16="http://schemas.microsoft.com/office/drawing/2014/main" id="{5ACEF656-2137-4DFB-8CFE-0B4D92DCADFA}"/>
                      </a:ext>
                    </a:extLst>
                  </p:cNvPr>
                  <p:cNvSpPr/>
                  <p:nvPr/>
                </p:nvSpPr>
                <p:spPr>
                  <a:xfrm>
                    <a:off x="4758848" y="21875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Arrow: Quad 162">
                    <a:extLst>
                      <a:ext uri="{FF2B5EF4-FFF2-40B4-BE49-F238E27FC236}">
                        <a16:creationId xmlns:a16="http://schemas.microsoft.com/office/drawing/2014/main" id="{3616BD8C-B141-4CA3-BA2B-CF4D3F7872BD}"/>
                      </a:ext>
                    </a:extLst>
                  </p:cNvPr>
                  <p:cNvSpPr/>
                  <p:nvPr/>
                </p:nvSpPr>
                <p:spPr>
                  <a:xfrm>
                    <a:off x="4781073" y="4605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Arrow: Quad 163">
                    <a:extLst>
                      <a:ext uri="{FF2B5EF4-FFF2-40B4-BE49-F238E27FC236}">
                        <a16:creationId xmlns:a16="http://schemas.microsoft.com/office/drawing/2014/main" id="{F9745667-CEED-4949-92E6-AABF4FD5E1EF}"/>
                      </a:ext>
                    </a:extLst>
                  </p:cNvPr>
                  <p:cNvSpPr/>
                  <p:nvPr/>
                </p:nvSpPr>
                <p:spPr>
                  <a:xfrm>
                    <a:off x="11751389" y="4476750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Arrow: Quad 164">
                    <a:extLst>
                      <a:ext uri="{FF2B5EF4-FFF2-40B4-BE49-F238E27FC236}">
                        <a16:creationId xmlns:a16="http://schemas.microsoft.com/office/drawing/2014/main" id="{FC6C6A8D-001A-465B-8869-7E283712CF6C}"/>
                      </a:ext>
                    </a:extLst>
                  </p:cNvPr>
                  <p:cNvSpPr/>
                  <p:nvPr/>
                </p:nvSpPr>
                <p:spPr>
                  <a:xfrm>
                    <a:off x="11972448" y="4516756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Arrow: Quad 165">
                    <a:extLst>
                      <a:ext uri="{FF2B5EF4-FFF2-40B4-BE49-F238E27FC236}">
                        <a16:creationId xmlns:a16="http://schemas.microsoft.com/office/drawing/2014/main" id="{0D476680-3E2C-4DE1-8BA1-5E17E6A41829}"/>
                      </a:ext>
                    </a:extLst>
                  </p:cNvPr>
                  <p:cNvSpPr/>
                  <p:nvPr/>
                </p:nvSpPr>
                <p:spPr>
                  <a:xfrm>
                    <a:off x="6495412" y="32035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Arrow: Quad 166">
                    <a:extLst>
                      <a:ext uri="{FF2B5EF4-FFF2-40B4-BE49-F238E27FC236}">
                        <a16:creationId xmlns:a16="http://schemas.microsoft.com/office/drawing/2014/main" id="{A4FB9136-83F0-4321-8535-338E7058A88D}"/>
                      </a:ext>
                    </a:extLst>
                  </p:cNvPr>
                  <p:cNvSpPr/>
                  <p:nvPr/>
                </p:nvSpPr>
                <p:spPr>
                  <a:xfrm>
                    <a:off x="12003461" y="3187939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Arrow: Quad 167">
                    <a:extLst>
                      <a:ext uri="{FF2B5EF4-FFF2-40B4-BE49-F238E27FC236}">
                        <a16:creationId xmlns:a16="http://schemas.microsoft.com/office/drawing/2014/main" id="{CA8F6087-077D-411E-98F5-05CFA315847B}"/>
                      </a:ext>
                    </a:extLst>
                  </p:cNvPr>
                  <p:cNvSpPr/>
                  <p:nvPr/>
                </p:nvSpPr>
                <p:spPr>
                  <a:xfrm>
                    <a:off x="7959169" y="-45720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Arrow: Quad 168">
                    <a:extLst>
                      <a:ext uri="{FF2B5EF4-FFF2-40B4-BE49-F238E27FC236}">
                        <a16:creationId xmlns:a16="http://schemas.microsoft.com/office/drawing/2014/main" id="{55566949-D245-41C2-9EC3-61562FD48CCC}"/>
                      </a:ext>
                    </a:extLst>
                  </p:cNvPr>
                  <p:cNvSpPr/>
                  <p:nvPr/>
                </p:nvSpPr>
                <p:spPr>
                  <a:xfrm>
                    <a:off x="6628291" y="-33020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Arrow: Quad 169">
                    <a:extLst>
                      <a:ext uri="{FF2B5EF4-FFF2-40B4-BE49-F238E27FC236}">
                        <a16:creationId xmlns:a16="http://schemas.microsoft.com/office/drawing/2014/main" id="{816122C6-23F0-4E75-B7B9-2DE886B18BC3}"/>
                      </a:ext>
                    </a:extLst>
                  </p:cNvPr>
                  <p:cNvSpPr/>
                  <p:nvPr/>
                </p:nvSpPr>
                <p:spPr>
                  <a:xfrm>
                    <a:off x="11732541" y="1631792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Arrow: Quad 170">
                    <a:extLst>
                      <a:ext uri="{FF2B5EF4-FFF2-40B4-BE49-F238E27FC236}">
                        <a16:creationId xmlns:a16="http://schemas.microsoft.com/office/drawing/2014/main" id="{869776FB-0C32-4813-B536-7B653711166B}"/>
                      </a:ext>
                    </a:extLst>
                  </p:cNvPr>
                  <p:cNvSpPr/>
                  <p:nvPr/>
                </p:nvSpPr>
                <p:spPr>
                  <a:xfrm>
                    <a:off x="11017408" y="279400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Arrow: Quad 171">
                    <a:extLst>
                      <a:ext uri="{FF2B5EF4-FFF2-40B4-BE49-F238E27FC236}">
                        <a16:creationId xmlns:a16="http://schemas.microsoft.com/office/drawing/2014/main" id="{BB100DE4-77C0-4DED-9A21-BD2B2B2FE10A}"/>
                      </a:ext>
                    </a:extLst>
                  </p:cNvPr>
                  <p:cNvSpPr/>
                  <p:nvPr/>
                </p:nvSpPr>
                <p:spPr>
                  <a:xfrm>
                    <a:off x="9687244" y="45720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Arrow: Quad 172">
                    <a:extLst>
                      <a:ext uri="{FF2B5EF4-FFF2-40B4-BE49-F238E27FC236}">
                        <a16:creationId xmlns:a16="http://schemas.microsoft.com/office/drawing/2014/main" id="{B0C9AFE8-18FD-4791-A006-F7A7F15F8BF7}"/>
                      </a:ext>
                    </a:extLst>
                  </p:cNvPr>
                  <p:cNvSpPr/>
                  <p:nvPr/>
                </p:nvSpPr>
                <p:spPr>
                  <a:xfrm>
                    <a:off x="10989076" y="4605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Arrow: Quad 173">
                    <a:extLst>
                      <a:ext uri="{FF2B5EF4-FFF2-40B4-BE49-F238E27FC236}">
                        <a16:creationId xmlns:a16="http://schemas.microsoft.com/office/drawing/2014/main" id="{F242D310-4CF4-4E6D-A351-7E2492A10272}"/>
                      </a:ext>
                    </a:extLst>
                  </p:cNvPr>
                  <p:cNvSpPr/>
                  <p:nvPr/>
                </p:nvSpPr>
                <p:spPr>
                  <a:xfrm>
                    <a:off x="9645371" y="24923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Arrow: Quad 174">
                    <a:extLst>
                      <a:ext uri="{FF2B5EF4-FFF2-40B4-BE49-F238E27FC236}">
                        <a16:creationId xmlns:a16="http://schemas.microsoft.com/office/drawing/2014/main" id="{23D58D12-0B05-42A7-BC82-FD6EDA2D9C2B}"/>
                      </a:ext>
                    </a:extLst>
                  </p:cNvPr>
                  <p:cNvSpPr/>
                  <p:nvPr/>
                </p:nvSpPr>
                <p:spPr>
                  <a:xfrm>
                    <a:off x="7919003" y="259080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Arrow: Quad 175">
                    <a:extLst>
                      <a:ext uri="{FF2B5EF4-FFF2-40B4-BE49-F238E27FC236}">
                        <a16:creationId xmlns:a16="http://schemas.microsoft.com/office/drawing/2014/main" id="{0BF7349B-6698-4AB6-90D0-C5100A8839B9}"/>
                      </a:ext>
                    </a:extLst>
                  </p:cNvPr>
                  <p:cNvSpPr/>
                  <p:nvPr/>
                </p:nvSpPr>
                <p:spPr>
                  <a:xfrm>
                    <a:off x="8864124" y="6389529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Arrow: Quad 176">
                    <a:extLst>
                      <a:ext uri="{FF2B5EF4-FFF2-40B4-BE49-F238E27FC236}">
                        <a16:creationId xmlns:a16="http://schemas.microsoft.com/office/drawing/2014/main" id="{CA4A174A-28E1-4E8A-8882-EDF1427FF241}"/>
                      </a:ext>
                    </a:extLst>
                  </p:cNvPr>
                  <p:cNvSpPr/>
                  <p:nvPr/>
                </p:nvSpPr>
                <p:spPr>
                  <a:xfrm>
                    <a:off x="11262200" y="630443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Arrow: Quad 177">
                    <a:extLst>
                      <a:ext uri="{FF2B5EF4-FFF2-40B4-BE49-F238E27FC236}">
                        <a16:creationId xmlns:a16="http://schemas.microsoft.com/office/drawing/2014/main" id="{AA575C92-053E-4B8B-AD29-249632C73DC0}"/>
                      </a:ext>
                    </a:extLst>
                  </p:cNvPr>
                  <p:cNvSpPr/>
                  <p:nvPr/>
                </p:nvSpPr>
                <p:spPr>
                  <a:xfrm>
                    <a:off x="10479647" y="6468587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Arrow: Quad 178">
                    <a:extLst>
                      <a:ext uri="{FF2B5EF4-FFF2-40B4-BE49-F238E27FC236}">
                        <a16:creationId xmlns:a16="http://schemas.microsoft.com/office/drawing/2014/main" id="{381770F1-8C58-40FA-AD8A-1E67307E5A4A}"/>
                      </a:ext>
                    </a:extLst>
                  </p:cNvPr>
                  <p:cNvSpPr/>
                  <p:nvPr/>
                </p:nvSpPr>
                <p:spPr>
                  <a:xfrm>
                    <a:off x="11767899" y="6478747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Arrow: Quad 179">
                    <a:extLst>
                      <a:ext uri="{FF2B5EF4-FFF2-40B4-BE49-F238E27FC236}">
                        <a16:creationId xmlns:a16="http://schemas.microsoft.com/office/drawing/2014/main" id="{9F61398B-3D82-448A-A27B-1A6A27221DC1}"/>
                      </a:ext>
                    </a:extLst>
                  </p:cNvPr>
                  <p:cNvSpPr/>
                  <p:nvPr/>
                </p:nvSpPr>
                <p:spPr>
                  <a:xfrm>
                    <a:off x="11940857" y="5837397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Arrow: Quad 180">
                    <a:extLst>
                      <a:ext uri="{FF2B5EF4-FFF2-40B4-BE49-F238E27FC236}">
                        <a16:creationId xmlns:a16="http://schemas.microsoft.com/office/drawing/2014/main" id="{39AD8E6B-EEA7-4F71-979F-EA338D8DA032}"/>
                      </a:ext>
                    </a:extLst>
                  </p:cNvPr>
                  <p:cNvSpPr/>
                  <p:nvPr/>
                </p:nvSpPr>
                <p:spPr>
                  <a:xfrm>
                    <a:off x="11605498" y="5786595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Arrow: Quad 181">
                    <a:extLst>
                      <a:ext uri="{FF2B5EF4-FFF2-40B4-BE49-F238E27FC236}">
                        <a16:creationId xmlns:a16="http://schemas.microsoft.com/office/drawing/2014/main" id="{598FF0D3-4F19-4BD4-A605-03793325791F}"/>
                      </a:ext>
                    </a:extLst>
                  </p:cNvPr>
                  <p:cNvSpPr/>
                  <p:nvPr/>
                </p:nvSpPr>
                <p:spPr>
                  <a:xfrm>
                    <a:off x="1343698" y="661193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Arrow: Quad 182">
                    <a:extLst>
                      <a:ext uri="{FF2B5EF4-FFF2-40B4-BE49-F238E27FC236}">
                        <a16:creationId xmlns:a16="http://schemas.microsoft.com/office/drawing/2014/main" id="{2B2990AA-D620-4B1E-A4AD-1C6BC4E64CB0}"/>
                      </a:ext>
                    </a:extLst>
                  </p:cNvPr>
                  <p:cNvSpPr/>
                  <p:nvPr/>
                </p:nvSpPr>
                <p:spPr>
                  <a:xfrm>
                    <a:off x="1496216" y="6348731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Arrow: Quad 183">
                    <a:extLst>
                      <a:ext uri="{FF2B5EF4-FFF2-40B4-BE49-F238E27FC236}">
                        <a16:creationId xmlns:a16="http://schemas.microsoft.com/office/drawing/2014/main" id="{C244177F-5CF3-40D3-AD8B-B31519B170C3}"/>
                      </a:ext>
                    </a:extLst>
                  </p:cNvPr>
                  <p:cNvSpPr/>
                  <p:nvPr/>
                </p:nvSpPr>
                <p:spPr>
                  <a:xfrm>
                    <a:off x="3455591" y="640270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Arrow: Quad 184">
                    <a:extLst>
                      <a:ext uri="{FF2B5EF4-FFF2-40B4-BE49-F238E27FC236}">
                        <a16:creationId xmlns:a16="http://schemas.microsoft.com/office/drawing/2014/main" id="{495E7CE9-B4AD-42C4-A677-1288F4DF50B4}"/>
                      </a:ext>
                    </a:extLst>
                  </p:cNvPr>
                  <p:cNvSpPr/>
                  <p:nvPr/>
                </p:nvSpPr>
                <p:spPr>
                  <a:xfrm>
                    <a:off x="3386692" y="658145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Arrow: Quad 185">
                    <a:extLst>
                      <a:ext uri="{FF2B5EF4-FFF2-40B4-BE49-F238E27FC236}">
                        <a16:creationId xmlns:a16="http://schemas.microsoft.com/office/drawing/2014/main" id="{FAC2DC7F-9BE2-4A1B-A234-16ED25D28980}"/>
                      </a:ext>
                    </a:extLst>
                  </p:cNvPr>
                  <p:cNvSpPr/>
                  <p:nvPr/>
                </p:nvSpPr>
                <p:spPr>
                  <a:xfrm>
                    <a:off x="5295901" y="6634164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Arrow: Quad 186">
                    <a:extLst>
                      <a:ext uri="{FF2B5EF4-FFF2-40B4-BE49-F238E27FC236}">
                        <a16:creationId xmlns:a16="http://schemas.microsoft.com/office/drawing/2014/main" id="{8608C19D-8C3F-484D-A8B6-C71A0AFE0957}"/>
                      </a:ext>
                    </a:extLst>
                  </p:cNvPr>
                  <p:cNvSpPr/>
                  <p:nvPr/>
                </p:nvSpPr>
                <p:spPr>
                  <a:xfrm>
                    <a:off x="5297170" y="6380085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Arrow: Quad 187">
                    <a:extLst>
                      <a:ext uri="{FF2B5EF4-FFF2-40B4-BE49-F238E27FC236}">
                        <a16:creationId xmlns:a16="http://schemas.microsoft.com/office/drawing/2014/main" id="{6F3CC2F6-3CDF-4536-99B2-D5799993B0EB}"/>
                      </a:ext>
                    </a:extLst>
                  </p:cNvPr>
                  <p:cNvSpPr/>
                  <p:nvPr/>
                </p:nvSpPr>
                <p:spPr>
                  <a:xfrm>
                    <a:off x="409099" y="953454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Arrow: Quad 188">
                    <a:extLst>
                      <a:ext uri="{FF2B5EF4-FFF2-40B4-BE49-F238E27FC236}">
                        <a16:creationId xmlns:a16="http://schemas.microsoft.com/office/drawing/2014/main" id="{907DA55C-B628-44AC-93D2-675A2B7B9394}"/>
                      </a:ext>
                    </a:extLst>
                  </p:cNvPr>
                  <p:cNvSpPr/>
                  <p:nvPr/>
                </p:nvSpPr>
                <p:spPr>
                  <a:xfrm>
                    <a:off x="358519" y="231171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Arrow: Quad 189">
                    <a:extLst>
                      <a:ext uri="{FF2B5EF4-FFF2-40B4-BE49-F238E27FC236}">
                        <a16:creationId xmlns:a16="http://schemas.microsoft.com/office/drawing/2014/main" id="{AEA44D9B-D46E-4A27-B37A-81413DACC083}"/>
                      </a:ext>
                    </a:extLst>
                  </p:cNvPr>
                  <p:cNvSpPr/>
                  <p:nvPr/>
                </p:nvSpPr>
                <p:spPr>
                  <a:xfrm>
                    <a:off x="427514" y="5585778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Arrow: Quad 190">
                    <a:extLst>
                      <a:ext uri="{FF2B5EF4-FFF2-40B4-BE49-F238E27FC236}">
                        <a16:creationId xmlns:a16="http://schemas.microsoft.com/office/drawing/2014/main" id="{CE14E84F-717D-47B7-9B1C-91C658A58F0B}"/>
                      </a:ext>
                    </a:extLst>
                  </p:cNvPr>
                  <p:cNvSpPr/>
                  <p:nvPr/>
                </p:nvSpPr>
                <p:spPr>
                  <a:xfrm>
                    <a:off x="50483" y="911067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Arrow: Quad 191">
                    <a:extLst>
                      <a:ext uri="{FF2B5EF4-FFF2-40B4-BE49-F238E27FC236}">
                        <a16:creationId xmlns:a16="http://schemas.microsoft.com/office/drawing/2014/main" id="{64419C38-5BD3-4A32-A2C1-45564C62D022}"/>
                      </a:ext>
                    </a:extLst>
                  </p:cNvPr>
                  <p:cNvSpPr/>
                  <p:nvPr/>
                </p:nvSpPr>
                <p:spPr>
                  <a:xfrm>
                    <a:off x="127675" y="4317525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Arrow: Quad 192">
                    <a:extLst>
                      <a:ext uri="{FF2B5EF4-FFF2-40B4-BE49-F238E27FC236}">
                        <a16:creationId xmlns:a16="http://schemas.microsoft.com/office/drawing/2014/main" id="{C8598E93-07D4-45AF-B7A6-FE59B7469372}"/>
                      </a:ext>
                    </a:extLst>
                  </p:cNvPr>
                  <p:cNvSpPr/>
                  <p:nvPr/>
                </p:nvSpPr>
                <p:spPr>
                  <a:xfrm>
                    <a:off x="480219" y="4276249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Arrow: Quad 193">
                    <a:extLst>
                      <a:ext uri="{FF2B5EF4-FFF2-40B4-BE49-F238E27FC236}">
                        <a16:creationId xmlns:a16="http://schemas.microsoft.com/office/drawing/2014/main" id="{D120B580-7E6F-46F4-9B11-937E06BFD791}"/>
                      </a:ext>
                    </a:extLst>
                  </p:cNvPr>
                  <p:cNvSpPr/>
                  <p:nvPr/>
                </p:nvSpPr>
                <p:spPr>
                  <a:xfrm>
                    <a:off x="85113" y="5503387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Arrow: Quad 194">
                    <a:extLst>
                      <a:ext uri="{FF2B5EF4-FFF2-40B4-BE49-F238E27FC236}">
                        <a16:creationId xmlns:a16="http://schemas.microsoft.com/office/drawing/2014/main" id="{B0A6CA3C-0E37-4D48-9DB4-C6B05CC24120}"/>
                      </a:ext>
                    </a:extLst>
                  </p:cNvPr>
                  <p:cNvSpPr/>
                  <p:nvPr/>
                </p:nvSpPr>
                <p:spPr>
                  <a:xfrm>
                    <a:off x="358519" y="3665539"/>
                    <a:ext cx="230981" cy="276542"/>
                  </a:xfrm>
                  <a:prstGeom prst="quadArrow">
                    <a:avLst/>
                  </a:prstGeom>
                  <a:grpFill/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C1D4C028-88E9-4E5D-BD7E-C57DF7D033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286" r="34641" b="40443"/>
              <a:stretch/>
            </p:blipFill>
            <p:spPr>
              <a:xfrm>
                <a:off x="2985810" y="1989689"/>
                <a:ext cx="1422400" cy="1520180"/>
              </a:xfrm>
              <a:prstGeom prst="ellipse">
                <a:avLst/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8DEDC21-4893-4D3D-B7CE-9C7C14D3C1EB}"/>
                  </a:ext>
                </a:extLst>
              </p:cNvPr>
              <p:cNvSpPr txBox="1"/>
              <p:nvPr/>
            </p:nvSpPr>
            <p:spPr>
              <a:xfrm>
                <a:off x="2523276" y="3653512"/>
                <a:ext cx="281432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রাহেলা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বেগম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সেবী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মিঠাভরাং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সপ্রাবি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জগন্নাথপুর,সুনামগঞ্জ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481749E-6E9A-4528-BE52-45D23FFEAF74}"/>
                  </a:ext>
                </a:extLst>
              </p:cNvPr>
              <p:cNvSpPr txBox="1"/>
              <p:nvPr/>
            </p:nvSpPr>
            <p:spPr>
              <a:xfrm>
                <a:off x="7014930" y="4003071"/>
                <a:ext cx="281432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শ্রেণিঃচতুর্থ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বিষয়ঃপ্রাথমিক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বিজ্ঞান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অধ্যায়ঃ১১</a:t>
                </a:r>
              </a:p>
            </p:txBody>
          </p: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B739409B-B357-4ED5-A338-AFF5ED6D8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64" b="100000" l="8197" r="8688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4322" y="2454722"/>
                <a:ext cx="1743075" cy="2619375"/>
              </a:xfrm>
              <a:prstGeom prst="rect">
                <a:avLst/>
              </a:prstGeom>
            </p:spPr>
          </p:pic>
        </p:grp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41CB54D5-F04E-4F82-9A29-9F2DEB0DA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5475" y="1790446"/>
              <a:ext cx="1568450" cy="2120900"/>
            </a:xfrm>
            <a:prstGeom prst="rect">
              <a:avLst/>
            </a:prstGeom>
          </p:spPr>
        </p:pic>
      </p:grpSp>
      <p:sp>
        <p:nvSpPr>
          <p:cNvPr id="303" name="TextBox 302">
            <a:extLst>
              <a:ext uri="{FF2B5EF4-FFF2-40B4-BE49-F238E27FC236}">
                <a16:creationId xmlns:a16="http://schemas.microsoft.com/office/drawing/2014/main" id="{A3A9F8A5-4772-41FB-9BD1-6E21768D378B}"/>
              </a:ext>
            </a:extLst>
          </p:cNvPr>
          <p:cNvSpPr txBox="1"/>
          <p:nvPr/>
        </p:nvSpPr>
        <p:spPr>
          <a:xfrm>
            <a:off x="5292534" y="622091"/>
            <a:ext cx="1676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537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FE359F27-906D-4E40-99DB-CCA7198FD4D2}"/>
              </a:ext>
            </a:extLst>
          </p:cNvPr>
          <p:cNvGrpSpPr/>
          <p:nvPr/>
        </p:nvGrpSpPr>
        <p:grpSpPr>
          <a:xfrm>
            <a:off x="0" y="0"/>
            <a:ext cx="12192000" cy="6868160"/>
            <a:chOff x="0" y="0"/>
            <a:chExt cx="12192000" cy="68681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3946DA-6ED1-46B3-9E21-87AB377E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41007C-81E4-4592-A4A3-C78C29E19CD0}"/>
                </a:ext>
              </a:extLst>
            </p:cNvPr>
            <p:cNvSpPr/>
            <p:nvPr/>
          </p:nvSpPr>
          <p:spPr>
            <a:xfrm>
              <a:off x="629920" y="518160"/>
              <a:ext cx="11074400" cy="587248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E50EA1-0BB1-4D0F-85A7-8CA670533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9920" y="50800"/>
              <a:ext cx="308055" cy="4165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6DD91F-581E-4116-99AD-A91CC16ED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7280" y="50800"/>
              <a:ext cx="308055" cy="4165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D024DA-5CA5-4BCD-BD0B-166513C2A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64640" y="50800"/>
              <a:ext cx="308055" cy="4165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A83449-01B5-46AF-B714-664C2FFF0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000" y="50800"/>
              <a:ext cx="308055" cy="4165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6E20A7-80A6-4F9F-BD77-183920AA5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99360" y="50800"/>
              <a:ext cx="308055" cy="4165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DB4735-A1E7-4A57-9FDB-EB8394BB0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6720" y="50800"/>
              <a:ext cx="308055" cy="4165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3C159A-6E1A-4F77-B84B-5424D8128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34080" y="50800"/>
              <a:ext cx="308055" cy="4165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FDE4E5-2FE0-43C8-A31F-873CBEA02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01440" y="50800"/>
              <a:ext cx="308055" cy="4165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F4AD4F-EC5B-46E7-B7EA-1E7F72C54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68800" y="50800"/>
              <a:ext cx="308055" cy="4165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FF299E-E552-4326-A9CF-548284F44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36160" y="50800"/>
              <a:ext cx="308055" cy="4165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6FD8A3-72E3-4BC0-9569-0F29F745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03520" y="50800"/>
              <a:ext cx="308055" cy="4165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03846D-2873-47C3-A8C2-C3C972BB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70880" y="50800"/>
              <a:ext cx="308055" cy="4165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EE2546-53CA-457E-A341-4195ADDB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38240" y="50800"/>
              <a:ext cx="308055" cy="4165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B56BCB-0CCD-4A39-A899-EE53C7C4E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05600" y="50800"/>
              <a:ext cx="308055" cy="4165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9616FD-1FA5-45C6-AEF4-F92AE156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2960" y="50800"/>
              <a:ext cx="308055" cy="4165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C68E98-FE09-4CC2-BE1E-6A462B1AA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40320" y="50800"/>
              <a:ext cx="308055" cy="4165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CD22CC-6C1C-42F4-905B-E9EE5861D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7680" y="50800"/>
              <a:ext cx="308055" cy="4165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509B7A-6E06-42A4-8761-B44D00D0E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75040" y="50800"/>
              <a:ext cx="308055" cy="4165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9B31D-BBEC-458E-915A-816BC8F76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2400" y="50800"/>
              <a:ext cx="308055" cy="41656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0D2EFEF-80D0-4257-8E5B-800995350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09760" y="50800"/>
              <a:ext cx="308055" cy="4165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05351B8-CCC1-4933-922A-E9AF8B7C2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77120" y="50800"/>
              <a:ext cx="308055" cy="4165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3FBBB88-858B-4E45-B201-DAC2E057D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44480" y="50800"/>
              <a:ext cx="308055" cy="41656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F636999-E6D4-4FC6-A4E5-86FAAE1DF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11840" y="50800"/>
              <a:ext cx="308055" cy="41656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32F9DE0-2DAD-460A-874B-6AD6CF010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79200" y="50800"/>
              <a:ext cx="308055" cy="41656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5CE1F77-81B9-4C17-ADB5-3F4AC1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846560" y="50800"/>
              <a:ext cx="308055" cy="4165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5BD97A-66AE-4849-BE80-8A8A7DA26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5759" y="690880"/>
              <a:ext cx="308055" cy="41656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D105232-DAEA-4A75-A259-1886A446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4132" y="1330960"/>
              <a:ext cx="308055" cy="4165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76A08A3-BAEE-457C-848F-58A2B8FF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2505" y="1971040"/>
              <a:ext cx="308055" cy="41656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DCF7599-0A5F-455B-BD19-187A334A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0878" y="2611120"/>
              <a:ext cx="308055" cy="4165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39E800B-BC2E-4A0E-B91B-1D801BE02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9251" y="3251200"/>
              <a:ext cx="308055" cy="41656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5F43BBB-1F63-4BF6-AFB0-5A4F4FF8A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7624" y="3891280"/>
              <a:ext cx="308055" cy="4165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8116055-B943-4B8C-B3E8-4B4E43C2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5997" y="4531360"/>
              <a:ext cx="308055" cy="4165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88DE6-A924-4B9D-B0A0-E17F5959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4370" y="5171440"/>
              <a:ext cx="308055" cy="4165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689289B-6441-4DC9-9675-4C93177D9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2743" y="5811520"/>
              <a:ext cx="308055" cy="4165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187D26D-448A-43FD-BE9C-5918F548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7386" y="6390640"/>
              <a:ext cx="308055" cy="41656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CFEAD5C-20D6-476D-A49C-FB794F33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19895" y="6451600"/>
              <a:ext cx="308055" cy="4165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347F283-10B3-461C-B422-44A1CC77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11280" y="6390640"/>
              <a:ext cx="308055" cy="41656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F849B41-C74E-47B7-AD3C-EEEBD2FA7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80102" y="6390640"/>
              <a:ext cx="308055" cy="4165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581F90D-EEC1-4CB9-BFD0-071C2753F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71487" y="6416040"/>
              <a:ext cx="308055" cy="41656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FB9AC66-568D-4AA1-BAEC-3D4033FF5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4360" y="6390640"/>
              <a:ext cx="308055" cy="41656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C3E0A76-7A2F-446C-893F-345B0085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25149" y="6416040"/>
              <a:ext cx="308055" cy="4165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8B3B750-41AF-4EAB-AC99-235429A08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26654" y="6416040"/>
              <a:ext cx="308055" cy="41656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5D66D9A-E209-49EA-8648-1BF3A33E3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28159" y="6416040"/>
              <a:ext cx="308055" cy="41656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5393B48-858C-4861-A144-C817696A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29664" y="6416040"/>
              <a:ext cx="308055" cy="41656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0147A28-40B3-4872-9151-403EE31D5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1169" y="6416040"/>
              <a:ext cx="308055" cy="41656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A2B9E3B-7492-4ACD-BCA4-3FC3CB62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2674" y="6416040"/>
              <a:ext cx="308055" cy="41656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0704DD0-56AD-4E46-AED6-21DE697FC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34179" y="6416040"/>
              <a:ext cx="308055" cy="41656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F7B9D84-E159-47F1-8AFF-7BB15D630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5684" y="6416040"/>
              <a:ext cx="308055" cy="41656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E70B5EE-8E08-4EB3-9ADF-84DD91447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37189" y="6416040"/>
              <a:ext cx="308055" cy="41656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03684E4-F9E0-482E-8D31-6E61523F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38694" y="6416040"/>
              <a:ext cx="308055" cy="41656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A4E6820-E2A0-459D-A3DE-0A23007D9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40199" y="6416040"/>
              <a:ext cx="308055" cy="41656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428657-4B59-45E6-BFB8-1FCA1C48B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41704" y="6416040"/>
              <a:ext cx="308055" cy="41656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EA65442-D614-4408-BB41-AB63E9CF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43209" y="6416040"/>
              <a:ext cx="308055" cy="41656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8409868-9F7E-4D4F-8453-79BAB59F1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44714" y="6416040"/>
              <a:ext cx="308055" cy="41656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5556D59-6BE1-4682-BE33-9D157736B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46219" y="6416040"/>
              <a:ext cx="308055" cy="41656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05E644D-47DA-4BA5-9E4F-0E19BF5E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7724" y="6416040"/>
              <a:ext cx="308055" cy="41656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CF655D4-39B5-4B32-8364-C43AFEAE6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9229" y="6416040"/>
              <a:ext cx="308055" cy="41656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F65B0A8-78C2-4638-AF1D-407D238F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6416040"/>
              <a:ext cx="308055" cy="41656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00D9FD2-354F-4543-A839-7FA92793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3137" y="5887720"/>
              <a:ext cx="308055" cy="41656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C6D60F3-B386-4DA3-8A9F-094AF54A8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40" y="5359400"/>
              <a:ext cx="308055" cy="41656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CDA70E8-1DAB-4A1D-8CC0-1177E4C6E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9714" y="4841875"/>
              <a:ext cx="308055" cy="41656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B5413B0-28D4-4224-85C0-31F968216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3" y="4314190"/>
              <a:ext cx="308055" cy="41656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7C1137E-EF5D-45E7-B433-C2D9197ED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3783330"/>
              <a:ext cx="308055" cy="41656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EBA2576-2220-4D4A-B934-F62CEB9F1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240" y="3266440"/>
              <a:ext cx="308055" cy="41656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764DB53-2114-485F-8430-67CE1A67C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481" y="2748280"/>
              <a:ext cx="308055" cy="41656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E0CFB7A-2F68-4843-AFCF-73C7F05C3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742" y="2198370"/>
              <a:ext cx="308055" cy="41656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0CD10CD-D2B5-43ED-8DB3-4D211E97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933" y="1678940"/>
              <a:ext cx="308055" cy="41656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F5401D0-90D8-4A3F-A520-F7088A357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9371" y="1132840"/>
              <a:ext cx="308055" cy="41656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524D69A-5D76-4B14-B9E0-6D73C1F1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39" y="604520"/>
              <a:ext cx="308055" cy="41656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2E26902-8724-4A69-B14E-231AAC3F7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008" y="93980"/>
              <a:ext cx="308055" cy="416560"/>
            </a:xfrm>
            <a:prstGeom prst="rect">
              <a:avLst/>
            </a:prstGeom>
          </p:spPr>
        </p:pic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213E17B7-CCD4-48DB-AF32-51A2373D5203}"/>
              </a:ext>
            </a:extLst>
          </p:cNvPr>
          <p:cNvSpPr txBox="1"/>
          <p:nvPr/>
        </p:nvSpPr>
        <p:spPr>
          <a:xfrm>
            <a:off x="623978" y="594412"/>
            <a:ext cx="1657452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51C938-1932-4B8A-B763-F3A2B15F6596}"/>
              </a:ext>
            </a:extLst>
          </p:cNvPr>
          <p:cNvSpPr txBox="1"/>
          <p:nvPr/>
        </p:nvSpPr>
        <p:spPr>
          <a:xfrm>
            <a:off x="4450004" y="2748280"/>
            <a:ext cx="3750861" cy="954107"/>
          </a:xfrm>
          <a:prstGeom prst="rect">
            <a:avLst/>
          </a:prstGeom>
          <a:solidFill>
            <a:srgbClr val="54DC6B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দূর্ঘটনার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999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FE359F27-906D-4E40-99DB-CCA7198FD4D2}"/>
              </a:ext>
            </a:extLst>
          </p:cNvPr>
          <p:cNvGrpSpPr/>
          <p:nvPr/>
        </p:nvGrpSpPr>
        <p:grpSpPr>
          <a:xfrm>
            <a:off x="0" y="0"/>
            <a:ext cx="12192000" cy="6868160"/>
            <a:chOff x="0" y="0"/>
            <a:chExt cx="12192000" cy="68681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3946DA-6ED1-46B3-9E21-87AB377E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41007C-81E4-4592-A4A3-C78C29E19CD0}"/>
                </a:ext>
              </a:extLst>
            </p:cNvPr>
            <p:cNvSpPr/>
            <p:nvPr/>
          </p:nvSpPr>
          <p:spPr>
            <a:xfrm>
              <a:off x="629920" y="518160"/>
              <a:ext cx="11074400" cy="587248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E50EA1-0BB1-4D0F-85A7-8CA670533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9920" y="50800"/>
              <a:ext cx="308055" cy="4165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6DD91F-581E-4116-99AD-A91CC16ED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7280" y="50800"/>
              <a:ext cx="308055" cy="4165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D024DA-5CA5-4BCD-BD0B-166513C2A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64640" y="50800"/>
              <a:ext cx="308055" cy="4165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A83449-01B5-46AF-B714-664C2FFF0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000" y="50800"/>
              <a:ext cx="308055" cy="4165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6E20A7-80A6-4F9F-BD77-183920AA5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99360" y="50800"/>
              <a:ext cx="308055" cy="4165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DB4735-A1E7-4A57-9FDB-EB8394BB0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6720" y="50800"/>
              <a:ext cx="308055" cy="4165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3C159A-6E1A-4F77-B84B-5424D8128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34080" y="50800"/>
              <a:ext cx="308055" cy="4165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FDE4E5-2FE0-43C8-A31F-873CBEA02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01440" y="50800"/>
              <a:ext cx="308055" cy="4165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F4AD4F-EC5B-46E7-B7EA-1E7F72C54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68800" y="50800"/>
              <a:ext cx="308055" cy="4165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FF299E-E552-4326-A9CF-548284F44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36160" y="50800"/>
              <a:ext cx="308055" cy="4165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6FD8A3-72E3-4BC0-9569-0F29F745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03520" y="50800"/>
              <a:ext cx="308055" cy="4165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03846D-2873-47C3-A8C2-C3C972BB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70880" y="50800"/>
              <a:ext cx="308055" cy="4165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EE2546-53CA-457E-A341-4195ADDB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38240" y="50800"/>
              <a:ext cx="308055" cy="4165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B56BCB-0CCD-4A39-A899-EE53C7C4E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05600" y="50800"/>
              <a:ext cx="308055" cy="4165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9616FD-1FA5-45C6-AEF4-F92AE156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2960" y="50800"/>
              <a:ext cx="308055" cy="4165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C68E98-FE09-4CC2-BE1E-6A462B1AA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40320" y="50800"/>
              <a:ext cx="308055" cy="4165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CD22CC-6C1C-42F4-905B-E9EE5861D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7680" y="50800"/>
              <a:ext cx="308055" cy="4165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509B7A-6E06-42A4-8761-B44D00D0E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75040" y="50800"/>
              <a:ext cx="308055" cy="4165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9B31D-BBEC-458E-915A-816BC8F76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2400" y="50800"/>
              <a:ext cx="308055" cy="41656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0D2EFEF-80D0-4257-8E5B-800995350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09760" y="50800"/>
              <a:ext cx="308055" cy="4165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05351B8-CCC1-4933-922A-E9AF8B7C2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77120" y="50800"/>
              <a:ext cx="308055" cy="4165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3FBBB88-858B-4E45-B201-DAC2E057D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44480" y="50800"/>
              <a:ext cx="308055" cy="41656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F636999-E6D4-4FC6-A4E5-86FAAE1DF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11840" y="50800"/>
              <a:ext cx="308055" cy="41656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32F9DE0-2DAD-460A-874B-6AD6CF010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79200" y="50800"/>
              <a:ext cx="308055" cy="41656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5CE1F77-81B9-4C17-ADB5-3F4AC1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846560" y="50800"/>
              <a:ext cx="308055" cy="4165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5BD97A-66AE-4849-BE80-8A8A7DA26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5759" y="690880"/>
              <a:ext cx="308055" cy="41656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D105232-DAEA-4A75-A259-1886A446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4132" y="1330960"/>
              <a:ext cx="308055" cy="4165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76A08A3-BAEE-457C-848F-58A2B8FF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2505" y="1971040"/>
              <a:ext cx="308055" cy="41656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DCF7599-0A5F-455B-BD19-187A334A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0878" y="2611120"/>
              <a:ext cx="308055" cy="4165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39E800B-BC2E-4A0E-B91B-1D801BE02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9251" y="3251200"/>
              <a:ext cx="308055" cy="41656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5F43BBB-1F63-4BF6-AFB0-5A4F4FF8A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7624" y="3891280"/>
              <a:ext cx="308055" cy="4165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8116055-B943-4B8C-B3E8-4B4E43C2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5997" y="4531360"/>
              <a:ext cx="308055" cy="4165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88DE6-A924-4B9D-B0A0-E17F5959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4370" y="5171440"/>
              <a:ext cx="308055" cy="4165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689289B-6441-4DC9-9675-4C93177D9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2743" y="5811520"/>
              <a:ext cx="308055" cy="4165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187D26D-448A-43FD-BE9C-5918F548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7386" y="6390640"/>
              <a:ext cx="308055" cy="41656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CFEAD5C-20D6-476D-A49C-FB794F33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19895" y="6451600"/>
              <a:ext cx="308055" cy="4165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347F283-10B3-461C-B422-44A1CC77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11280" y="6390640"/>
              <a:ext cx="308055" cy="41656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F849B41-C74E-47B7-AD3C-EEEBD2FA7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80102" y="6390640"/>
              <a:ext cx="308055" cy="4165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581F90D-EEC1-4CB9-BFD0-071C2753F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71487" y="6416040"/>
              <a:ext cx="308055" cy="41656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FB9AC66-568D-4AA1-BAEC-3D4033FF5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4360" y="6390640"/>
              <a:ext cx="308055" cy="41656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C3E0A76-7A2F-446C-893F-345B0085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25149" y="6416040"/>
              <a:ext cx="308055" cy="4165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8B3B750-41AF-4EAB-AC99-235429A08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26654" y="6416040"/>
              <a:ext cx="308055" cy="41656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5D66D9A-E209-49EA-8648-1BF3A33E3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28159" y="6416040"/>
              <a:ext cx="308055" cy="41656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5393B48-858C-4861-A144-C817696A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29664" y="6416040"/>
              <a:ext cx="308055" cy="41656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0147A28-40B3-4872-9151-403EE31D5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1169" y="6416040"/>
              <a:ext cx="308055" cy="41656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A2B9E3B-7492-4ACD-BCA4-3FC3CB62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2674" y="6416040"/>
              <a:ext cx="308055" cy="41656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0704DD0-56AD-4E46-AED6-21DE697FC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34179" y="6416040"/>
              <a:ext cx="308055" cy="41656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F7B9D84-E159-47F1-8AFF-7BB15D630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5684" y="6416040"/>
              <a:ext cx="308055" cy="41656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E70B5EE-8E08-4EB3-9ADF-84DD91447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37189" y="6416040"/>
              <a:ext cx="308055" cy="41656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03684E4-F9E0-482E-8D31-6E61523F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38694" y="6416040"/>
              <a:ext cx="308055" cy="41656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A4E6820-E2A0-459D-A3DE-0A23007D9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40199" y="6416040"/>
              <a:ext cx="308055" cy="41656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428657-4B59-45E6-BFB8-1FCA1C48B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41704" y="6416040"/>
              <a:ext cx="308055" cy="41656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EA65442-D614-4408-BB41-AB63E9CF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43209" y="6416040"/>
              <a:ext cx="308055" cy="41656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8409868-9F7E-4D4F-8453-79BAB59F1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44714" y="6416040"/>
              <a:ext cx="308055" cy="41656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5556D59-6BE1-4682-BE33-9D157736B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46219" y="6416040"/>
              <a:ext cx="308055" cy="41656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05E644D-47DA-4BA5-9E4F-0E19BF5E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7724" y="6416040"/>
              <a:ext cx="308055" cy="41656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CF655D4-39B5-4B32-8364-C43AFEAE6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9229" y="6416040"/>
              <a:ext cx="308055" cy="41656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F65B0A8-78C2-4638-AF1D-407D238F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6416040"/>
              <a:ext cx="308055" cy="41656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00D9FD2-354F-4543-A839-7FA92793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3137" y="5887720"/>
              <a:ext cx="308055" cy="41656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C6D60F3-B386-4DA3-8A9F-094AF54A8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40" y="5359400"/>
              <a:ext cx="308055" cy="41656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CDA70E8-1DAB-4A1D-8CC0-1177E4C6E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9714" y="4841875"/>
              <a:ext cx="308055" cy="41656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B5413B0-28D4-4224-85C0-31F968216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3" y="4314190"/>
              <a:ext cx="308055" cy="41656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7C1137E-EF5D-45E7-B433-C2D9197ED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3783330"/>
              <a:ext cx="308055" cy="41656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EBA2576-2220-4D4A-B934-F62CEB9F1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240" y="3266440"/>
              <a:ext cx="308055" cy="41656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764DB53-2114-485F-8430-67CE1A67C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481" y="2748280"/>
              <a:ext cx="308055" cy="41656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E0CFB7A-2F68-4843-AFCF-73C7F05C3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742" y="2198370"/>
              <a:ext cx="308055" cy="41656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0CD10CD-D2B5-43ED-8DB3-4D211E97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933" y="1678940"/>
              <a:ext cx="308055" cy="41656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F5401D0-90D8-4A3F-A520-F7088A357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9371" y="1132840"/>
              <a:ext cx="308055" cy="41656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524D69A-5D76-4B14-B9E0-6D73C1F1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39" y="604520"/>
              <a:ext cx="308055" cy="41656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2E26902-8724-4A69-B14E-231AAC3F7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008" y="93980"/>
              <a:ext cx="308055" cy="416560"/>
            </a:xfrm>
            <a:prstGeom prst="rect">
              <a:avLst/>
            </a:prstGeom>
          </p:spPr>
        </p:pic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0FDD7491-2AFE-4362-AFF8-43FBD078A892}"/>
              </a:ext>
            </a:extLst>
          </p:cNvPr>
          <p:cNvSpPr txBox="1"/>
          <p:nvPr/>
        </p:nvSpPr>
        <p:spPr>
          <a:xfrm>
            <a:off x="664873" y="599616"/>
            <a:ext cx="2243881" cy="707886"/>
          </a:xfrm>
          <a:prstGeom prst="rect">
            <a:avLst/>
          </a:prstGeom>
          <a:solidFill>
            <a:srgbClr val="E0BBE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B19DA66-D073-44FB-A761-D84F378BFFD6}"/>
              </a:ext>
            </a:extLst>
          </p:cNvPr>
          <p:cNvSpPr txBox="1"/>
          <p:nvPr/>
        </p:nvSpPr>
        <p:spPr>
          <a:xfrm>
            <a:off x="3766904" y="3005870"/>
            <a:ext cx="5035869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ডোবা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উপায়সমূহ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58590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FE359F27-906D-4E40-99DB-CCA7198FD4D2}"/>
              </a:ext>
            </a:extLst>
          </p:cNvPr>
          <p:cNvGrpSpPr/>
          <p:nvPr/>
        </p:nvGrpSpPr>
        <p:grpSpPr>
          <a:xfrm>
            <a:off x="0" y="0"/>
            <a:ext cx="12192000" cy="6868160"/>
            <a:chOff x="0" y="0"/>
            <a:chExt cx="12192000" cy="68681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3946DA-6ED1-46B3-9E21-87AB377E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41007C-81E4-4592-A4A3-C78C29E19CD0}"/>
                </a:ext>
              </a:extLst>
            </p:cNvPr>
            <p:cNvSpPr/>
            <p:nvPr/>
          </p:nvSpPr>
          <p:spPr>
            <a:xfrm>
              <a:off x="629920" y="518160"/>
              <a:ext cx="11074400" cy="587248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E50EA1-0BB1-4D0F-85A7-8CA670533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9920" y="50800"/>
              <a:ext cx="308055" cy="4165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6DD91F-581E-4116-99AD-A91CC16ED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7280" y="50800"/>
              <a:ext cx="308055" cy="4165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D024DA-5CA5-4BCD-BD0B-166513C2A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64640" y="50800"/>
              <a:ext cx="308055" cy="4165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A83449-01B5-46AF-B714-664C2FFF0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000" y="50800"/>
              <a:ext cx="308055" cy="4165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6E20A7-80A6-4F9F-BD77-183920AA5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99360" y="50800"/>
              <a:ext cx="308055" cy="4165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DB4735-A1E7-4A57-9FDB-EB8394BB0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6720" y="50800"/>
              <a:ext cx="308055" cy="4165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3C159A-6E1A-4F77-B84B-5424D8128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34080" y="50800"/>
              <a:ext cx="308055" cy="4165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FDE4E5-2FE0-43C8-A31F-873CBEA02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01440" y="50800"/>
              <a:ext cx="308055" cy="4165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F4AD4F-EC5B-46E7-B7EA-1E7F72C54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68800" y="50800"/>
              <a:ext cx="308055" cy="4165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FF299E-E552-4326-A9CF-548284F44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36160" y="50800"/>
              <a:ext cx="308055" cy="4165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6FD8A3-72E3-4BC0-9569-0F29F745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03520" y="50800"/>
              <a:ext cx="308055" cy="4165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03846D-2873-47C3-A8C2-C3C972BB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70880" y="50800"/>
              <a:ext cx="308055" cy="4165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EE2546-53CA-457E-A341-4195ADDB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38240" y="50800"/>
              <a:ext cx="308055" cy="4165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B56BCB-0CCD-4A39-A899-EE53C7C4E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05600" y="50800"/>
              <a:ext cx="308055" cy="4165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9616FD-1FA5-45C6-AEF4-F92AE156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2960" y="50800"/>
              <a:ext cx="308055" cy="4165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C68E98-FE09-4CC2-BE1E-6A462B1AA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40320" y="50800"/>
              <a:ext cx="308055" cy="4165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CD22CC-6C1C-42F4-905B-E9EE5861D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7680" y="50800"/>
              <a:ext cx="308055" cy="4165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509B7A-6E06-42A4-8761-B44D00D0E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75040" y="50800"/>
              <a:ext cx="308055" cy="4165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9B31D-BBEC-458E-915A-816BC8F76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2400" y="50800"/>
              <a:ext cx="308055" cy="41656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0D2EFEF-80D0-4257-8E5B-800995350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09760" y="50800"/>
              <a:ext cx="308055" cy="4165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05351B8-CCC1-4933-922A-E9AF8B7C2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77120" y="50800"/>
              <a:ext cx="308055" cy="4165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3FBBB88-858B-4E45-B201-DAC2E057D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44480" y="50800"/>
              <a:ext cx="308055" cy="41656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F636999-E6D4-4FC6-A4E5-86FAAE1DF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11840" y="50800"/>
              <a:ext cx="308055" cy="41656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32F9DE0-2DAD-460A-874B-6AD6CF010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79200" y="50800"/>
              <a:ext cx="308055" cy="41656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5CE1F77-81B9-4C17-ADB5-3F4AC1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846560" y="50800"/>
              <a:ext cx="308055" cy="4165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5BD97A-66AE-4849-BE80-8A8A7DA26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5759" y="690880"/>
              <a:ext cx="308055" cy="41656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D105232-DAEA-4A75-A259-1886A446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4132" y="1330960"/>
              <a:ext cx="308055" cy="4165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76A08A3-BAEE-457C-848F-58A2B8FF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2505" y="1971040"/>
              <a:ext cx="308055" cy="41656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DCF7599-0A5F-455B-BD19-187A334A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0878" y="2611120"/>
              <a:ext cx="308055" cy="4165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39E800B-BC2E-4A0E-B91B-1D801BE02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9251" y="3251200"/>
              <a:ext cx="308055" cy="41656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5F43BBB-1F63-4BF6-AFB0-5A4F4FF8A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7624" y="3891280"/>
              <a:ext cx="308055" cy="4165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8116055-B943-4B8C-B3E8-4B4E43C2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5997" y="4531360"/>
              <a:ext cx="308055" cy="4165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88DE6-A924-4B9D-B0A0-E17F5959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4370" y="5171440"/>
              <a:ext cx="308055" cy="4165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689289B-6441-4DC9-9675-4C93177D9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2743" y="5811520"/>
              <a:ext cx="308055" cy="4165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187D26D-448A-43FD-BE9C-5918F548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7386" y="6390640"/>
              <a:ext cx="308055" cy="41656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CFEAD5C-20D6-476D-A49C-FB794F33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19895" y="6451600"/>
              <a:ext cx="308055" cy="4165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347F283-10B3-461C-B422-44A1CC77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11280" y="6390640"/>
              <a:ext cx="308055" cy="41656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F849B41-C74E-47B7-AD3C-EEEBD2FA7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80102" y="6390640"/>
              <a:ext cx="308055" cy="4165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581F90D-EEC1-4CB9-BFD0-071C2753F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71487" y="6416040"/>
              <a:ext cx="308055" cy="41656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FB9AC66-568D-4AA1-BAEC-3D4033FF5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4360" y="6390640"/>
              <a:ext cx="308055" cy="41656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C3E0A76-7A2F-446C-893F-345B0085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25149" y="6416040"/>
              <a:ext cx="308055" cy="4165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8B3B750-41AF-4EAB-AC99-235429A08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26654" y="6416040"/>
              <a:ext cx="308055" cy="41656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5D66D9A-E209-49EA-8648-1BF3A33E3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28159" y="6416040"/>
              <a:ext cx="308055" cy="41656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5393B48-858C-4861-A144-C817696A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29664" y="6416040"/>
              <a:ext cx="308055" cy="41656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0147A28-40B3-4872-9151-403EE31D5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1169" y="6416040"/>
              <a:ext cx="308055" cy="41656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A2B9E3B-7492-4ACD-BCA4-3FC3CB62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2674" y="6416040"/>
              <a:ext cx="308055" cy="41656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0704DD0-56AD-4E46-AED6-21DE697FC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34179" y="6416040"/>
              <a:ext cx="308055" cy="41656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F7B9D84-E159-47F1-8AFF-7BB15D630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5684" y="6416040"/>
              <a:ext cx="308055" cy="41656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E70B5EE-8E08-4EB3-9ADF-84DD91447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37189" y="6416040"/>
              <a:ext cx="308055" cy="41656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03684E4-F9E0-482E-8D31-6E61523F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38694" y="6416040"/>
              <a:ext cx="308055" cy="41656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A4E6820-E2A0-459D-A3DE-0A23007D9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40199" y="6416040"/>
              <a:ext cx="308055" cy="41656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428657-4B59-45E6-BFB8-1FCA1C48B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41704" y="6416040"/>
              <a:ext cx="308055" cy="41656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EA65442-D614-4408-BB41-AB63E9CF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43209" y="6416040"/>
              <a:ext cx="308055" cy="41656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8409868-9F7E-4D4F-8453-79BAB59F1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44714" y="6416040"/>
              <a:ext cx="308055" cy="41656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5556D59-6BE1-4682-BE33-9D157736B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46219" y="6416040"/>
              <a:ext cx="308055" cy="41656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05E644D-47DA-4BA5-9E4F-0E19BF5E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7724" y="6416040"/>
              <a:ext cx="308055" cy="41656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CF655D4-39B5-4B32-8364-C43AFEAE6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9229" y="6416040"/>
              <a:ext cx="308055" cy="41656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F65B0A8-78C2-4638-AF1D-407D238F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6416040"/>
              <a:ext cx="308055" cy="41656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00D9FD2-354F-4543-A839-7FA92793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3137" y="5887720"/>
              <a:ext cx="308055" cy="41656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C6D60F3-B386-4DA3-8A9F-094AF54A8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40" y="5359400"/>
              <a:ext cx="308055" cy="41656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CDA70E8-1DAB-4A1D-8CC0-1177E4C6E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9714" y="4841875"/>
              <a:ext cx="308055" cy="41656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B5413B0-28D4-4224-85C0-31F968216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3" y="4314190"/>
              <a:ext cx="308055" cy="41656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7C1137E-EF5D-45E7-B433-C2D9197ED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3783330"/>
              <a:ext cx="308055" cy="41656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EBA2576-2220-4D4A-B934-F62CEB9F1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240" y="3266440"/>
              <a:ext cx="308055" cy="41656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764DB53-2114-485F-8430-67CE1A67C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481" y="2748280"/>
              <a:ext cx="308055" cy="41656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E0CFB7A-2F68-4843-AFCF-73C7F05C3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742" y="2198370"/>
              <a:ext cx="308055" cy="41656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0CD10CD-D2B5-43ED-8DB3-4D211E97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933" y="1678940"/>
              <a:ext cx="308055" cy="41656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F5401D0-90D8-4A3F-A520-F7088A357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9371" y="1132840"/>
              <a:ext cx="308055" cy="41656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524D69A-5D76-4B14-B9E0-6D73C1F1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39" y="604520"/>
              <a:ext cx="308055" cy="41656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2E26902-8724-4A69-B14E-231AAC3F7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008" y="93980"/>
              <a:ext cx="308055" cy="416560"/>
            </a:xfrm>
            <a:prstGeom prst="rect">
              <a:avLst/>
            </a:prstGeom>
          </p:spPr>
        </p:pic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33986982-4E64-47CD-8226-0B69E21CB365}"/>
              </a:ext>
            </a:extLst>
          </p:cNvPr>
          <p:cNvSpPr txBox="1"/>
          <p:nvPr/>
        </p:nvSpPr>
        <p:spPr>
          <a:xfrm>
            <a:off x="3307299" y="2864508"/>
            <a:ext cx="534983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cap="none" spc="0" dirty="0" err="1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506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FE359F27-906D-4E40-99DB-CCA7198FD4D2}"/>
              </a:ext>
            </a:extLst>
          </p:cNvPr>
          <p:cNvGrpSpPr/>
          <p:nvPr/>
        </p:nvGrpSpPr>
        <p:grpSpPr>
          <a:xfrm>
            <a:off x="0" y="0"/>
            <a:ext cx="12192000" cy="6868160"/>
            <a:chOff x="0" y="0"/>
            <a:chExt cx="12192000" cy="68681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3946DA-6ED1-46B3-9E21-87AB377E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41007C-81E4-4592-A4A3-C78C29E19CD0}"/>
                </a:ext>
              </a:extLst>
            </p:cNvPr>
            <p:cNvSpPr/>
            <p:nvPr/>
          </p:nvSpPr>
          <p:spPr>
            <a:xfrm>
              <a:off x="629920" y="518160"/>
              <a:ext cx="11074400" cy="587248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E50EA1-0BB1-4D0F-85A7-8CA670533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9920" y="50800"/>
              <a:ext cx="308055" cy="4165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6DD91F-581E-4116-99AD-A91CC16ED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7280" y="50800"/>
              <a:ext cx="308055" cy="4165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D024DA-5CA5-4BCD-BD0B-166513C2A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64640" y="50800"/>
              <a:ext cx="308055" cy="4165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A83449-01B5-46AF-B714-664C2FFF0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000" y="50800"/>
              <a:ext cx="308055" cy="4165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6E20A7-80A6-4F9F-BD77-183920AA5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99360" y="50800"/>
              <a:ext cx="308055" cy="4165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DB4735-A1E7-4A57-9FDB-EB8394BB0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6720" y="50800"/>
              <a:ext cx="308055" cy="4165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3C159A-6E1A-4F77-B84B-5424D8128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34080" y="50800"/>
              <a:ext cx="308055" cy="4165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FDE4E5-2FE0-43C8-A31F-873CBEA02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01440" y="50800"/>
              <a:ext cx="308055" cy="4165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F4AD4F-EC5B-46E7-B7EA-1E7F72C54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68800" y="50800"/>
              <a:ext cx="308055" cy="4165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FF299E-E552-4326-A9CF-548284F44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36160" y="50800"/>
              <a:ext cx="308055" cy="4165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6FD8A3-72E3-4BC0-9569-0F29F745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03520" y="50800"/>
              <a:ext cx="308055" cy="4165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03846D-2873-47C3-A8C2-C3C972BB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70880" y="50800"/>
              <a:ext cx="308055" cy="4165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EE2546-53CA-457E-A341-4195ADDB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38240" y="50800"/>
              <a:ext cx="308055" cy="4165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B56BCB-0CCD-4A39-A899-EE53C7C4E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05600" y="50800"/>
              <a:ext cx="308055" cy="4165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9616FD-1FA5-45C6-AEF4-F92AE156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2960" y="50800"/>
              <a:ext cx="308055" cy="4165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C68E98-FE09-4CC2-BE1E-6A462B1AA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40320" y="50800"/>
              <a:ext cx="308055" cy="4165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CD22CC-6C1C-42F4-905B-E9EE5861D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7680" y="50800"/>
              <a:ext cx="308055" cy="4165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509B7A-6E06-42A4-8761-B44D00D0E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75040" y="50800"/>
              <a:ext cx="308055" cy="4165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9B31D-BBEC-458E-915A-816BC8F76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2400" y="50800"/>
              <a:ext cx="308055" cy="41656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0D2EFEF-80D0-4257-8E5B-800995350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09760" y="50800"/>
              <a:ext cx="308055" cy="4165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05351B8-CCC1-4933-922A-E9AF8B7C2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77120" y="50800"/>
              <a:ext cx="308055" cy="4165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3FBBB88-858B-4E45-B201-DAC2E057D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44480" y="50800"/>
              <a:ext cx="308055" cy="41656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F636999-E6D4-4FC6-A4E5-86FAAE1DF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11840" y="50800"/>
              <a:ext cx="308055" cy="41656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32F9DE0-2DAD-460A-874B-6AD6CF010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79200" y="50800"/>
              <a:ext cx="308055" cy="41656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5CE1F77-81B9-4C17-ADB5-3F4AC1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846560" y="50800"/>
              <a:ext cx="308055" cy="4165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5BD97A-66AE-4849-BE80-8A8A7DA26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5759" y="690880"/>
              <a:ext cx="308055" cy="41656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D105232-DAEA-4A75-A259-1886A446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4132" y="1330960"/>
              <a:ext cx="308055" cy="4165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76A08A3-BAEE-457C-848F-58A2B8FF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2505" y="1971040"/>
              <a:ext cx="308055" cy="41656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DCF7599-0A5F-455B-BD19-187A334A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0878" y="2611120"/>
              <a:ext cx="308055" cy="4165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39E800B-BC2E-4A0E-B91B-1D801BE02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9251" y="3251200"/>
              <a:ext cx="308055" cy="41656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5F43BBB-1F63-4BF6-AFB0-5A4F4FF8A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7624" y="3891280"/>
              <a:ext cx="308055" cy="4165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8116055-B943-4B8C-B3E8-4B4E43C2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5997" y="4531360"/>
              <a:ext cx="308055" cy="4165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88DE6-A924-4B9D-B0A0-E17F5959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4370" y="5171440"/>
              <a:ext cx="308055" cy="4165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689289B-6441-4DC9-9675-4C93177D9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2743" y="5811520"/>
              <a:ext cx="308055" cy="4165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187D26D-448A-43FD-BE9C-5918F548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7386" y="6390640"/>
              <a:ext cx="308055" cy="41656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CFEAD5C-20D6-476D-A49C-FB794F33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19895" y="6451600"/>
              <a:ext cx="308055" cy="4165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347F283-10B3-461C-B422-44A1CC77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11280" y="6390640"/>
              <a:ext cx="308055" cy="41656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F849B41-C74E-47B7-AD3C-EEEBD2FA7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80102" y="6390640"/>
              <a:ext cx="308055" cy="4165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581F90D-EEC1-4CB9-BFD0-071C2753F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71487" y="6416040"/>
              <a:ext cx="308055" cy="41656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FB9AC66-568D-4AA1-BAEC-3D4033FF5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4360" y="6390640"/>
              <a:ext cx="308055" cy="41656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C3E0A76-7A2F-446C-893F-345B0085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25149" y="6416040"/>
              <a:ext cx="308055" cy="4165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8B3B750-41AF-4EAB-AC99-235429A08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26654" y="6416040"/>
              <a:ext cx="308055" cy="41656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5D66D9A-E209-49EA-8648-1BF3A33E3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28159" y="6416040"/>
              <a:ext cx="308055" cy="41656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5393B48-858C-4861-A144-C817696A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29664" y="6416040"/>
              <a:ext cx="308055" cy="41656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0147A28-40B3-4872-9151-403EE31D5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1169" y="6416040"/>
              <a:ext cx="308055" cy="41656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A2B9E3B-7492-4ACD-BCA4-3FC3CB62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2674" y="6416040"/>
              <a:ext cx="308055" cy="41656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0704DD0-56AD-4E46-AED6-21DE697FC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34179" y="6416040"/>
              <a:ext cx="308055" cy="41656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F7B9D84-E159-47F1-8AFF-7BB15D630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5684" y="6416040"/>
              <a:ext cx="308055" cy="41656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E70B5EE-8E08-4EB3-9ADF-84DD91447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37189" y="6416040"/>
              <a:ext cx="308055" cy="41656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03684E4-F9E0-482E-8D31-6E61523F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38694" y="6416040"/>
              <a:ext cx="308055" cy="41656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A4E6820-E2A0-459D-A3DE-0A23007D9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40199" y="6416040"/>
              <a:ext cx="308055" cy="41656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428657-4B59-45E6-BFB8-1FCA1C48B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41704" y="6416040"/>
              <a:ext cx="308055" cy="41656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EA65442-D614-4408-BB41-AB63E9CF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43209" y="6416040"/>
              <a:ext cx="308055" cy="41656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8409868-9F7E-4D4F-8453-79BAB59F1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44714" y="6416040"/>
              <a:ext cx="308055" cy="41656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5556D59-6BE1-4682-BE33-9D157736B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46219" y="6416040"/>
              <a:ext cx="308055" cy="41656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05E644D-47DA-4BA5-9E4F-0E19BF5E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7724" y="6416040"/>
              <a:ext cx="308055" cy="41656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CF655D4-39B5-4B32-8364-C43AFEAE6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9229" y="6416040"/>
              <a:ext cx="308055" cy="41656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F65B0A8-78C2-4638-AF1D-407D238F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6416040"/>
              <a:ext cx="308055" cy="41656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00D9FD2-354F-4543-A839-7FA92793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3137" y="5887720"/>
              <a:ext cx="308055" cy="41656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C6D60F3-B386-4DA3-8A9F-094AF54A8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40" y="5359400"/>
              <a:ext cx="308055" cy="41656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CDA70E8-1DAB-4A1D-8CC0-1177E4C6E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9714" y="4841875"/>
              <a:ext cx="308055" cy="41656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B5413B0-28D4-4224-85C0-31F968216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3" y="4314190"/>
              <a:ext cx="308055" cy="41656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7C1137E-EF5D-45E7-B433-C2D9197ED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3783330"/>
              <a:ext cx="308055" cy="41656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EBA2576-2220-4D4A-B934-F62CEB9F1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240" y="3266440"/>
              <a:ext cx="308055" cy="41656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764DB53-2114-485F-8430-67CE1A67C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481" y="2748280"/>
              <a:ext cx="308055" cy="41656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E0CFB7A-2F68-4843-AFCF-73C7F05C3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742" y="2198370"/>
              <a:ext cx="308055" cy="41656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0CD10CD-D2B5-43ED-8DB3-4D211E97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933" y="1678940"/>
              <a:ext cx="308055" cy="41656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F5401D0-90D8-4A3F-A520-F7088A357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9371" y="1132840"/>
              <a:ext cx="308055" cy="41656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524D69A-5D76-4B14-B9E0-6D73C1F1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39" y="604520"/>
              <a:ext cx="308055" cy="41656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2E26902-8724-4A69-B14E-231AAC3F7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008" y="93980"/>
              <a:ext cx="308055" cy="41656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DF84048-B2C5-4520-B7D1-48DB4D85D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71" y="1589718"/>
            <a:ext cx="6486462" cy="3678563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A931E80D-2522-4107-B2EC-3968225C334A}"/>
              </a:ext>
            </a:extLst>
          </p:cNvPr>
          <p:cNvSpPr txBox="1"/>
          <p:nvPr/>
        </p:nvSpPr>
        <p:spPr>
          <a:xfrm>
            <a:off x="2390463" y="693132"/>
            <a:ext cx="679577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দূর্ঘটনার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সম্মুখীন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050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8D78F9-F81D-4FE2-A332-4114C50F6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25" y="259080"/>
            <a:ext cx="10108812" cy="6065288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FE359F27-906D-4E40-99DB-CCA7198FD4D2}"/>
              </a:ext>
            </a:extLst>
          </p:cNvPr>
          <p:cNvGrpSpPr/>
          <p:nvPr/>
        </p:nvGrpSpPr>
        <p:grpSpPr>
          <a:xfrm>
            <a:off x="0" y="0"/>
            <a:ext cx="12192000" cy="6868160"/>
            <a:chOff x="0" y="0"/>
            <a:chExt cx="12192000" cy="68681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3946DA-6ED1-46B3-9E21-87AB377E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41007C-81E4-4592-A4A3-C78C29E19CD0}"/>
                </a:ext>
              </a:extLst>
            </p:cNvPr>
            <p:cNvSpPr/>
            <p:nvPr/>
          </p:nvSpPr>
          <p:spPr>
            <a:xfrm>
              <a:off x="629920" y="518160"/>
              <a:ext cx="11074400" cy="587248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E50EA1-0BB1-4D0F-85A7-8CA670533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9920" y="50800"/>
              <a:ext cx="308055" cy="4165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6DD91F-581E-4116-99AD-A91CC16ED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7280" y="50800"/>
              <a:ext cx="308055" cy="4165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D024DA-5CA5-4BCD-BD0B-166513C2A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64640" y="50800"/>
              <a:ext cx="308055" cy="4165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A83449-01B5-46AF-B714-664C2FFF0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000" y="50800"/>
              <a:ext cx="308055" cy="4165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6E20A7-80A6-4F9F-BD77-183920AA5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99360" y="50800"/>
              <a:ext cx="308055" cy="4165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DB4735-A1E7-4A57-9FDB-EB8394BB0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6720" y="50800"/>
              <a:ext cx="308055" cy="4165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3C159A-6E1A-4F77-B84B-5424D8128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34080" y="50800"/>
              <a:ext cx="308055" cy="4165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FDE4E5-2FE0-43C8-A31F-873CBEA02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01440" y="50800"/>
              <a:ext cx="308055" cy="4165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F4AD4F-EC5B-46E7-B7EA-1E7F72C54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68800" y="50800"/>
              <a:ext cx="308055" cy="4165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FF299E-E552-4326-A9CF-548284F44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36160" y="50800"/>
              <a:ext cx="308055" cy="4165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6FD8A3-72E3-4BC0-9569-0F29F745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03520" y="50800"/>
              <a:ext cx="308055" cy="4165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03846D-2873-47C3-A8C2-C3C972BB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70880" y="50800"/>
              <a:ext cx="308055" cy="4165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EE2546-53CA-457E-A341-4195ADDB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38240" y="50800"/>
              <a:ext cx="308055" cy="4165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B56BCB-0CCD-4A39-A899-EE53C7C4E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05600" y="50800"/>
              <a:ext cx="308055" cy="4165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9616FD-1FA5-45C6-AEF4-F92AE156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2960" y="50800"/>
              <a:ext cx="308055" cy="4165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C68E98-FE09-4CC2-BE1E-6A462B1AA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40320" y="50800"/>
              <a:ext cx="308055" cy="4165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CD22CC-6C1C-42F4-905B-E9EE5861D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7680" y="50800"/>
              <a:ext cx="308055" cy="4165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509B7A-6E06-42A4-8761-B44D00D0E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75040" y="50800"/>
              <a:ext cx="308055" cy="4165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9B31D-BBEC-458E-915A-816BC8F76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2400" y="50800"/>
              <a:ext cx="308055" cy="41656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0D2EFEF-80D0-4257-8E5B-800995350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09760" y="50800"/>
              <a:ext cx="308055" cy="4165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05351B8-CCC1-4933-922A-E9AF8B7C2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77120" y="50800"/>
              <a:ext cx="308055" cy="4165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3FBBB88-858B-4E45-B201-DAC2E057D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44480" y="50800"/>
              <a:ext cx="308055" cy="41656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F636999-E6D4-4FC6-A4E5-86FAAE1DF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11840" y="50800"/>
              <a:ext cx="308055" cy="41656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32F9DE0-2DAD-460A-874B-6AD6CF010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79200" y="50800"/>
              <a:ext cx="308055" cy="41656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5CE1F77-81B9-4C17-ADB5-3F4AC1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846560" y="50800"/>
              <a:ext cx="308055" cy="4165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5BD97A-66AE-4849-BE80-8A8A7DA26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5759" y="690880"/>
              <a:ext cx="308055" cy="41656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D105232-DAEA-4A75-A259-1886A446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4132" y="1330960"/>
              <a:ext cx="308055" cy="4165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76A08A3-BAEE-457C-848F-58A2B8FF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2505" y="1971040"/>
              <a:ext cx="308055" cy="41656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DCF7599-0A5F-455B-BD19-187A334A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0878" y="2611120"/>
              <a:ext cx="308055" cy="4165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39E800B-BC2E-4A0E-B91B-1D801BE02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9251" y="3251200"/>
              <a:ext cx="308055" cy="41656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5F43BBB-1F63-4BF6-AFB0-5A4F4FF8A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7624" y="3891280"/>
              <a:ext cx="308055" cy="4165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8116055-B943-4B8C-B3E8-4B4E43C2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5997" y="4531360"/>
              <a:ext cx="308055" cy="4165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88DE6-A924-4B9D-B0A0-E17F5959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4370" y="5171440"/>
              <a:ext cx="308055" cy="4165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689289B-6441-4DC9-9675-4C93177D9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2743" y="5811520"/>
              <a:ext cx="308055" cy="4165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187D26D-448A-43FD-BE9C-5918F548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7386" y="6390640"/>
              <a:ext cx="308055" cy="41656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CFEAD5C-20D6-476D-A49C-FB794F33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19895" y="6451600"/>
              <a:ext cx="308055" cy="4165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347F283-10B3-461C-B422-44A1CC77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11280" y="6390640"/>
              <a:ext cx="308055" cy="41656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F849B41-C74E-47B7-AD3C-EEEBD2FA7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80102" y="6390640"/>
              <a:ext cx="308055" cy="4165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581F90D-EEC1-4CB9-BFD0-071C2753F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71487" y="6416040"/>
              <a:ext cx="308055" cy="41656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FB9AC66-568D-4AA1-BAEC-3D4033FF5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4360" y="6390640"/>
              <a:ext cx="308055" cy="41656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C3E0A76-7A2F-446C-893F-345B0085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25149" y="6416040"/>
              <a:ext cx="308055" cy="4165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8B3B750-41AF-4EAB-AC99-235429A08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26654" y="6416040"/>
              <a:ext cx="308055" cy="41656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5D66D9A-E209-49EA-8648-1BF3A33E3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28159" y="6416040"/>
              <a:ext cx="308055" cy="41656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5393B48-858C-4861-A144-C817696A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29664" y="6416040"/>
              <a:ext cx="308055" cy="41656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0147A28-40B3-4872-9151-403EE31D5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1169" y="6416040"/>
              <a:ext cx="308055" cy="41656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A2B9E3B-7492-4ACD-BCA4-3FC3CB62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2674" y="6416040"/>
              <a:ext cx="308055" cy="41656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0704DD0-56AD-4E46-AED6-21DE697FC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34179" y="6416040"/>
              <a:ext cx="308055" cy="41656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F7B9D84-E159-47F1-8AFF-7BB15D630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5684" y="6416040"/>
              <a:ext cx="308055" cy="41656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E70B5EE-8E08-4EB3-9ADF-84DD91447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37189" y="6416040"/>
              <a:ext cx="308055" cy="41656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03684E4-F9E0-482E-8D31-6E61523F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38694" y="6416040"/>
              <a:ext cx="308055" cy="41656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A4E6820-E2A0-459D-A3DE-0A23007D9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40199" y="6416040"/>
              <a:ext cx="308055" cy="41656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428657-4B59-45E6-BFB8-1FCA1C48B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41704" y="6416040"/>
              <a:ext cx="308055" cy="41656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EA65442-D614-4408-BB41-AB63E9CF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43209" y="6416040"/>
              <a:ext cx="308055" cy="41656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8409868-9F7E-4D4F-8453-79BAB59F1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44714" y="6416040"/>
              <a:ext cx="308055" cy="41656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5556D59-6BE1-4682-BE33-9D157736B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46219" y="6416040"/>
              <a:ext cx="308055" cy="41656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05E644D-47DA-4BA5-9E4F-0E19BF5E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7724" y="6416040"/>
              <a:ext cx="308055" cy="41656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CF655D4-39B5-4B32-8364-C43AFEAE6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9229" y="6416040"/>
              <a:ext cx="308055" cy="41656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F65B0A8-78C2-4638-AF1D-407D238F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6416040"/>
              <a:ext cx="308055" cy="41656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00D9FD2-354F-4543-A839-7FA92793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3137" y="5887720"/>
              <a:ext cx="308055" cy="41656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C6D60F3-B386-4DA3-8A9F-094AF54A8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40" y="5359400"/>
              <a:ext cx="308055" cy="41656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CDA70E8-1DAB-4A1D-8CC0-1177E4C6E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9714" y="4841875"/>
              <a:ext cx="308055" cy="41656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B5413B0-28D4-4224-85C0-31F968216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3" y="4314190"/>
              <a:ext cx="308055" cy="41656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7C1137E-EF5D-45E7-B433-C2D9197ED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3783330"/>
              <a:ext cx="308055" cy="41656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EBA2576-2220-4D4A-B934-F62CEB9F1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240" y="3266440"/>
              <a:ext cx="308055" cy="41656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764DB53-2114-485F-8430-67CE1A67C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481" y="2748280"/>
              <a:ext cx="308055" cy="41656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E0CFB7A-2F68-4843-AFCF-73C7F05C3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742" y="2198370"/>
              <a:ext cx="308055" cy="41656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0CD10CD-D2B5-43ED-8DB3-4D211E97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933" y="1678940"/>
              <a:ext cx="308055" cy="41656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F5401D0-90D8-4A3F-A520-F7088A357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9371" y="1132840"/>
              <a:ext cx="308055" cy="41656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524D69A-5D76-4B14-B9E0-6D73C1F1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39" y="604520"/>
              <a:ext cx="308055" cy="41656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2E26902-8724-4A69-B14E-231AAC3F7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008" y="93980"/>
              <a:ext cx="308055" cy="41656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EDB8503-D07E-430C-AB58-9409D3FBF762}"/>
              </a:ext>
            </a:extLst>
          </p:cNvPr>
          <p:cNvSpPr txBox="1"/>
          <p:nvPr/>
        </p:nvSpPr>
        <p:spPr>
          <a:xfrm>
            <a:off x="2213888" y="1514237"/>
            <a:ext cx="8048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পাঠঃ০১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6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FE359F27-906D-4E40-99DB-CCA7198FD4D2}"/>
              </a:ext>
            </a:extLst>
          </p:cNvPr>
          <p:cNvGrpSpPr/>
          <p:nvPr/>
        </p:nvGrpSpPr>
        <p:grpSpPr>
          <a:xfrm>
            <a:off x="0" y="0"/>
            <a:ext cx="12192000" cy="6868160"/>
            <a:chOff x="0" y="0"/>
            <a:chExt cx="12192000" cy="68681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3946DA-6ED1-46B3-9E21-87AB377E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41007C-81E4-4592-A4A3-C78C29E19CD0}"/>
                </a:ext>
              </a:extLst>
            </p:cNvPr>
            <p:cNvSpPr/>
            <p:nvPr/>
          </p:nvSpPr>
          <p:spPr>
            <a:xfrm>
              <a:off x="629920" y="518160"/>
              <a:ext cx="11074400" cy="587248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E50EA1-0BB1-4D0F-85A7-8CA670533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9920" y="50800"/>
              <a:ext cx="308055" cy="4165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6DD91F-581E-4116-99AD-A91CC16ED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7280" y="50800"/>
              <a:ext cx="308055" cy="4165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D024DA-5CA5-4BCD-BD0B-166513C2A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64640" y="50800"/>
              <a:ext cx="308055" cy="4165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A83449-01B5-46AF-B714-664C2FFF0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000" y="50800"/>
              <a:ext cx="308055" cy="4165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6E20A7-80A6-4F9F-BD77-183920AA5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99360" y="50800"/>
              <a:ext cx="308055" cy="4165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DB4735-A1E7-4A57-9FDB-EB8394BB0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6720" y="50800"/>
              <a:ext cx="308055" cy="4165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3C159A-6E1A-4F77-B84B-5424D8128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34080" y="50800"/>
              <a:ext cx="308055" cy="4165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FDE4E5-2FE0-43C8-A31F-873CBEA02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01440" y="50800"/>
              <a:ext cx="308055" cy="4165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F4AD4F-EC5B-46E7-B7EA-1E7F72C54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68800" y="50800"/>
              <a:ext cx="308055" cy="4165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FF299E-E552-4326-A9CF-548284F44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36160" y="50800"/>
              <a:ext cx="308055" cy="4165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6FD8A3-72E3-4BC0-9569-0F29F745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03520" y="50800"/>
              <a:ext cx="308055" cy="4165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03846D-2873-47C3-A8C2-C3C972BB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70880" y="50800"/>
              <a:ext cx="308055" cy="4165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EE2546-53CA-457E-A341-4195ADDB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38240" y="50800"/>
              <a:ext cx="308055" cy="4165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B56BCB-0CCD-4A39-A899-EE53C7C4E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05600" y="50800"/>
              <a:ext cx="308055" cy="4165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9616FD-1FA5-45C6-AEF4-F92AE156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2960" y="50800"/>
              <a:ext cx="308055" cy="4165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C68E98-FE09-4CC2-BE1E-6A462B1AA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40320" y="50800"/>
              <a:ext cx="308055" cy="4165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CD22CC-6C1C-42F4-905B-E9EE5861D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7680" y="50800"/>
              <a:ext cx="308055" cy="4165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509B7A-6E06-42A4-8761-B44D00D0E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75040" y="50800"/>
              <a:ext cx="308055" cy="4165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9B31D-BBEC-458E-915A-816BC8F76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2400" y="50800"/>
              <a:ext cx="308055" cy="41656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0D2EFEF-80D0-4257-8E5B-800995350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09760" y="50800"/>
              <a:ext cx="308055" cy="4165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05351B8-CCC1-4933-922A-E9AF8B7C2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77120" y="50800"/>
              <a:ext cx="308055" cy="4165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3FBBB88-858B-4E45-B201-DAC2E057D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44480" y="50800"/>
              <a:ext cx="308055" cy="41656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F636999-E6D4-4FC6-A4E5-86FAAE1DF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11840" y="50800"/>
              <a:ext cx="308055" cy="41656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32F9DE0-2DAD-460A-874B-6AD6CF010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79200" y="50800"/>
              <a:ext cx="308055" cy="41656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5CE1F77-81B9-4C17-ADB5-3F4AC1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846560" y="50800"/>
              <a:ext cx="308055" cy="4165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5BD97A-66AE-4849-BE80-8A8A7DA26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5759" y="690880"/>
              <a:ext cx="308055" cy="41656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D105232-DAEA-4A75-A259-1886A446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4132" y="1330960"/>
              <a:ext cx="308055" cy="4165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76A08A3-BAEE-457C-848F-58A2B8FF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2505" y="1971040"/>
              <a:ext cx="308055" cy="41656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DCF7599-0A5F-455B-BD19-187A334A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0878" y="2611120"/>
              <a:ext cx="308055" cy="4165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39E800B-BC2E-4A0E-B91B-1D801BE02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9251" y="3251200"/>
              <a:ext cx="308055" cy="41656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5F43BBB-1F63-4BF6-AFB0-5A4F4FF8A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7624" y="3891280"/>
              <a:ext cx="308055" cy="4165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8116055-B943-4B8C-B3E8-4B4E43C2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5997" y="4531360"/>
              <a:ext cx="308055" cy="4165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88DE6-A924-4B9D-B0A0-E17F5959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4370" y="5171440"/>
              <a:ext cx="308055" cy="4165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689289B-6441-4DC9-9675-4C93177D9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2743" y="5811520"/>
              <a:ext cx="308055" cy="4165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187D26D-448A-43FD-BE9C-5918F548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7386" y="6390640"/>
              <a:ext cx="308055" cy="41656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CFEAD5C-20D6-476D-A49C-FB794F33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19895" y="6451600"/>
              <a:ext cx="308055" cy="4165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347F283-10B3-461C-B422-44A1CC77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11280" y="6390640"/>
              <a:ext cx="308055" cy="41656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F849B41-C74E-47B7-AD3C-EEEBD2FA7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80102" y="6390640"/>
              <a:ext cx="308055" cy="4165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581F90D-EEC1-4CB9-BFD0-071C2753F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71487" y="6416040"/>
              <a:ext cx="308055" cy="41656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FB9AC66-568D-4AA1-BAEC-3D4033FF5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4360" y="6390640"/>
              <a:ext cx="308055" cy="41656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C3E0A76-7A2F-446C-893F-345B0085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25149" y="6416040"/>
              <a:ext cx="308055" cy="4165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8B3B750-41AF-4EAB-AC99-235429A08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26654" y="6416040"/>
              <a:ext cx="308055" cy="41656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5D66D9A-E209-49EA-8648-1BF3A33E3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28159" y="6416040"/>
              <a:ext cx="308055" cy="41656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5393B48-858C-4861-A144-C817696A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29664" y="6416040"/>
              <a:ext cx="308055" cy="41656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0147A28-40B3-4872-9151-403EE31D5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1169" y="6416040"/>
              <a:ext cx="308055" cy="41656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A2B9E3B-7492-4ACD-BCA4-3FC3CB62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2674" y="6416040"/>
              <a:ext cx="308055" cy="41656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0704DD0-56AD-4E46-AED6-21DE697FC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34179" y="6416040"/>
              <a:ext cx="308055" cy="41656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F7B9D84-E159-47F1-8AFF-7BB15D630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5684" y="6416040"/>
              <a:ext cx="308055" cy="41656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E70B5EE-8E08-4EB3-9ADF-84DD91447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37189" y="6416040"/>
              <a:ext cx="308055" cy="41656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03684E4-F9E0-482E-8D31-6E61523F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38694" y="6416040"/>
              <a:ext cx="308055" cy="41656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A4E6820-E2A0-459D-A3DE-0A23007D9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40199" y="6416040"/>
              <a:ext cx="308055" cy="41656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428657-4B59-45E6-BFB8-1FCA1C48B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41704" y="6416040"/>
              <a:ext cx="308055" cy="41656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EA65442-D614-4408-BB41-AB63E9CF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43209" y="6416040"/>
              <a:ext cx="308055" cy="41656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8409868-9F7E-4D4F-8453-79BAB59F1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44714" y="6416040"/>
              <a:ext cx="308055" cy="41656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5556D59-6BE1-4682-BE33-9D157736B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46219" y="6416040"/>
              <a:ext cx="308055" cy="41656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05E644D-47DA-4BA5-9E4F-0E19BF5E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7724" y="6416040"/>
              <a:ext cx="308055" cy="41656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CF655D4-39B5-4B32-8364-C43AFEAE6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9229" y="6416040"/>
              <a:ext cx="308055" cy="41656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F65B0A8-78C2-4638-AF1D-407D238F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6416040"/>
              <a:ext cx="308055" cy="41656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00D9FD2-354F-4543-A839-7FA92793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3137" y="5887720"/>
              <a:ext cx="308055" cy="41656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C6D60F3-B386-4DA3-8A9F-094AF54A8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40" y="5359400"/>
              <a:ext cx="308055" cy="41656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CDA70E8-1DAB-4A1D-8CC0-1177E4C6E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9714" y="4841875"/>
              <a:ext cx="308055" cy="41656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B5413B0-28D4-4224-85C0-31F968216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3" y="4314190"/>
              <a:ext cx="308055" cy="41656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7C1137E-EF5D-45E7-B433-C2D9197ED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3783330"/>
              <a:ext cx="308055" cy="41656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EBA2576-2220-4D4A-B934-F62CEB9F1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240" y="3266440"/>
              <a:ext cx="308055" cy="41656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764DB53-2114-485F-8430-67CE1A67C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481" y="2748280"/>
              <a:ext cx="308055" cy="41656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E0CFB7A-2F68-4843-AFCF-73C7F05C3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742" y="2198370"/>
              <a:ext cx="308055" cy="41656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0CD10CD-D2B5-43ED-8DB3-4D211E97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933" y="1678940"/>
              <a:ext cx="308055" cy="41656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F5401D0-90D8-4A3F-A520-F7088A357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9371" y="1132840"/>
              <a:ext cx="308055" cy="41656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524D69A-5D76-4B14-B9E0-6D73C1F1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39" y="604520"/>
              <a:ext cx="308055" cy="41656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2E26902-8724-4A69-B14E-231AAC3F7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008" y="93980"/>
              <a:ext cx="308055" cy="416560"/>
            </a:xfrm>
            <a:prstGeom prst="rect">
              <a:avLst/>
            </a:prstGeom>
          </p:spPr>
        </p:pic>
      </p:grpSp>
      <p:sp>
        <p:nvSpPr>
          <p:cNvPr id="79" name="Arrow: Pentagon 78">
            <a:extLst>
              <a:ext uri="{FF2B5EF4-FFF2-40B4-BE49-F238E27FC236}">
                <a16:creationId xmlns:a16="http://schemas.microsoft.com/office/drawing/2014/main" id="{0D4DC2A8-3AA0-4594-A0B1-92CBF371BBDF}"/>
              </a:ext>
            </a:extLst>
          </p:cNvPr>
          <p:cNvSpPr/>
          <p:nvPr/>
        </p:nvSpPr>
        <p:spPr>
          <a:xfrm>
            <a:off x="628030" y="461754"/>
            <a:ext cx="3049890" cy="645686"/>
          </a:xfrm>
          <a:prstGeom prst="homePlate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0214933-A4F2-4AF0-9A0C-AA4FDBE46B8E}"/>
              </a:ext>
            </a:extLst>
          </p:cNvPr>
          <p:cNvSpPr txBox="1"/>
          <p:nvPr/>
        </p:nvSpPr>
        <p:spPr>
          <a:xfrm>
            <a:off x="1709727" y="1200021"/>
            <a:ext cx="8108088" cy="501675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১৫.১.১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ডোবা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উপায়গুলো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১৫.১.২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লাগলে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নেভানো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নেভাতে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১৫.১.৩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সাবধানতা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১৫.১.৪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সাবধানতা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অবলম্বনের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ডোবা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১৫.২.৭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বিদ্যুতস্পৃষ্ট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উদ্ধার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46534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FE359F27-906D-4E40-99DB-CCA7198FD4D2}"/>
              </a:ext>
            </a:extLst>
          </p:cNvPr>
          <p:cNvGrpSpPr/>
          <p:nvPr/>
        </p:nvGrpSpPr>
        <p:grpSpPr>
          <a:xfrm>
            <a:off x="0" y="0"/>
            <a:ext cx="12192000" cy="6868160"/>
            <a:chOff x="0" y="0"/>
            <a:chExt cx="12192000" cy="68681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3946DA-6ED1-46B3-9E21-87AB377E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41007C-81E4-4592-A4A3-C78C29E19CD0}"/>
                </a:ext>
              </a:extLst>
            </p:cNvPr>
            <p:cNvSpPr/>
            <p:nvPr/>
          </p:nvSpPr>
          <p:spPr>
            <a:xfrm>
              <a:off x="629920" y="518160"/>
              <a:ext cx="11074400" cy="587248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E50EA1-0BB1-4D0F-85A7-8CA670533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9920" y="50800"/>
              <a:ext cx="308055" cy="4165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6DD91F-581E-4116-99AD-A91CC16ED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7280" y="50800"/>
              <a:ext cx="308055" cy="4165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D024DA-5CA5-4BCD-BD0B-166513C2A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64640" y="50800"/>
              <a:ext cx="308055" cy="4165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A83449-01B5-46AF-B714-664C2FFF0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000" y="50800"/>
              <a:ext cx="308055" cy="4165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6E20A7-80A6-4F9F-BD77-183920AA5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99360" y="50800"/>
              <a:ext cx="308055" cy="4165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DB4735-A1E7-4A57-9FDB-EB8394BB0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6720" y="50800"/>
              <a:ext cx="308055" cy="4165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3C159A-6E1A-4F77-B84B-5424D8128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34080" y="50800"/>
              <a:ext cx="308055" cy="4165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FDE4E5-2FE0-43C8-A31F-873CBEA02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01440" y="50800"/>
              <a:ext cx="308055" cy="4165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F4AD4F-EC5B-46E7-B7EA-1E7F72C54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68800" y="50800"/>
              <a:ext cx="308055" cy="4165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FF299E-E552-4326-A9CF-548284F44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36160" y="50800"/>
              <a:ext cx="308055" cy="4165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6FD8A3-72E3-4BC0-9569-0F29F745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03520" y="50800"/>
              <a:ext cx="308055" cy="4165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03846D-2873-47C3-A8C2-C3C972BB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70880" y="50800"/>
              <a:ext cx="308055" cy="4165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EE2546-53CA-457E-A341-4195ADDB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38240" y="50800"/>
              <a:ext cx="308055" cy="4165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B56BCB-0CCD-4A39-A899-EE53C7C4E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05600" y="50800"/>
              <a:ext cx="308055" cy="4165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9616FD-1FA5-45C6-AEF4-F92AE156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2960" y="50800"/>
              <a:ext cx="308055" cy="4165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C68E98-FE09-4CC2-BE1E-6A462B1AA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40320" y="50800"/>
              <a:ext cx="308055" cy="4165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CD22CC-6C1C-42F4-905B-E9EE5861D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7680" y="50800"/>
              <a:ext cx="308055" cy="4165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509B7A-6E06-42A4-8761-B44D00D0E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75040" y="50800"/>
              <a:ext cx="308055" cy="4165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9B31D-BBEC-458E-915A-816BC8F76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2400" y="50800"/>
              <a:ext cx="308055" cy="41656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0D2EFEF-80D0-4257-8E5B-800995350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09760" y="50800"/>
              <a:ext cx="308055" cy="4165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05351B8-CCC1-4933-922A-E9AF8B7C2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77120" y="50800"/>
              <a:ext cx="308055" cy="4165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3FBBB88-858B-4E45-B201-DAC2E057D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44480" y="50800"/>
              <a:ext cx="308055" cy="41656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F636999-E6D4-4FC6-A4E5-86FAAE1DF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11840" y="50800"/>
              <a:ext cx="308055" cy="41656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32F9DE0-2DAD-460A-874B-6AD6CF010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79200" y="50800"/>
              <a:ext cx="308055" cy="41656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5CE1F77-81B9-4C17-ADB5-3F4AC1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846560" y="50800"/>
              <a:ext cx="308055" cy="4165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5BD97A-66AE-4849-BE80-8A8A7DA26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5759" y="690880"/>
              <a:ext cx="308055" cy="41656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D105232-DAEA-4A75-A259-1886A446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4132" y="1330960"/>
              <a:ext cx="308055" cy="4165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76A08A3-BAEE-457C-848F-58A2B8FF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2505" y="1971040"/>
              <a:ext cx="308055" cy="41656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DCF7599-0A5F-455B-BD19-187A334A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0878" y="2611120"/>
              <a:ext cx="308055" cy="4165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39E800B-BC2E-4A0E-B91B-1D801BE02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9251" y="3251200"/>
              <a:ext cx="308055" cy="41656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5F43BBB-1F63-4BF6-AFB0-5A4F4FF8A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7624" y="3891280"/>
              <a:ext cx="308055" cy="4165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8116055-B943-4B8C-B3E8-4B4E43C2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5997" y="4531360"/>
              <a:ext cx="308055" cy="4165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88DE6-A924-4B9D-B0A0-E17F5959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4370" y="5171440"/>
              <a:ext cx="308055" cy="4165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689289B-6441-4DC9-9675-4C93177D9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2743" y="5811520"/>
              <a:ext cx="308055" cy="4165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187D26D-448A-43FD-BE9C-5918F548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7386" y="6390640"/>
              <a:ext cx="308055" cy="41656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CFEAD5C-20D6-476D-A49C-FB794F33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19895" y="6451600"/>
              <a:ext cx="308055" cy="4165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347F283-10B3-461C-B422-44A1CC77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11280" y="6390640"/>
              <a:ext cx="308055" cy="41656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F849B41-C74E-47B7-AD3C-EEEBD2FA7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80102" y="6390640"/>
              <a:ext cx="308055" cy="4165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581F90D-EEC1-4CB9-BFD0-071C2753F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71487" y="6416040"/>
              <a:ext cx="308055" cy="41656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FB9AC66-568D-4AA1-BAEC-3D4033FF5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4360" y="6390640"/>
              <a:ext cx="308055" cy="41656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C3E0A76-7A2F-446C-893F-345B0085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25149" y="6416040"/>
              <a:ext cx="308055" cy="4165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8B3B750-41AF-4EAB-AC99-235429A08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26654" y="6416040"/>
              <a:ext cx="308055" cy="41656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5D66D9A-E209-49EA-8648-1BF3A33E3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28159" y="6416040"/>
              <a:ext cx="308055" cy="41656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5393B48-858C-4861-A144-C817696A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29664" y="6416040"/>
              <a:ext cx="308055" cy="41656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0147A28-40B3-4872-9151-403EE31D5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1169" y="6416040"/>
              <a:ext cx="308055" cy="41656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A2B9E3B-7492-4ACD-BCA4-3FC3CB62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2674" y="6416040"/>
              <a:ext cx="308055" cy="41656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0704DD0-56AD-4E46-AED6-21DE697FC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34179" y="6416040"/>
              <a:ext cx="308055" cy="41656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F7B9D84-E159-47F1-8AFF-7BB15D630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5684" y="6416040"/>
              <a:ext cx="308055" cy="41656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E70B5EE-8E08-4EB3-9ADF-84DD91447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37189" y="6416040"/>
              <a:ext cx="308055" cy="41656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03684E4-F9E0-482E-8D31-6E61523F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38694" y="6416040"/>
              <a:ext cx="308055" cy="41656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A4E6820-E2A0-459D-A3DE-0A23007D9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40199" y="6416040"/>
              <a:ext cx="308055" cy="41656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428657-4B59-45E6-BFB8-1FCA1C48B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41704" y="6416040"/>
              <a:ext cx="308055" cy="41656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EA65442-D614-4408-BB41-AB63E9CF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43209" y="6416040"/>
              <a:ext cx="308055" cy="41656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8409868-9F7E-4D4F-8453-79BAB59F1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44714" y="6416040"/>
              <a:ext cx="308055" cy="41656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5556D59-6BE1-4682-BE33-9D157736B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46219" y="6416040"/>
              <a:ext cx="308055" cy="41656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05E644D-47DA-4BA5-9E4F-0E19BF5E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7724" y="6416040"/>
              <a:ext cx="308055" cy="41656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CF655D4-39B5-4B32-8364-C43AFEAE6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9229" y="6416040"/>
              <a:ext cx="308055" cy="41656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F65B0A8-78C2-4638-AF1D-407D238F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6416040"/>
              <a:ext cx="308055" cy="41656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00D9FD2-354F-4543-A839-7FA92793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3137" y="5887720"/>
              <a:ext cx="308055" cy="41656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C6D60F3-B386-4DA3-8A9F-094AF54A8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40" y="5359400"/>
              <a:ext cx="308055" cy="41656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CDA70E8-1DAB-4A1D-8CC0-1177E4C6E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9714" y="4841875"/>
              <a:ext cx="308055" cy="41656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B5413B0-28D4-4224-85C0-31F968216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3" y="4314190"/>
              <a:ext cx="308055" cy="41656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7C1137E-EF5D-45E7-B433-C2D9197ED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3783330"/>
              <a:ext cx="308055" cy="41656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EBA2576-2220-4D4A-B934-F62CEB9F1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240" y="3266440"/>
              <a:ext cx="308055" cy="41656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764DB53-2114-485F-8430-67CE1A67C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481" y="2748280"/>
              <a:ext cx="308055" cy="41656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E0CFB7A-2F68-4843-AFCF-73C7F05C3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742" y="2198370"/>
              <a:ext cx="308055" cy="41656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0CD10CD-D2B5-43ED-8DB3-4D211E97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933" y="1678940"/>
              <a:ext cx="308055" cy="41656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F5401D0-90D8-4A3F-A520-F7088A357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9371" y="1132840"/>
              <a:ext cx="308055" cy="41656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524D69A-5D76-4B14-B9E0-6D73C1F1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39" y="604520"/>
              <a:ext cx="308055" cy="41656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2E26902-8724-4A69-B14E-231AAC3F7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008" y="93980"/>
              <a:ext cx="308055" cy="41656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9007146-2B63-40A3-8357-2CB7964E0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32" y="1495353"/>
            <a:ext cx="6593149" cy="367989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6D5B6858-8805-4FC9-9AC0-88A627B135FA}"/>
              </a:ext>
            </a:extLst>
          </p:cNvPr>
          <p:cNvSpPr txBox="1"/>
          <p:nvPr/>
        </p:nvSpPr>
        <p:spPr>
          <a:xfrm>
            <a:off x="3837430" y="714369"/>
            <a:ext cx="428791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5305A60-4169-432F-B170-3D12D81AA438}"/>
              </a:ext>
            </a:extLst>
          </p:cNvPr>
          <p:cNvSpPr txBox="1"/>
          <p:nvPr/>
        </p:nvSpPr>
        <p:spPr>
          <a:xfrm>
            <a:off x="4113313" y="5295612"/>
            <a:ext cx="317037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ডোবার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4294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FE359F27-906D-4E40-99DB-CCA7198FD4D2}"/>
              </a:ext>
            </a:extLst>
          </p:cNvPr>
          <p:cNvGrpSpPr/>
          <p:nvPr/>
        </p:nvGrpSpPr>
        <p:grpSpPr>
          <a:xfrm>
            <a:off x="0" y="0"/>
            <a:ext cx="12192000" cy="6868160"/>
            <a:chOff x="0" y="0"/>
            <a:chExt cx="12192000" cy="68681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3946DA-6ED1-46B3-9E21-87AB377E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41007C-81E4-4592-A4A3-C78C29E19CD0}"/>
                </a:ext>
              </a:extLst>
            </p:cNvPr>
            <p:cNvSpPr/>
            <p:nvPr/>
          </p:nvSpPr>
          <p:spPr>
            <a:xfrm>
              <a:off x="629920" y="518160"/>
              <a:ext cx="11074400" cy="587248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E50EA1-0BB1-4D0F-85A7-8CA670533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9920" y="50800"/>
              <a:ext cx="308055" cy="4165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6DD91F-581E-4116-99AD-A91CC16ED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7280" y="50800"/>
              <a:ext cx="308055" cy="4165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D024DA-5CA5-4BCD-BD0B-166513C2A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64640" y="50800"/>
              <a:ext cx="308055" cy="4165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A83449-01B5-46AF-B714-664C2FFF0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000" y="50800"/>
              <a:ext cx="308055" cy="4165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6E20A7-80A6-4F9F-BD77-183920AA5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99360" y="50800"/>
              <a:ext cx="308055" cy="4165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DB4735-A1E7-4A57-9FDB-EB8394BB0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6720" y="50800"/>
              <a:ext cx="308055" cy="4165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3C159A-6E1A-4F77-B84B-5424D8128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34080" y="50800"/>
              <a:ext cx="308055" cy="4165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FDE4E5-2FE0-43C8-A31F-873CBEA02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01440" y="50800"/>
              <a:ext cx="308055" cy="4165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F4AD4F-EC5B-46E7-B7EA-1E7F72C54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68800" y="50800"/>
              <a:ext cx="308055" cy="4165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FF299E-E552-4326-A9CF-548284F44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36160" y="50800"/>
              <a:ext cx="308055" cy="4165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6FD8A3-72E3-4BC0-9569-0F29F745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03520" y="50800"/>
              <a:ext cx="308055" cy="4165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03846D-2873-47C3-A8C2-C3C972BB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70880" y="50800"/>
              <a:ext cx="308055" cy="4165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EE2546-53CA-457E-A341-4195ADDB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38240" y="50800"/>
              <a:ext cx="308055" cy="4165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B56BCB-0CCD-4A39-A899-EE53C7C4E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05600" y="50800"/>
              <a:ext cx="308055" cy="4165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9616FD-1FA5-45C6-AEF4-F92AE156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2960" y="50800"/>
              <a:ext cx="308055" cy="4165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C68E98-FE09-4CC2-BE1E-6A462B1AA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40320" y="50800"/>
              <a:ext cx="308055" cy="4165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CD22CC-6C1C-42F4-905B-E9EE5861D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7680" y="50800"/>
              <a:ext cx="308055" cy="4165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509B7A-6E06-42A4-8761-B44D00D0E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75040" y="50800"/>
              <a:ext cx="308055" cy="4165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9B31D-BBEC-458E-915A-816BC8F76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2400" y="50800"/>
              <a:ext cx="308055" cy="41656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0D2EFEF-80D0-4257-8E5B-800995350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09760" y="50800"/>
              <a:ext cx="308055" cy="4165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05351B8-CCC1-4933-922A-E9AF8B7C2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77120" y="50800"/>
              <a:ext cx="308055" cy="4165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3FBBB88-858B-4E45-B201-DAC2E057D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44480" y="50800"/>
              <a:ext cx="308055" cy="41656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F636999-E6D4-4FC6-A4E5-86FAAE1DF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11840" y="50800"/>
              <a:ext cx="308055" cy="41656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32F9DE0-2DAD-460A-874B-6AD6CF010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79200" y="50800"/>
              <a:ext cx="308055" cy="41656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5CE1F77-81B9-4C17-ADB5-3F4AC1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846560" y="50800"/>
              <a:ext cx="308055" cy="4165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5BD97A-66AE-4849-BE80-8A8A7DA26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5759" y="690880"/>
              <a:ext cx="308055" cy="41656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D105232-DAEA-4A75-A259-1886A446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4132" y="1330960"/>
              <a:ext cx="308055" cy="4165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76A08A3-BAEE-457C-848F-58A2B8FF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2505" y="1971040"/>
              <a:ext cx="308055" cy="41656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DCF7599-0A5F-455B-BD19-187A334A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0878" y="2611120"/>
              <a:ext cx="308055" cy="4165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39E800B-BC2E-4A0E-B91B-1D801BE02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9251" y="3251200"/>
              <a:ext cx="308055" cy="41656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5F43BBB-1F63-4BF6-AFB0-5A4F4FF8A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7624" y="3891280"/>
              <a:ext cx="308055" cy="4165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8116055-B943-4B8C-B3E8-4B4E43C2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5997" y="4531360"/>
              <a:ext cx="308055" cy="4165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88DE6-A924-4B9D-B0A0-E17F5959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4370" y="5171440"/>
              <a:ext cx="308055" cy="4165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689289B-6441-4DC9-9675-4C93177D9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2743" y="5811520"/>
              <a:ext cx="308055" cy="4165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187D26D-448A-43FD-BE9C-5918F548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7386" y="6390640"/>
              <a:ext cx="308055" cy="41656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CFEAD5C-20D6-476D-A49C-FB794F33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19895" y="6451600"/>
              <a:ext cx="308055" cy="4165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347F283-10B3-461C-B422-44A1CC77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11280" y="6390640"/>
              <a:ext cx="308055" cy="41656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F849B41-C74E-47B7-AD3C-EEEBD2FA7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80102" y="6390640"/>
              <a:ext cx="308055" cy="4165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581F90D-EEC1-4CB9-BFD0-071C2753F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71487" y="6416040"/>
              <a:ext cx="308055" cy="41656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FB9AC66-568D-4AA1-BAEC-3D4033FF5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4360" y="6390640"/>
              <a:ext cx="308055" cy="41656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C3E0A76-7A2F-446C-893F-345B0085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25149" y="6416040"/>
              <a:ext cx="308055" cy="4165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8B3B750-41AF-4EAB-AC99-235429A08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26654" y="6416040"/>
              <a:ext cx="308055" cy="41656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5D66D9A-E209-49EA-8648-1BF3A33E3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28159" y="6416040"/>
              <a:ext cx="308055" cy="41656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5393B48-858C-4861-A144-C817696A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29664" y="6416040"/>
              <a:ext cx="308055" cy="41656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0147A28-40B3-4872-9151-403EE31D5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1169" y="6416040"/>
              <a:ext cx="308055" cy="41656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A2B9E3B-7492-4ACD-BCA4-3FC3CB62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2674" y="6416040"/>
              <a:ext cx="308055" cy="41656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0704DD0-56AD-4E46-AED6-21DE697FC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34179" y="6416040"/>
              <a:ext cx="308055" cy="41656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F7B9D84-E159-47F1-8AFF-7BB15D630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5684" y="6416040"/>
              <a:ext cx="308055" cy="41656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E70B5EE-8E08-4EB3-9ADF-84DD91447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37189" y="6416040"/>
              <a:ext cx="308055" cy="41656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03684E4-F9E0-482E-8D31-6E61523F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38694" y="6416040"/>
              <a:ext cx="308055" cy="41656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A4E6820-E2A0-459D-A3DE-0A23007D9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40199" y="6416040"/>
              <a:ext cx="308055" cy="41656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428657-4B59-45E6-BFB8-1FCA1C48B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41704" y="6416040"/>
              <a:ext cx="308055" cy="41656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EA65442-D614-4408-BB41-AB63E9CF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43209" y="6416040"/>
              <a:ext cx="308055" cy="41656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8409868-9F7E-4D4F-8453-79BAB59F1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44714" y="6416040"/>
              <a:ext cx="308055" cy="41656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5556D59-6BE1-4682-BE33-9D157736B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46219" y="6416040"/>
              <a:ext cx="308055" cy="41656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05E644D-47DA-4BA5-9E4F-0E19BF5E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7724" y="6416040"/>
              <a:ext cx="308055" cy="41656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CF655D4-39B5-4B32-8364-C43AFEAE6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9229" y="6416040"/>
              <a:ext cx="308055" cy="41656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F65B0A8-78C2-4638-AF1D-407D238F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6416040"/>
              <a:ext cx="308055" cy="41656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00D9FD2-354F-4543-A839-7FA92793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3137" y="5887720"/>
              <a:ext cx="308055" cy="41656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C6D60F3-B386-4DA3-8A9F-094AF54A8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40" y="5359400"/>
              <a:ext cx="308055" cy="41656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CDA70E8-1DAB-4A1D-8CC0-1177E4C6E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9714" y="4841875"/>
              <a:ext cx="308055" cy="41656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B5413B0-28D4-4224-85C0-31F968216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3" y="4314190"/>
              <a:ext cx="308055" cy="41656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7C1137E-EF5D-45E7-B433-C2D9197ED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3783330"/>
              <a:ext cx="308055" cy="41656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EBA2576-2220-4D4A-B934-F62CEB9F1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240" y="3266440"/>
              <a:ext cx="308055" cy="41656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764DB53-2114-485F-8430-67CE1A67C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481" y="2748280"/>
              <a:ext cx="308055" cy="41656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E0CFB7A-2F68-4843-AFCF-73C7F05C3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742" y="2198370"/>
              <a:ext cx="308055" cy="41656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0CD10CD-D2B5-43ED-8DB3-4D211E97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933" y="1678940"/>
              <a:ext cx="308055" cy="41656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F5401D0-90D8-4A3F-A520-F7088A357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9371" y="1132840"/>
              <a:ext cx="308055" cy="41656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524D69A-5D76-4B14-B9E0-6D73C1F1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39" y="604520"/>
              <a:ext cx="308055" cy="41656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2E26902-8724-4A69-B14E-231AAC3F7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008" y="93980"/>
              <a:ext cx="308055" cy="41656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F4EFBF2-AB4E-4CEA-95A8-4D1FA7E6B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74" y="1341120"/>
            <a:ext cx="7315200" cy="4110213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493B71DF-592F-4DCB-A744-A2C2C8F972B2}"/>
              </a:ext>
            </a:extLst>
          </p:cNvPr>
          <p:cNvSpPr txBox="1"/>
          <p:nvPr/>
        </p:nvSpPr>
        <p:spPr>
          <a:xfrm>
            <a:off x="4595183" y="604520"/>
            <a:ext cx="316595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দূর্ঘটনা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763A0E4-C075-4A28-93CA-26E6B7BD4055}"/>
              </a:ext>
            </a:extLst>
          </p:cNvPr>
          <p:cNvSpPr txBox="1"/>
          <p:nvPr/>
        </p:nvSpPr>
        <p:spPr>
          <a:xfrm>
            <a:off x="969890" y="5571548"/>
            <a:ext cx="1059219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0196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FE359F27-906D-4E40-99DB-CCA7198FD4D2}"/>
              </a:ext>
            </a:extLst>
          </p:cNvPr>
          <p:cNvGrpSpPr/>
          <p:nvPr/>
        </p:nvGrpSpPr>
        <p:grpSpPr>
          <a:xfrm>
            <a:off x="0" y="0"/>
            <a:ext cx="12192000" cy="6868160"/>
            <a:chOff x="0" y="0"/>
            <a:chExt cx="12192000" cy="68681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3946DA-6ED1-46B3-9E21-87AB377E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41007C-81E4-4592-A4A3-C78C29E19CD0}"/>
                </a:ext>
              </a:extLst>
            </p:cNvPr>
            <p:cNvSpPr/>
            <p:nvPr/>
          </p:nvSpPr>
          <p:spPr>
            <a:xfrm>
              <a:off x="629920" y="518160"/>
              <a:ext cx="11074400" cy="587248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E50EA1-0BB1-4D0F-85A7-8CA670533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9920" y="50800"/>
              <a:ext cx="308055" cy="4165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6DD91F-581E-4116-99AD-A91CC16ED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7280" y="50800"/>
              <a:ext cx="308055" cy="4165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D024DA-5CA5-4BCD-BD0B-166513C2A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64640" y="50800"/>
              <a:ext cx="308055" cy="4165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A83449-01B5-46AF-B714-664C2FFF0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000" y="50800"/>
              <a:ext cx="308055" cy="4165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6E20A7-80A6-4F9F-BD77-183920AA5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99360" y="50800"/>
              <a:ext cx="308055" cy="4165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DB4735-A1E7-4A57-9FDB-EB8394BB0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6720" y="50800"/>
              <a:ext cx="308055" cy="4165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3C159A-6E1A-4F77-B84B-5424D8128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34080" y="50800"/>
              <a:ext cx="308055" cy="4165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FDE4E5-2FE0-43C8-A31F-873CBEA02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01440" y="50800"/>
              <a:ext cx="308055" cy="4165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F4AD4F-EC5B-46E7-B7EA-1E7F72C54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68800" y="50800"/>
              <a:ext cx="308055" cy="4165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FF299E-E552-4326-A9CF-548284F44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36160" y="50800"/>
              <a:ext cx="308055" cy="4165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6FD8A3-72E3-4BC0-9569-0F29F745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03520" y="50800"/>
              <a:ext cx="308055" cy="4165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03846D-2873-47C3-A8C2-C3C972BB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70880" y="50800"/>
              <a:ext cx="308055" cy="4165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EE2546-53CA-457E-A341-4195ADDB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38240" y="50800"/>
              <a:ext cx="308055" cy="4165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B56BCB-0CCD-4A39-A899-EE53C7C4E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05600" y="50800"/>
              <a:ext cx="308055" cy="4165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9616FD-1FA5-45C6-AEF4-F92AE156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2960" y="50800"/>
              <a:ext cx="308055" cy="4165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C68E98-FE09-4CC2-BE1E-6A462B1AA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40320" y="50800"/>
              <a:ext cx="308055" cy="4165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CD22CC-6C1C-42F4-905B-E9EE5861D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7680" y="50800"/>
              <a:ext cx="308055" cy="4165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509B7A-6E06-42A4-8761-B44D00D0E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75040" y="50800"/>
              <a:ext cx="308055" cy="4165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9B31D-BBEC-458E-915A-816BC8F76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2400" y="50800"/>
              <a:ext cx="308055" cy="41656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0D2EFEF-80D0-4257-8E5B-800995350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09760" y="50800"/>
              <a:ext cx="308055" cy="4165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05351B8-CCC1-4933-922A-E9AF8B7C2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77120" y="50800"/>
              <a:ext cx="308055" cy="4165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3FBBB88-858B-4E45-B201-DAC2E057D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44480" y="50800"/>
              <a:ext cx="308055" cy="41656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F636999-E6D4-4FC6-A4E5-86FAAE1DF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11840" y="50800"/>
              <a:ext cx="308055" cy="41656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32F9DE0-2DAD-460A-874B-6AD6CF010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79200" y="50800"/>
              <a:ext cx="308055" cy="41656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5CE1F77-81B9-4C17-ADB5-3F4AC1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846560" y="50800"/>
              <a:ext cx="308055" cy="4165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5BD97A-66AE-4849-BE80-8A8A7DA26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5759" y="690880"/>
              <a:ext cx="308055" cy="41656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D105232-DAEA-4A75-A259-1886A446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4132" y="1330960"/>
              <a:ext cx="308055" cy="4165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76A08A3-BAEE-457C-848F-58A2B8FF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2505" y="1971040"/>
              <a:ext cx="308055" cy="41656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DCF7599-0A5F-455B-BD19-187A334A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0878" y="2611120"/>
              <a:ext cx="308055" cy="4165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39E800B-BC2E-4A0E-B91B-1D801BE02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9251" y="3251200"/>
              <a:ext cx="308055" cy="41656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5F43BBB-1F63-4BF6-AFB0-5A4F4FF8A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7624" y="3891280"/>
              <a:ext cx="308055" cy="4165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8116055-B943-4B8C-B3E8-4B4E43C2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5997" y="4531360"/>
              <a:ext cx="308055" cy="4165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88DE6-A924-4B9D-B0A0-E17F5959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4370" y="5171440"/>
              <a:ext cx="308055" cy="4165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689289B-6441-4DC9-9675-4C93177D9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2743" y="5811520"/>
              <a:ext cx="308055" cy="4165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187D26D-448A-43FD-BE9C-5918F548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7386" y="6390640"/>
              <a:ext cx="308055" cy="41656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CFEAD5C-20D6-476D-A49C-FB794F33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19895" y="6451600"/>
              <a:ext cx="308055" cy="4165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347F283-10B3-461C-B422-44A1CC77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11280" y="6390640"/>
              <a:ext cx="308055" cy="41656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F849B41-C74E-47B7-AD3C-EEEBD2FA7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80102" y="6390640"/>
              <a:ext cx="308055" cy="4165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581F90D-EEC1-4CB9-BFD0-071C2753F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71487" y="6416040"/>
              <a:ext cx="308055" cy="41656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FB9AC66-568D-4AA1-BAEC-3D4033FF5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4360" y="6390640"/>
              <a:ext cx="308055" cy="41656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C3E0A76-7A2F-446C-893F-345B0085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25149" y="6416040"/>
              <a:ext cx="308055" cy="4165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8B3B750-41AF-4EAB-AC99-235429A08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26654" y="6416040"/>
              <a:ext cx="308055" cy="41656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5D66D9A-E209-49EA-8648-1BF3A33E3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28159" y="6416040"/>
              <a:ext cx="308055" cy="41656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5393B48-858C-4861-A144-C817696A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29664" y="6416040"/>
              <a:ext cx="308055" cy="41656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0147A28-40B3-4872-9151-403EE31D5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1169" y="6416040"/>
              <a:ext cx="308055" cy="41656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A2B9E3B-7492-4ACD-BCA4-3FC3CB62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2674" y="6416040"/>
              <a:ext cx="308055" cy="41656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0704DD0-56AD-4E46-AED6-21DE697FC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34179" y="6416040"/>
              <a:ext cx="308055" cy="41656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F7B9D84-E159-47F1-8AFF-7BB15D630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5684" y="6416040"/>
              <a:ext cx="308055" cy="41656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E70B5EE-8E08-4EB3-9ADF-84DD91447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37189" y="6416040"/>
              <a:ext cx="308055" cy="41656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03684E4-F9E0-482E-8D31-6E61523F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38694" y="6416040"/>
              <a:ext cx="308055" cy="41656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A4E6820-E2A0-459D-A3DE-0A23007D9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40199" y="6416040"/>
              <a:ext cx="308055" cy="41656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428657-4B59-45E6-BFB8-1FCA1C48B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41704" y="6416040"/>
              <a:ext cx="308055" cy="41656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EA65442-D614-4408-BB41-AB63E9CF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43209" y="6416040"/>
              <a:ext cx="308055" cy="41656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8409868-9F7E-4D4F-8453-79BAB59F1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44714" y="6416040"/>
              <a:ext cx="308055" cy="41656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5556D59-6BE1-4682-BE33-9D157736B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46219" y="6416040"/>
              <a:ext cx="308055" cy="41656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05E644D-47DA-4BA5-9E4F-0E19BF5E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7724" y="6416040"/>
              <a:ext cx="308055" cy="41656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CF655D4-39B5-4B32-8364-C43AFEAE6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9229" y="6416040"/>
              <a:ext cx="308055" cy="41656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F65B0A8-78C2-4638-AF1D-407D238F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6416040"/>
              <a:ext cx="308055" cy="41656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00D9FD2-354F-4543-A839-7FA92793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3137" y="5887720"/>
              <a:ext cx="308055" cy="41656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C6D60F3-B386-4DA3-8A9F-094AF54A8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40" y="5359400"/>
              <a:ext cx="308055" cy="41656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CDA70E8-1DAB-4A1D-8CC0-1177E4C6E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9714" y="4841875"/>
              <a:ext cx="308055" cy="41656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B5413B0-28D4-4224-85C0-31F968216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3" y="4314190"/>
              <a:ext cx="308055" cy="41656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7C1137E-EF5D-45E7-B433-C2D9197ED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3783330"/>
              <a:ext cx="308055" cy="41656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EBA2576-2220-4D4A-B934-F62CEB9F1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240" y="3266440"/>
              <a:ext cx="308055" cy="41656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764DB53-2114-485F-8430-67CE1A67C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481" y="2748280"/>
              <a:ext cx="308055" cy="41656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E0CFB7A-2F68-4843-AFCF-73C7F05C3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742" y="2198370"/>
              <a:ext cx="308055" cy="41656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0CD10CD-D2B5-43ED-8DB3-4D211E97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933" y="1678940"/>
              <a:ext cx="308055" cy="41656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F5401D0-90D8-4A3F-A520-F7088A357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9371" y="1132840"/>
              <a:ext cx="308055" cy="41656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524D69A-5D76-4B14-B9E0-6D73C1F1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39" y="604520"/>
              <a:ext cx="308055" cy="41656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2E26902-8724-4A69-B14E-231AAC3F7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008" y="93980"/>
              <a:ext cx="308055" cy="41656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2196D5D-7A41-4754-8B1B-8CC57C0CD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9" t="44322" r="29741" b="7476"/>
          <a:stretch/>
        </p:blipFill>
        <p:spPr>
          <a:xfrm>
            <a:off x="2165034" y="1623986"/>
            <a:ext cx="7535570" cy="4395814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52953E3-5CD3-4FBC-84E6-D8B70EEBED8E}"/>
              </a:ext>
            </a:extLst>
          </p:cNvPr>
          <p:cNvSpPr txBox="1"/>
          <p:nvPr/>
        </p:nvSpPr>
        <p:spPr>
          <a:xfrm>
            <a:off x="1251307" y="622651"/>
            <a:ext cx="953087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দূর্ঘটনা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34867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FE359F27-906D-4E40-99DB-CCA7198FD4D2}"/>
              </a:ext>
            </a:extLst>
          </p:cNvPr>
          <p:cNvGrpSpPr/>
          <p:nvPr/>
        </p:nvGrpSpPr>
        <p:grpSpPr>
          <a:xfrm>
            <a:off x="0" y="0"/>
            <a:ext cx="12192000" cy="6868160"/>
            <a:chOff x="0" y="0"/>
            <a:chExt cx="12192000" cy="68681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3946DA-6ED1-46B3-9E21-87AB377E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41007C-81E4-4592-A4A3-C78C29E19CD0}"/>
                </a:ext>
              </a:extLst>
            </p:cNvPr>
            <p:cNvSpPr/>
            <p:nvPr/>
          </p:nvSpPr>
          <p:spPr>
            <a:xfrm>
              <a:off x="629920" y="518160"/>
              <a:ext cx="11074400" cy="587248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E50EA1-0BB1-4D0F-85A7-8CA670533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9920" y="50800"/>
              <a:ext cx="308055" cy="4165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6DD91F-581E-4116-99AD-A91CC16ED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7280" y="50800"/>
              <a:ext cx="308055" cy="4165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D024DA-5CA5-4BCD-BD0B-166513C2A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64640" y="50800"/>
              <a:ext cx="308055" cy="4165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A83449-01B5-46AF-B714-664C2FFF0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000" y="50800"/>
              <a:ext cx="308055" cy="4165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6E20A7-80A6-4F9F-BD77-183920AA5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99360" y="50800"/>
              <a:ext cx="308055" cy="4165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DB4735-A1E7-4A57-9FDB-EB8394BB0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6720" y="50800"/>
              <a:ext cx="308055" cy="4165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3C159A-6E1A-4F77-B84B-5424D8128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34080" y="50800"/>
              <a:ext cx="308055" cy="4165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FDE4E5-2FE0-43C8-A31F-873CBEA02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01440" y="50800"/>
              <a:ext cx="308055" cy="4165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F4AD4F-EC5B-46E7-B7EA-1E7F72C54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68800" y="50800"/>
              <a:ext cx="308055" cy="4165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FF299E-E552-4326-A9CF-548284F44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36160" y="50800"/>
              <a:ext cx="308055" cy="4165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6FD8A3-72E3-4BC0-9569-0F29F745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03520" y="50800"/>
              <a:ext cx="308055" cy="4165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03846D-2873-47C3-A8C2-C3C972BB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70880" y="50800"/>
              <a:ext cx="308055" cy="4165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EE2546-53CA-457E-A341-4195ADDB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38240" y="50800"/>
              <a:ext cx="308055" cy="4165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B56BCB-0CCD-4A39-A899-EE53C7C4E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05600" y="50800"/>
              <a:ext cx="308055" cy="4165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9616FD-1FA5-45C6-AEF4-F92AE156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2960" y="50800"/>
              <a:ext cx="308055" cy="4165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C68E98-FE09-4CC2-BE1E-6A462B1AA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40320" y="50800"/>
              <a:ext cx="308055" cy="4165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CD22CC-6C1C-42F4-905B-E9EE5861D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7680" y="50800"/>
              <a:ext cx="308055" cy="4165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509B7A-6E06-42A4-8761-B44D00D0E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75040" y="50800"/>
              <a:ext cx="308055" cy="4165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9B31D-BBEC-458E-915A-816BC8F76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2400" y="50800"/>
              <a:ext cx="308055" cy="41656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0D2EFEF-80D0-4257-8E5B-800995350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09760" y="50800"/>
              <a:ext cx="308055" cy="4165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05351B8-CCC1-4933-922A-E9AF8B7C2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77120" y="50800"/>
              <a:ext cx="308055" cy="4165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3FBBB88-858B-4E45-B201-DAC2E057D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44480" y="50800"/>
              <a:ext cx="308055" cy="41656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F636999-E6D4-4FC6-A4E5-86FAAE1DF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11840" y="50800"/>
              <a:ext cx="308055" cy="41656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32F9DE0-2DAD-460A-874B-6AD6CF010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79200" y="50800"/>
              <a:ext cx="308055" cy="41656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5CE1F77-81B9-4C17-ADB5-3F4AC1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846560" y="50800"/>
              <a:ext cx="308055" cy="4165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5BD97A-66AE-4849-BE80-8A8A7DA26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5759" y="690880"/>
              <a:ext cx="308055" cy="41656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D105232-DAEA-4A75-A259-1886A446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4132" y="1330960"/>
              <a:ext cx="308055" cy="4165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76A08A3-BAEE-457C-848F-58A2B8FF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2505" y="1971040"/>
              <a:ext cx="308055" cy="41656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DCF7599-0A5F-455B-BD19-187A334A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0878" y="2611120"/>
              <a:ext cx="308055" cy="4165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39E800B-BC2E-4A0E-B91B-1D801BE02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9251" y="3251200"/>
              <a:ext cx="308055" cy="41656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5F43BBB-1F63-4BF6-AFB0-5A4F4FF8A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7624" y="3891280"/>
              <a:ext cx="308055" cy="4165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8116055-B943-4B8C-B3E8-4B4E43C2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5997" y="4531360"/>
              <a:ext cx="308055" cy="4165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88DE6-A924-4B9D-B0A0-E17F5959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4370" y="5171440"/>
              <a:ext cx="308055" cy="4165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689289B-6441-4DC9-9675-4C93177D9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2743" y="5811520"/>
              <a:ext cx="308055" cy="4165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187D26D-448A-43FD-BE9C-5918F548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97386" y="6390640"/>
              <a:ext cx="308055" cy="41656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CFEAD5C-20D6-476D-A49C-FB794F33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19895" y="6451600"/>
              <a:ext cx="308055" cy="4165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347F283-10B3-461C-B422-44A1CC77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11280" y="6390640"/>
              <a:ext cx="308055" cy="41656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F849B41-C74E-47B7-AD3C-EEEBD2FA7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80102" y="6390640"/>
              <a:ext cx="308055" cy="4165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581F90D-EEC1-4CB9-BFD0-071C2753F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71487" y="6416040"/>
              <a:ext cx="308055" cy="41656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FB9AC66-568D-4AA1-BAEC-3D4033FF5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4360" y="6390640"/>
              <a:ext cx="308055" cy="41656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C3E0A76-7A2F-446C-893F-345B0085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25149" y="6416040"/>
              <a:ext cx="308055" cy="4165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8B3B750-41AF-4EAB-AC99-235429A08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26654" y="6416040"/>
              <a:ext cx="308055" cy="41656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5D66D9A-E209-49EA-8648-1BF3A33E3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28159" y="6416040"/>
              <a:ext cx="308055" cy="41656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5393B48-858C-4861-A144-C817696A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29664" y="6416040"/>
              <a:ext cx="308055" cy="41656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0147A28-40B3-4872-9151-403EE31D5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1169" y="6416040"/>
              <a:ext cx="308055" cy="41656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A2B9E3B-7492-4ACD-BCA4-3FC3CB62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2674" y="6416040"/>
              <a:ext cx="308055" cy="41656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0704DD0-56AD-4E46-AED6-21DE697FC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34179" y="6416040"/>
              <a:ext cx="308055" cy="41656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F7B9D84-E159-47F1-8AFF-7BB15D630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5684" y="6416040"/>
              <a:ext cx="308055" cy="41656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E70B5EE-8E08-4EB3-9ADF-84DD91447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37189" y="6416040"/>
              <a:ext cx="308055" cy="41656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03684E4-F9E0-482E-8D31-6E61523F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38694" y="6416040"/>
              <a:ext cx="308055" cy="41656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A4E6820-E2A0-459D-A3DE-0A23007D9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40199" y="6416040"/>
              <a:ext cx="308055" cy="41656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428657-4B59-45E6-BFB8-1FCA1C48B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41704" y="6416040"/>
              <a:ext cx="308055" cy="41656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EA65442-D614-4408-BB41-AB63E9CF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43209" y="6416040"/>
              <a:ext cx="308055" cy="41656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8409868-9F7E-4D4F-8453-79BAB59F1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44714" y="6416040"/>
              <a:ext cx="308055" cy="41656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5556D59-6BE1-4682-BE33-9D157736B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46219" y="6416040"/>
              <a:ext cx="308055" cy="41656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05E644D-47DA-4BA5-9E4F-0E19BF5E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7724" y="6416040"/>
              <a:ext cx="308055" cy="41656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CF655D4-39B5-4B32-8364-C43AFEAE6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9229" y="6416040"/>
              <a:ext cx="308055" cy="41656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F65B0A8-78C2-4638-AF1D-407D238F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6416040"/>
              <a:ext cx="308055" cy="41656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00D9FD2-354F-4543-A839-7FA92793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3137" y="5887720"/>
              <a:ext cx="308055" cy="41656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C6D60F3-B386-4DA3-8A9F-094AF54A8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40" y="5359400"/>
              <a:ext cx="308055" cy="41656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CDA70E8-1DAB-4A1D-8CC0-1177E4C6E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9714" y="4841875"/>
              <a:ext cx="308055" cy="41656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B5413B0-28D4-4224-85C0-31F968216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3" y="4314190"/>
              <a:ext cx="308055" cy="41656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7C1137E-EF5D-45E7-B433-C2D9197ED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734" y="3783330"/>
              <a:ext cx="308055" cy="41656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EBA2576-2220-4D4A-B934-F62CEB9F1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240" y="3266440"/>
              <a:ext cx="308055" cy="41656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764DB53-2114-485F-8430-67CE1A67C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481" y="2748280"/>
              <a:ext cx="308055" cy="41656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E0CFB7A-2F68-4843-AFCF-73C7F05C3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742" y="2198370"/>
              <a:ext cx="308055" cy="41656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0CD10CD-D2B5-43ED-8DB3-4D211E97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933" y="1678940"/>
              <a:ext cx="308055" cy="41656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F5401D0-90D8-4A3F-A520-F7088A357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9371" y="1132840"/>
              <a:ext cx="308055" cy="41656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524D69A-5D76-4B14-B9E0-6D73C1F1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539" y="604520"/>
              <a:ext cx="308055" cy="41656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2E26902-8724-4A69-B14E-231AAC3F7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008" y="93980"/>
              <a:ext cx="308055" cy="416560"/>
            </a:xfrm>
            <a:prstGeom prst="rect">
              <a:avLst/>
            </a:prstGeom>
          </p:spPr>
        </p:pic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CFA558D2-48C7-4645-8B51-9C94A1938427}"/>
              </a:ext>
            </a:extLst>
          </p:cNvPr>
          <p:cNvSpPr txBox="1"/>
          <p:nvPr/>
        </p:nvSpPr>
        <p:spPr>
          <a:xfrm>
            <a:off x="2132086" y="563880"/>
            <a:ext cx="799906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দূর্ঘটনার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77ABA1-B55B-4DC2-B3C2-C69B3C9B0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981" y="1747520"/>
            <a:ext cx="5715001" cy="320040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5FE5D8CD-2833-4586-873E-7BF414906BE4}"/>
              </a:ext>
            </a:extLst>
          </p:cNvPr>
          <p:cNvSpPr txBox="1"/>
          <p:nvPr/>
        </p:nvSpPr>
        <p:spPr>
          <a:xfrm>
            <a:off x="7832930" y="5164625"/>
            <a:ext cx="199398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ডোবা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A8D2AA5B-4B28-440E-A469-AF90DC86E481}"/>
              </a:ext>
            </a:extLst>
          </p:cNvPr>
          <p:cNvSpPr/>
          <p:nvPr/>
        </p:nvSpPr>
        <p:spPr>
          <a:xfrm>
            <a:off x="696018" y="1971040"/>
            <a:ext cx="5084963" cy="2759710"/>
          </a:xfrm>
          <a:prstGeom prst="diamond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ডুবে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6616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399</Words>
  <Application>Microsoft Office PowerPoint</Application>
  <PresentationFormat>Widescreen</PresentationFormat>
  <Paragraphs>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Rahela Begum Saby</dc:creator>
  <cp:lastModifiedBy>Rahela Begum Saby</cp:lastModifiedBy>
  <cp:revision>9</cp:revision>
  <dcterms:created xsi:type="dcterms:W3CDTF">2021-11-12T11:09:27Z</dcterms:created>
  <dcterms:modified xsi:type="dcterms:W3CDTF">2021-11-15T09:06:13Z</dcterms:modified>
</cp:coreProperties>
</file>