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3" r:id="rId3"/>
    <p:sldId id="261" r:id="rId4"/>
    <p:sldId id="257" r:id="rId5"/>
    <p:sldId id="256" r:id="rId6"/>
    <p:sldId id="260" r:id="rId7"/>
    <p:sldId id="262" r:id="rId8"/>
    <p:sldId id="259" r:id="rId9"/>
    <p:sldId id="258" r:id="rId10"/>
    <p:sldId id="264" r:id="rId11"/>
    <p:sldId id="263" r:id="rId12"/>
    <p:sldId id="265" r:id="rId13"/>
    <p:sldId id="266" r:id="rId14"/>
    <p:sldId id="268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2383" autoAdjust="0"/>
  </p:normalViewPr>
  <p:slideViewPr>
    <p:cSldViewPr snapToGrid="0">
      <p:cViewPr varScale="1">
        <p:scale>
          <a:sx n="67" d="100"/>
          <a:sy n="67" d="100"/>
        </p:scale>
        <p:origin x="8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4C62-922E-4CD3-B9CC-A681D75E5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D5DDD-146B-4A94-AF75-4C27C8692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6524A-3B28-4715-8E6E-049E0048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8048-63F7-47F9-B43E-C2C6096615E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0BBD3-8138-441B-B75F-52472DEE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DDCD1-0036-4B74-8C0D-52FE7BA5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081B-2E6D-4A0C-81FC-39A92135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5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EBC3-290D-4989-A0B4-71103E74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D9513-64F0-4D6C-BE8E-58CBD9C85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16E8-7E02-4582-850C-E300AB148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8048-63F7-47F9-B43E-C2C6096615E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57D46-C8E0-4EA6-98BC-B8D6F82F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B281-4857-48EA-B73B-036D209D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081B-2E6D-4A0C-81FC-39A92135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41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D128F9-940C-4F22-8629-F3B10CECE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F97CB-7DE3-4978-A70F-2344EBE44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91DE8-B3A0-48DE-BC43-D85B0607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8048-63F7-47F9-B43E-C2C6096615E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03FE6-F273-486E-82DA-C33FB5BE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30815-5037-435D-BB62-671099F6E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081B-2E6D-4A0C-81FC-39A92135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6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AE22-8545-401E-8E40-D6EB5684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8429-A1B5-43DA-881F-68F35AC21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676B-12BA-4B56-AA99-C23ACDF4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8048-63F7-47F9-B43E-C2C6096615E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9D09-C1AF-45E1-8ED7-078C23FEC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19781-B539-475B-8607-C41CE7032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081B-2E6D-4A0C-81FC-39A92135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7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4592-4F1A-4715-B1CB-8C1731D7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86E67-025D-4623-975D-2E80E4715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C3EB3-3185-4C24-9A40-4797DAE98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8048-63F7-47F9-B43E-C2C6096615E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F32A0-70F2-47DB-B57E-C975D5A7E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C1568-6FF2-4A3B-9AD5-9C7DA3C5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081B-2E6D-4A0C-81FC-39A92135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3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B012-4A12-40F0-8C57-463988FD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BAF7-5589-4176-91B4-40B61B57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C921F-1404-41AE-AF73-EF965AAEF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F9BA0-5672-421C-8904-B773F910C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8048-63F7-47F9-B43E-C2C6096615E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0E0CB-694A-4972-8395-5B86B244A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710F1-A1CD-44B1-8CDD-0DF19772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081B-2E6D-4A0C-81FC-39A92135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8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93BD-C3E0-406C-832B-D5990BEBB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BF10C-6651-4655-842B-C25F8AB54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CA180-474A-444E-8726-9AAF58301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2AE78-103C-4399-BCB2-29B19F2B4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40C506-B78E-42F4-A173-266A1FE95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F2FC1-82B6-4A16-89DE-ABEED681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8048-63F7-47F9-B43E-C2C6096615E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ED259-51F9-4EAE-8BCE-6EA970C5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FE03B-15E2-47F3-BBC9-DBA73186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081B-2E6D-4A0C-81FC-39A92135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0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91010-3B14-4B02-801A-B0C08CA5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1DF84-5220-4C71-AE63-6B4313841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8048-63F7-47F9-B43E-C2C6096615E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DA891-C21C-4D3B-87F1-333E6B0A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8C25E-4E63-4EFF-868F-E0514BAA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081B-2E6D-4A0C-81FC-39A92135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652C08-A004-45B7-AC10-CBF0045B0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8048-63F7-47F9-B43E-C2C6096615E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BAA462-6CFD-4B10-8B24-B79947721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78201-7FEA-4BC6-B93E-21619945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081B-2E6D-4A0C-81FC-39A92135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1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B065-EA8B-476C-9238-FBF5D97DC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52459-96D1-4579-BB67-F65A899C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32DA26-1FD9-4101-9EDC-B11902E36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4051E-4E3F-4373-A8E3-3FDBFD69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8048-63F7-47F9-B43E-C2C6096615E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2654E-3D76-4F1F-8AC8-B084C37D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A768D-1D76-469E-9FE8-B12E6E8BD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081B-2E6D-4A0C-81FC-39A92135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03C2-1184-4F3D-A00A-E2478DE4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8B2399-E626-4D9E-AC93-F3FF02368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DACDB-B57F-43B3-8BC7-AECCAACFE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EBB96-2F38-403C-B27F-66C3E4476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8048-63F7-47F9-B43E-C2C6096615E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BEDF1-BC39-4025-87F9-BC735ECB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A21A3-4EA2-4B9D-BA87-E6E833FB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E081B-2E6D-4A0C-81FC-39A92135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755D7-057C-4599-A71F-6E55D35B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7D4C8-AD07-4E16-9181-4BF0C80F6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B448-A173-412F-A196-DC1237609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F8048-63F7-47F9-B43E-C2C6096615EB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F5123-F4BA-4DEA-8E48-4F05C5DDC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B0E8F-ADC9-4139-B200-A6988E85F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E081B-2E6D-4A0C-81FC-39A92135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8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787EB4-A96F-4345-9F33-A618069F211B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50" y="552451"/>
            <a:ext cx="11220450" cy="6076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532D3D-611D-450A-8557-6F91887C9DC5}"/>
              </a:ext>
            </a:extLst>
          </p:cNvPr>
          <p:cNvSpPr txBox="1"/>
          <p:nvPr/>
        </p:nvSpPr>
        <p:spPr>
          <a:xfrm>
            <a:off x="823912" y="809624"/>
            <a:ext cx="6248400" cy="1876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115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5FF367-60F3-4D93-A382-747443E6487D}"/>
              </a:ext>
            </a:extLst>
          </p:cNvPr>
          <p:cNvSpPr txBox="1"/>
          <p:nvPr/>
        </p:nvSpPr>
        <p:spPr>
          <a:xfrm>
            <a:off x="342900" y="266700"/>
            <a:ext cx="11334750" cy="11079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ln w="0"/>
                <a:latin typeface="NikoshBAN" pitchFamily="2" charset="0"/>
                <a:cs typeface="NikoshBAN" pitchFamily="2" charset="0"/>
              </a:rPr>
              <a:t>ফার্স্ট এইড বক্সের উপকরণের চিত্র</a:t>
            </a:r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F6209-77CF-4051-BE9F-1B3F04E9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84131"/>
            <a:ext cx="6877050" cy="2702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15446C-1374-49A0-BAD6-102581DBD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0" y="1546147"/>
            <a:ext cx="3848100" cy="2530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984BC9-A63D-432B-AE1B-BCBCC7792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50" y="4495685"/>
            <a:ext cx="11125200" cy="2095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23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83D01DA1-F039-42EC-B98E-CCEC65621F27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"/>
            <a:ext cx="6381750" cy="6629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1E9C37-5EE7-4A25-BA8F-7F31CB43566A}"/>
              </a:ext>
            </a:extLst>
          </p:cNvPr>
          <p:cNvSpPr txBox="1"/>
          <p:nvPr/>
        </p:nvSpPr>
        <p:spPr>
          <a:xfrm>
            <a:off x="247650" y="1104900"/>
            <a:ext cx="5448300" cy="5524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j¨ve‡iUwii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wbivcËv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r>
              <a:rPr lang="en-US" sz="48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wbivcËv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 marL="514350" indent="-514350"/>
            <a:r>
              <a:rPr lang="en-US" sz="4800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mncvVxi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wbivcËv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 marL="514350" indent="-514350"/>
            <a:r>
              <a:rPr lang="en-US" sz="4800" dirty="0">
                <a:latin typeface="SutonnyMJ" pitchFamily="2" charset="0"/>
                <a:cs typeface="SutonnyMJ" pitchFamily="2" charset="0"/>
              </a:rPr>
              <a:t>3.hš¿cvwZi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wbivcËv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 marL="514350" indent="-514350"/>
            <a:r>
              <a:rPr lang="en-US" sz="4800" dirty="0">
                <a:latin typeface="SutonnyMJ" pitchFamily="2" charset="0"/>
                <a:cs typeface="SutonnyMJ" pitchFamily="2" charset="0"/>
              </a:rPr>
              <a:t>4.j¨v‡ei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wbivcËv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pPr marL="514350" indent="-514350"/>
            <a:r>
              <a:rPr lang="en-US" sz="4800" dirty="0">
                <a:latin typeface="SutonnyMJ" pitchFamily="2" charset="0"/>
                <a:cs typeface="SutonnyMJ" pitchFamily="2" charset="0"/>
              </a:rPr>
              <a:t>5.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  <a:cs typeface="SutonnyMJ" pitchFamily="2" charset="0"/>
              </a:rPr>
              <a:t>wbivcËv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1040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3809-0854-4ED0-AE96-B5765A97A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" y="247651"/>
            <a:ext cx="11791950" cy="13525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C52E4-E83A-49DE-B8F0-495F5127D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50" y="2533650"/>
            <a:ext cx="11791950" cy="2724150"/>
          </a:xfrm>
        </p:spPr>
        <p:txBody>
          <a:bodyPr/>
          <a:lstStyle/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ফার্স্ট এইড বক্স 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71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13DD-89B9-4EBC-97D7-1BFC0C6BB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190501"/>
            <a:ext cx="11601450" cy="14097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96F01-F612-45B3-9ACF-A6D30B20A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3602038"/>
            <a:ext cx="11601450" cy="1655762"/>
          </a:xfrm>
        </p:spPr>
        <p:txBody>
          <a:bodyPr/>
          <a:lstStyle/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ফার্স্ট এইড বক্সে কী কী উপকরণ থাকে তা লেখ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D5EB-4BF1-4269-B676-A85A2ED32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50" y="209551"/>
            <a:ext cx="11677650" cy="12001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IN" sz="72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C26D3-70E1-4857-A608-97288D112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62099"/>
            <a:ext cx="11925300" cy="5086349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SutonnyMJ" pitchFamily="2" charset="0"/>
                <a:cs typeface="SutonnyMJ" pitchFamily="2" charset="0"/>
              </a:rPr>
              <a:t>j¨ve‡iUwi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Kx?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SutonnyMJ" pitchFamily="2" charset="0"/>
                <a:cs typeface="SutonnyMJ" pitchFamily="2" charset="0"/>
              </a:rPr>
              <a:t>j¨ve‡iUwii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I Kx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000" dirty="0"/>
              <a:t>First Aid Box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Kx ? 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SutonnyMJ" pitchFamily="2" charset="0"/>
                <a:cs typeface="SutonnyMJ" pitchFamily="2" charset="0"/>
              </a:rPr>
              <a:t>j¨ve‡iUwi‡Z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h‡š¿i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wjL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?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রসায়ন ল্যাবে চোখের সুরক্ষায় কী ব্যবহার করা হয়?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টেস্টটিউবে তাপ প্রয়োগ করতে হলে নিজের ও অন্যের সুরক্ষার জন্য কী করতে হয়?</a:t>
            </a:r>
          </a:p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গায়ে আগুন লাগলে করণিয় গুলি লিখ?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l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algn="l"/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656A-740F-495B-994A-E02CDEA5D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361951"/>
            <a:ext cx="11391900" cy="1238249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54C0A-E304-48ED-B27F-880AFD3F3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150" y="3602038"/>
            <a:ext cx="11391900" cy="1655762"/>
          </a:xfrm>
        </p:spPr>
        <p:txBody>
          <a:bodyPr/>
          <a:lstStyle/>
          <a:p>
            <a:pPr marL="685800" indent="-685800" algn="l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 ফার্স্ট এইড বক্স রাখা জরুরী কেন তা ব্যাখ্যাসহ লিখে নিয়ে আসবে।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7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F6955C-7715-48E2-A186-A3F2114294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47650"/>
            <a:ext cx="11544300" cy="6477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661384-9B2B-4AC7-B0D7-AFAEE7BA37BD}"/>
              </a:ext>
            </a:extLst>
          </p:cNvPr>
          <p:cNvSpPr txBox="1"/>
          <p:nvPr/>
        </p:nvSpPr>
        <p:spPr>
          <a:xfrm>
            <a:off x="623887" y="2762875"/>
            <a:ext cx="47815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41378"/>
            <a:ext cx="12192000" cy="68993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7"/>
          <a:stretch/>
        </p:blipFill>
        <p:spPr>
          <a:xfrm>
            <a:off x="504089" y="0"/>
            <a:ext cx="3095481" cy="63735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99940" y="596514"/>
            <a:ext cx="3422733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6FF539"/>
                </a:highligh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6FF539"/>
                </a:highligh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6FF539"/>
                </a:highlight>
                <a:latin typeface="SutonnyMJ" pitchFamily="2" charset="0"/>
                <a:cs typeface="SutonnyMJ" pitchFamily="2" charset="0"/>
              </a:rPr>
              <a:t>cwiwPwZ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highlight>
                <a:srgbClr val="6FF539"/>
              </a:highligh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132B7E-341B-44F3-B3CA-E3A0FCEB55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23" y="2157736"/>
            <a:ext cx="2840555" cy="28405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385746-D9EC-493F-8CC6-DC9A21919B01}"/>
              </a:ext>
            </a:extLst>
          </p:cNvPr>
          <p:cNvSpPr/>
          <p:nvPr/>
        </p:nvSpPr>
        <p:spPr>
          <a:xfrm>
            <a:off x="1985315" y="2157736"/>
            <a:ext cx="5979242" cy="2893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মাহমুদুল</a:t>
            </a:r>
            <a:r>
              <a:rPr lang="en-US" sz="5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ছোটতুলাগাঁও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39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566AA1-E0AC-427B-8215-6BA7F82F4DE7}"/>
              </a:ext>
            </a:extLst>
          </p:cNvPr>
          <p:cNvSpPr txBox="1"/>
          <p:nvPr/>
        </p:nvSpPr>
        <p:spPr>
          <a:xfrm>
            <a:off x="209550" y="247650"/>
            <a:ext cx="11849100" cy="11079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74430-DD57-4E9D-94D5-AB44C260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1504950"/>
            <a:ext cx="5619750" cy="413191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2780F1-1FF2-4931-B0FC-158F3370E95C}"/>
              </a:ext>
            </a:extLst>
          </p:cNvPr>
          <p:cNvSpPr txBox="1"/>
          <p:nvPr/>
        </p:nvSpPr>
        <p:spPr>
          <a:xfrm>
            <a:off x="0" y="5840909"/>
            <a:ext cx="5829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9243D3-7CE3-40CA-9C9E-C6EA4FEA7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504950"/>
            <a:ext cx="5886449" cy="41041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9E160-48B4-4C23-A8C3-AF7B3302C8C0}"/>
              </a:ext>
            </a:extLst>
          </p:cNvPr>
          <p:cNvSpPr txBox="1"/>
          <p:nvPr/>
        </p:nvSpPr>
        <p:spPr>
          <a:xfrm>
            <a:off x="8343900" y="5993309"/>
            <a:ext cx="29908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দুর্ঘটনার পরে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A7D525-7A2D-4236-BB8A-19DFB21EAB4B}"/>
              </a:ext>
            </a:extLst>
          </p:cNvPr>
          <p:cNvSpPr txBox="1"/>
          <p:nvPr/>
        </p:nvSpPr>
        <p:spPr>
          <a:xfrm>
            <a:off x="367552" y="358589"/>
            <a:ext cx="11573435" cy="120032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SutonnyMJ" pitchFamily="2" charset="0"/>
                <a:cs typeface="SutonnyMJ" pitchFamily="2" charset="0"/>
              </a:rPr>
              <a:t>wb‡Ri</a:t>
            </a:r>
            <a:r>
              <a:rPr lang="en-US" sz="7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atin typeface="SutonnyMJ" pitchFamily="2" charset="0"/>
                <a:cs typeface="SutonnyMJ" pitchFamily="2" charset="0"/>
              </a:rPr>
              <a:t>wbivcËv</a:t>
            </a:r>
            <a:endParaRPr lang="en-US" sz="7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53C62-E62D-4591-A475-6EB7E9EB5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53" y="1739153"/>
            <a:ext cx="11573434" cy="47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8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C7D0-8B43-4546-9D0A-4A75905718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" y="247651"/>
            <a:ext cx="11849100" cy="135255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2A27C4-E9FA-4829-A54F-7CC000AC9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" y="1600201"/>
            <a:ext cx="11849100" cy="4533899"/>
          </a:xfrm>
        </p:spPr>
        <p:txBody>
          <a:bodyPr/>
          <a:lstStyle/>
          <a:p>
            <a:pPr marL="0" indent="0">
              <a:buNone/>
            </a:pPr>
            <a:r>
              <a:rPr lang="bn-IN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এই পাঠ শেষে শিক্ষার্থীরা...</a:t>
            </a:r>
          </a:p>
          <a:p>
            <a:pPr marL="0" indent="0" algn="l">
              <a:buNone/>
            </a:pPr>
            <a:r>
              <a:rPr lang="bn-IN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১। ফার্স্ট এইড বক্স কী তা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ব্যাখ্যা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bn-IN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পা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র</a:t>
            </a:r>
            <a:r>
              <a:rPr lang="bn-IN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বে।</a:t>
            </a:r>
          </a:p>
          <a:p>
            <a:pPr algn="l"/>
            <a:r>
              <a:rPr lang="bn-IN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২। ফার্স্ট এইড বক্সের উপকরণগুলো কী কী </a:t>
            </a:r>
            <a:r>
              <a:rPr lang="bn-IN" sz="480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তা বর্ণনা </a:t>
            </a:r>
            <a:r>
              <a:rPr lang="bn-IN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করতে পারবে।</a:t>
            </a:r>
            <a:endParaRPr lang="en-US" sz="4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0" indent="0" algn="l">
              <a:buNone/>
            </a:pPr>
            <a:r>
              <a:rPr lang="bn-IN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৩। ল্যাবরেটরিতে ফার্স্ট এইড বক্সের গুরুত্ব বর্ণনা করতে পারবে</a:t>
            </a:r>
            <a:r>
              <a:rPr lang="en-US" sz="4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5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317E92-EF02-4E38-BB57-1982DE66F89F}"/>
              </a:ext>
            </a:extLst>
          </p:cNvPr>
          <p:cNvSpPr txBox="1"/>
          <p:nvPr/>
        </p:nvSpPr>
        <p:spPr>
          <a:xfrm>
            <a:off x="247650" y="209550"/>
            <a:ext cx="11772900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000" dirty="0">
                <a:ln w="0"/>
                <a:latin typeface="NikoshBAN" pitchFamily="2" charset="0"/>
                <a:cs typeface="NikoshBAN" pitchFamily="2" charset="0"/>
              </a:rPr>
              <a:t>ফার্স্ট এইড বক্সের চিত্র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70672-E310-490F-B6C8-FFE4EF467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225212"/>
            <a:ext cx="11696700" cy="542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0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2DE736AB-CE75-4125-B4AE-EBCC213A254C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1485900"/>
            <a:ext cx="3809999" cy="52006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A579E6-82C1-4C54-A8C7-AE0F385A5221}"/>
              </a:ext>
            </a:extLst>
          </p:cNvPr>
          <p:cNvSpPr txBox="1"/>
          <p:nvPr/>
        </p:nvSpPr>
        <p:spPr>
          <a:xfrm>
            <a:off x="381001" y="171450"/>
            <a:ext cx="11487148" cy="110799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bn-IN" sz="6600" dirty="0">
                <a:ln w="0"/>
                <a:latin typeface="NikoshBAN" pitchFamily="2" charset="0"/>
                <a:cs typeface="NikoshBAN" pitchFamily="2" charset="0"/>
              </a:rPr>
              <a:t>ফার্স্ট এইড বক্স</a:t>
            </a:r>
            <a:endParaRPr lang="en-US" sz="6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301F6-5A1C-4800-9A7D-5D8166EC9CDD}"/>
              </a:ext>
            </a:extLst>
          </p:cNvPr>
          <p:cNvSpPr txBox="1"/>
          <p:nvPr/>
        </p:nvSpPr>
        <p:spPr>
          <a:xfrm>
            <a:off x="323851" y="1485900"/>
            <a:ext cx="741044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দুর্ঘটনায় আহত কোনো ব্যক্তিকে ডাক্তারের পরামর্শ বা নিকটস্থ হাসপাতালে নেওয়ার পূর্বে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তাৎক্ষনিক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 চিকিৎসা প্রদান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প্রয়োজনীয় উপকরণ ও ঔষধ সংবলিত যে বক্স ব্যবহৃত হয় তাকে ফার্স্ট এইড বক্স বা ফার্স্ট এইড কিট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 প্রাথমিক চিকিৎসা বক্স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বলে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0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4C6538-FD14-4489-85AC-3F81EEF3FCCA}"/>
              </a:ext>
            </a:extLst>
          </p:cNvPr>
          <p:cNvSpPr txBox="1"/>
          <p:nvPr/>
        </p:nvSpPr>
        <p:spPr>
          <a:xfrm>
            <a:off x="286871" y="125507"/>
            <a:ext cx="11707905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First Aid Box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197DF-99CD-49F8-A1C2-706449DACDD4}"/>
              </a:ext>
            </a:extLst>
          </p:cNvPr>
          <p:cNvSpPr txBox="1"/>
          <p:nvPr/>
        </p:nvSpPr>
        <p:spPr>
          <a:xfrm>
            <a:off x="197224" y="1141170"/>
            <a:ext cx="563207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wPwKrmv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SutonnyMJ" pitchFamily="2" charset="0"/>
                <a:cs typeface="SutonnyMJ" pitchFamily="2" charset="0"/>
              </a:rPr>
              <a:t>e¨v‡ÛR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Zzjv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 MR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QvU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KvwP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wPgUv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 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gwWK¨vj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U¨vc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e¨vÛ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GBW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হ্যান্ড সেনিটাইজার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A¨vj‡Kvnj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66D33-EF7B-428D-9F5E-03DB906A8E96}"/>
              </a:ext>
            </a:extLst>
          </p:cNvPr>
          <p:cNvSpPr txBox="1"/>
          <p:nvPr/>
        </p:nvSpPr>
        <p:spPr>
          <a:xfrm>
            <a:off x="6362700" y="1676400"/>
            <a:ext cx="56320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evb©j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থার্মোমিটার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WUj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/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mfjb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ব্যাথানাশক স্প্রে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e¨v_vbvkK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Ilya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আন্টাসিড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এস‌পিরিন ট্যাবলেট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UP©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jvBU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প্রেসর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gvcvi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¿ ,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`|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6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5EC294-E909-47EF-9982-7BB42C03DE01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dirty="0"/>
              <a:t>First Aid Box-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Gi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e¨envi</a:t>
            </a:r>
            <a:endParaRPr lang="en-US" sz="6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70F590-9112-4718-A2C2-97CC4433BFA3}"/>
              </a:ext>
            </a:extLst>
          </p:cNvPr>
          <p:cNvSpPr txBox="1"/>
          <p:nvPr/>
        </p:nvSpPr>
        <p:spPr>
          <a:xfrm>
            <a:off x="197225" y="1380565"/>
            <a:ext cx="5898775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ve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`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yN©Ubvi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48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¨-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SutonnyMJ" pitchFamily="2" charset="0"/>
                <a:cs typeface="SutonnyMJ" pitchFamily="2" charset="0"/>
              </a:rPr>
              <a:t>Av¸b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jvMv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Z¡‡K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GwmW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পড়লে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Z¡‡K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ÿvi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co‡j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c`v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_©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kixi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c–‡o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hvIqv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Av¸‡b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kixi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cy‡o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hvIqv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Pv‡L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c`v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_©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co‡jz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  <a:p>
            <a:pPr marL="514350" indent="-514350">
              <a:buAutoNum type="arabicPeriod"/>
            </a:pP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4ABC8-2EA4-4D51-8150-94DF6FCEAEEC}"/>
              </a:ext>
            </a:extLst>
          </p:cNvPr>
          <p:cNvSpPr txBox="1"/>
          <p:nvPr/>
        </p:nvSpPr>
        <p:spPr>
          <a:xfrm>
            <a:off x="6562165" y="1846729"/>
            <a:ext cx="54326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SutonnyMJ" pitchFamily="2" charset="0"/>
                <a:cs typeface="SutonnyMJ" pitchFamily="2" charset="0"/>
              </a:rPr>
              <a:t>KvP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aviv‡jv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Dcv`vb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K‡U†M‡j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welwµqv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/ welv³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M¨v‡m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Zwor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AvµvšÍ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avZe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†K‡U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M‡j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gy‡L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ivmvqwbK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`ªe¨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cÖ‡ek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Ki‡j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37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485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মূল্যায়ন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শিখনফল</dc:title>
  <dc:creator>USER</dc:creator>
  <cp:lastModifiedBy>Windows User</cp:lastModifiedBy>
  <cp:revision>10</cp:revision>
  <dcterms:created xsi:type="dcterms:W3CDTF">2020-07-27T11:45:43Z</dcterms:created>
  <dcterms:modified xsi:type="dcterms:W3CDTF">2021-11-15T12:20:43Z</dcterms:modified>
</cp:coreProperties>
</file>