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23" r:id="rId3"/>
    <p:sldId id="257" r:id="rId4"/>
    <p:sldId id="259" r:id="rId5"/>
    <p:sldId id="261" r:id="rId6"/>
    <p:sldId id="263" r:id="rId7"/>
    <p:sldId id="270" r:id="rId8"/>
    <p:sldId id="275" r:id="rId9"/>
    <p:sldId id="276" r:id="rId10"/>
    <p:sldId id="277" r:id="rId11"/>
    <p:sldId id="278" r:id="rId12"/>
    <p:sldId id="279" r:id="rId13"/>
    <p:sldId id="280" r:id="rId14"/>
    <p:sldId id="282" r:id="rId15"/>
    <p:sldId id="283" r:id="rId16"/>
    <p:sldId id="284" r:id="rId17"/>
    <p:sldId id="285" r:id="rId18"/>
    <p:sldId id="290" r:id="rId19"/>
    <p:sldId id="291" r:id="rId20"/>
    <p:sldId id="292" r:id="rId21"/>
    <p:sldId id="29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82288" autoAdjust="0"/>
  </p:normalViewPr>
  <p:slideViewPr>
    <p:cSldViewPr snapToGrid="0">
      <p:cViewPr varScale="1">
        <p:scale>
          <a:sx n="59" d="100"/>
          <a:sy n="59" d="100"/>
        </p:scale>
        <p:origin x="-11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42F3-1E39-46A6-808F-08883308A77A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D98B-20BB-4911-A696-A297DACB9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922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42F3-1E39-46A6-808F-08883308A77A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D98B-20BB-4911-A696-A297DACB9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527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42F3-1E39-46A6-808F-08883308A77A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D98B-20BB-4911-A696-A297DACB9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702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1394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/>
                </a:solidFill>
              </a:rPr>
              <a:pPr/>
              <a:t>11/15/2021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474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5415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52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3250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461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5170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285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42F3-1E39-46A6-808F-08883308A77A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D98B-20BB-4911-A696-A297DACB9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8750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6393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6935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2331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5061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9729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936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8374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535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670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74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42F3-1E39-46A6-808F-08883308A77A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D98B-20BB-4911-A696-A297DACB9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35386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5794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2160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3620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6695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6352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5437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519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07195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406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383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42F3-1E39-46A6-808F-08883308A77A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D98B-20BB-4911-A696-A297DACB9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4569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9699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/>
                </a:solidFill>
              </a:rPr>
              <a:pPr/>
              <a:t>11/15/2021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632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/>
                </a:solidFill>
              </a:rPr>
              <a:pPr/>
              <a:t>11/15/2021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3080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96555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179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42F3-1E39-46A6-808F-08883308A77A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D98B-20BB-4911-A696-A297DACB9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332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42F3-1E39-46A6-808F-08883308A77A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D98B-20BB-4911-A696-A297DACB9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708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42F3-1E39-46A6-808F-08883308A77A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D98B-20BB-4911-A696-A297DACB9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932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42F3-1E39-46A6-808F-08883308A77A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D98B-20BB-4911-A696-A297DACB9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071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42F3-1E39-46A6-808F-08883308A77A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D98B-20BB-4911-A696-A297DACB9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807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142F3-1E39-46A6-808F-08883308A77A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3D98B-20BB-4911-A696-A297DACB9C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453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  <p:sldLayoutId id="2147483666" r:id="rId15"/>
    <p:sldLayoutId id="2147483673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5" r:id="rId23"/>
    <p:sldLayoutId id="2147483686" r:id="rId24"/>
    <p:sldLayoutId id="2147483687" r:id="rId25"/>
    <p:sldLayoutId id="2147483688" r:id="rId26"/>
    <p:sldLayoutId id="2147483693" r:id="rId27"/>
    <p:sldLayoutId id="2147483694" r:id="rId28"/>
    <p:sldLayoutId id="2147483695" r:id="rId29"/>
    <p:sldLayoutId id="2147483696" r:id="rId30"/>
    <p:sldLayoutId id="2147483707" r:id="rId31"/>
    <p:sldLayoutId id="2147483708" r:id="rId32"/>
    <p:sldLayoutId id="2147483709" r:id="rId33"/>
    <p:sldLayoutId id="2147483710" r:id="rId34"/>
    <p:sldLayoutId id="2147483711" r:id="rId35"/>
    <p:sldLayoutId id="2147483712" r:id="rId36"/>
    <p:sldLayoutId id="2147483713" r:id="rId37"/>
    <p:sldLayoutId id="2147483716" r:id="rId38"/>
    <p:sldLayoutId id="2147483717" r:id="rId39"/>
    <p:sldLayoutId id="2147483718" r:id="rId40"/>
    <p:sldLayoutId id="2147483719" r:id="rId41"/>
    <p:sldLayoutId id="2147483720" r:id="rId42"/>
    <p:sldLayoutId id="2147483721" r:id="rId43"/>
    <p:sldLayoutId id="2147483722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254000"/>
            <a:ext cx="11048999" cy="6476999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16949" y="4404360"/>
            <a:ext cx="5085492" cy="251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2316" y="1750423"/>
            <a:ext cx="101225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8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যোগাযো</a:t>
            </a:r>
            <a:r>
              <a:rPr lang="en-US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8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55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52600" y="1700748"/>
            <a:ext cx="4876800" cy="3785652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বসেই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অফিসের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কাজকর্ম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297180" algn="just"/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54380" lvl="1"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1028700" lvl="1" indent="-274320" algn="just">
              <a:buFont typeface="Wingdings" pitchFamily="2" charset="2"/>
              <a:buChar char="§"/>
            </a:pPr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8302" y="1233227"/>
            <a:ext cx="3537298" cy="2652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0934" y="3886201"/>
            <a:ext cx="3594666" cy="260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8" t="14815" r="4153" b="26947"/>
          <a:stretch/>
        </p:blipFill>
        <p:spPr bwMode="auto">
          <a:xfrm>
            <a:off x="500096" y="393468"/>
            <a:ext cx="6551767" cy="73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715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1668483"/>
            <a:ext cx="5943600" cy="4555093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অফিসের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হচ্ছেনা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 algn="just">
              <a:buFont typeface="Arial" pitchFamily="34" charset="0"/>
              <a:buChar char="•"/>
            </a:pP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ঠিকানার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274320" algn="just">
              <a:buFont typeface="Arial" pitchFamily="34" charset="0"/>
              <a:buChar char="•"/>
            </a:pPr>
            <a:endParaRPr lang="en-US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54380" lvl="1"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1028700" lvl="1" indent="-274320" algn="just">
              <a:buFont typeface="Wingdings" pitchFamily="2" charset="2"/>
              <a:buChar char="§"/>
            </a:pPr>
            <a:endParaRPr lang="en-US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অবকাঠামোর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297180" algn="just"/>
            <a:endParaRPr lang="en-US" sz="4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Arial" pitchFamily="34" charset="0"/>
              <a:buChar char="•"/>
            </a:pP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1867" y="1668482"/>
            <a:ext cx="3328962" cy="237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0167" y="4178784"/>
            <a:ext cx="3312365" cy="2280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8" t="14815" r="4153" b="26947"/>
          <a:stretch/>
        </p:blipFill>
        <p:spPr bwMode="auto">
          <a:xfrm>
            <a:off x="936824" y="393469"/>
            <a:ext cx="7035562" cy="79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368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14716" y="1828801"/>
            <a:ext cx="5014685" cy="4185761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বদলে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অফিসের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 algn="just">
              <a:buFont typeface="Arial" pitchFamily="34" charset="0"/>
              <a:buChar char="•"/>
            </a:pP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 algn="just"/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ফাইল-পত্র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274320" algn="just">
              <a:buFont typeface="Arial" pitchFamily="34" charset="0"/>
              <a:buChar char="•"/>
            </a:pP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94360" algn="just"/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</a:p>
          <a:p>
            <a:pPr marL="868680" indent="-274320" algn="just">
              <a:buFont typeface="Wingdings" pitchFamily="2" charset="2"/>
              <a:buChar char="§"/>
            </a:pPr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8" t="14815" r="4153" b="26947"/>
          <a:stretch/>
        </p:blipFill>
        <p:spPr bwMode="auto">
          <a:xfrm>
            <a:off x="559434" y="315606"/>
            <a:ext cx="6833380" cy="77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9593" y="1739528"/>
            <a:ext cx="3531237" cy="222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9593" y="4074315"/>
            <a:ext cx="3531237" cy="2354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2576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6425" y="1524000"/>
            <a:ext cx="11142236" cy="5116785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ধারণাগত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বদলে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3771900" lvl="7" indent="-274320" algn="just">
              <a:buFont typeface="Arial" pitchFamily="34" charset="0"/>
              <a:buChar char="•"/>
            </a:pP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274320" algn="just">
              <a:buFont typeface="Arial" pitchFamily="34" charset="0"/>
              <a:buChar char="•"/>
            </a:pP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274320" algn="just">
              <a:buFont typeface="Arial" pitchFamily="34" charset="0"/>
              <a:buChar char="•"/>
            </a:pPr>
            <a:endParaRPr lang="en-US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771900" lvl="7" indent="-274320" algn="just">
              <a:buFont typeface="Arial" pitchFamily="34" charset="0"/>
              <a:buChar char="•"/>
            </a:pP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771900" lvl="7" indent="-274320" algn="just">
              <a:buFont typeface="Arial" pitchFamily="34" charset="0"/>
              <a:buChar char="•"/>
            </a:pP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274320" algn="just">
              <a:buFont typeface="Arial" pitchFamily="34" charset="0"/>
              <a:buChar char="•"/>
            </a:pPr>
            <a:endParaRPr lang="en-US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274320" algn="just">
              <a:buFont typeface="Arial" pitchFamily="34" charset="0"/>
              <a:buChar char="•"/>
            </a:pPr>
            <a:endParaRPr lang="en-US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771900" lvl="7" indent="-274320" algn="just">
              <a:buFont typeface="Arial" pitchFamily="34" charset="0"/>
              <a:buChar char="•"/>
            </a:pP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274320" algn="just">
              <a:buFont typeface="Arial" pitchFamily="34" charset="0"/>
              <a:buChar char="•"/>
            </a:pPr>
            <a:endParaRPr lang="en-US" sz="105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Arial" pitchFamily="34" charset="0"/>
              <a:buChar char="•"/>
            </a:pP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8" t="14815" r="4153" b="26947"/>
          <a:stretch/>
        </p:blipFill>
        <p:spPr bwMode="auto">
          <a:xfrm>
            <a:off x="506425" y="393468"/>
            <a:ext cx="6143344" cy="6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7379" y="5157175"/>
            <a:ext cx="1494736" cy="162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9264" y="2086664"/>
            <a:ext cx="1494736" cy="149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9264" y="3505201"/>
            <a:ext cx="1494736" cy="1474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5705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93573" y="1593574"/>
            <a:ext cx="5920409" cy="1200329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সেটিই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297180" algn="just"/>
            <a:r>
              <a:rPr lang="en-US" sz="3600" b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3" t="14696" r="4575" b="28452"/>
          <a:stretch/>
        </p:blipFill>
        <p:spPr bwMode="auto">
          <a:xfrm>
            <a:off x="536713" y="304082"/>
            <a:ext cx="7327018" cy="92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1455"/>
          <a:stretch/>
        </p:blipFill>
        <p:spPr>
          <a:xfrm>
            <a:off x="5173166" y="2193739"/>
            <a:ext cx="7113454" cy="3408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52600" y="5602070"/>
            <a:ext cx="8915400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গতানুগতিক</a:t>
            </a:r>
            <a:r>
              <a:rPr lang="en-US" sz="36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অনেকটাই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বদলে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73275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1085" y="1176103"/>
            <a:ext cx="11046900" cy="2862322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502920"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বসেই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ভার্চুয়ালি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বিচরণ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868680" indent="-571500" algn="just">
              <a:buBlip>
                <a:blip r:embed="rId2"/>
              </a:buBlip>
            </a:pP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02920"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চ্যাটিং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লোকগুলো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আপরকে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সামনা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সামনি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দেখছেন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3" t="14696" r="4575" b="28452"/>
          <a:stretch/>
        </p:blipFill>
        <p:spPr bwMode="auto">
          <a:xfrm>
            <a:off x="265043" y="315606"/>
            <a:ext cx="5261867" cy="66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6851" y="4054467"/>
            <a:ext cx="5035149" cy="280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054467"/>
            <a:ext cx="6149009" cy="267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622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52600" y="1549401"/>
            <a:ext cx="8915400" cy="341632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সকলেই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উঠছেন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02920" algn="just"/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02920"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অধিবাসী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502920"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502920"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নেটিজেন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02920" algn="just"/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2991" y="1466861"/>
            <a:ext cx="6031397" cy="4887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3" t="14696" r="4575" b="28452"/>
          <a:stretch/>
        </p:blipFill>
        <p:spPr bwMode="auto">
          <a:xfrm>
            <a:off x="417444" y="396303"/>
            <a:ext cx="5477320" cy="69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621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1" t="2018" r="1622" b="2303"/>
          <a:stretch/>
        </p:blipFill>
        <p:spPr>
          <a:xfrm>
            <a:off x="1524000" y="1180128"/>
            <a:ext cx="9144001" cy="5296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2" t="14815" r="3873" b="26947"/>
          <a:stretch/>
        </p:blipFill>
        <p:spPr bwMode="auto">
          <a:xfrm>
            <a:off x="422176" y="394738"/>
            <a:ext cx="6304652" cy="65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847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2522" y="2553220"/>
            <a:ext cx="7583830" cy="192052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ধারণাগত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ব্যবসা-বাণিজ্যের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ব্যপক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এনেছে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2" t="14815" r="3873" b="26947"/>
          <a:stretch/>
        </p:blipFill>
        <p:spPr bwMode="auto">
          <a:xfrm>
            <a:off x="514942" y="394737"/>
            <a:ext cx="7201410" cy="74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www.ingence.co.uk/images/ecommerce-website-develop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3836" y="1825795"/>
            <a:ext cx="4131851" cy="346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557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4942" y="1600201"/>
            <a:ext cx="7277336" cy="4524315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ক্রেতা-বিক্রেতাকে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ক্রয়-বিক্রয়ের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marL="297180" algn="just"/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297180" algn="just"/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297180" algn="just"/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5326" y="3987352"/>
            <a:ext cx="4196674" cy="2691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5326" y="991571"/>
            <a:ext cx="4196674" cy="278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2" t="14815" r="3873" b="26947"/>
          <a:stretch/>
        </p:blipFill>
        <p:spPr bwMode="auto">
          <a:xfrm>
            <a:off x="514942" y="394738"/>
            <a:ext cx="6560866" cy="6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838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>                           </a:t>
            </a:r>
            <a:r>
              <a:rPr lang="en-US" dirty="0" err="1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>পরিচিতি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146" y="1614792"/>
            <a:ext cx="5157787" cy="1284051"/>
          </a:xfrm>
        </p:spPr>
        <p:txBody>
          <a:bodyPr>
            <a:noAutofit/>
          </a:bodyPr>
          <a:lstStyle/>
          <a:p>
            <a:endParaRPr lang="en-US" sz="3600" dirty="0" smtClean="0"/>
          </a:p>
          <a:p>
            <a:r>
              <a:rPr lang="en-US" sz="3600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         </a:t>
            </a:r>
            <a:r>
              <a:rPr lang="en-US" sz="3600" dirty="0" err="1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</a:t>
            </a:r>
          </a:p>
          <a:p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>Md.Saiful</a:t>
            </a:r>
            <a:r>
              <a:rPr lang="en-US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> Islam</a:t>
            </a:r>
          </a:p>
          <a:p>
            <a:pPr>
              <a:buNone/>
            </a:pPr>
            <a:r>
              <a:rPr lang="en-US" dirty="0" err="1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>Arabgc</a:t>
            </a:r>
            <a:r>
              <a:rPr lang="en-US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> lecturer</a:t>
            </a:r>
          </a:p>
          <a:p>
            <a:pPr>
              <a:buNone/>
            </a:pPr>
            <a:r>
              <a:rPr lang="en-US" dirty="0" err="1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>Enayetpur</a:t>
            </a:r>
            <a:r>
              <a:rPr lang="en-US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>Fazil</a:t>
            </a:r>
            <a:r>
              <a:rPr lang="en-US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>Madrasah</a:t>
            </a:r>
            <a:endParaRPr lang="en-US" dirty="0" smtClean="0">
              <a:solidFill>
                <a:srgbClr val="0070C0"/>
              </a:solidFill>
              <a:latin typeface="NikoshLightBAN" pitchFamily="2" charset="0"/>
              <a:cs typeface="NikoshLightBAN" pitchFamily="2" charset="0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>Fulbaria</a:t>
            </a:r>
            <a:r>
              <a:rPr lang="en-US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>, </a:t>
            </a:r>
            <a:r>
              <a:rPr lang="en-US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>Mymensing</a:t>
            </a:r>
            <a:endParaRPr lang="en-US" dirty="0" smtClean="0">
              <a:solidFill>
                <a:srgbClr val="0070C0"/>
              </a:solidFill>
              <a:latin typeface="NikoshLightBAN" pitchFamily="2" charset="0"/>
              <a:cs typeface="NikoshLightBAN" pitchFamily="2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NikoshLightBAN" pitchFamily="2" charset="0"/>
                <a:cs typeface="NikoshLightBAN" pitchFamily="2" charset="0"/>
              </a:rPr>
              <a:t> </a:t>
            </a:r>
          </a:p>
          <a:p>
            <a:endParaRPr lang="en-US" dirty="0" smtClean="0">
              <a:solidFill>
                <a:srgbClr val="0070C0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655" y="1692612"/>
            <a:ext cx="5183188" cy="122102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   </a:t>
            </a:r>
            <a:r>
              <a:rPr lang="en-US" sz="3600" dirty="0" err="1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পাঠ</a:t>
            </a:r>
            <a:r>
              <a:rPr lang="en-US" sz="3600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পরিচিতি</a:t>
            </a:r>
            <a:endParaRPr lang="en-US" sz="3600" dirty="0" smtClean="0"/>
          </a:p>
          <a:p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শ্রেণিঃ</a:t>
            </a:r>
            <a:r>
              <a:rPr lang="en-US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একাদশ</a:t>
            </a:r>
            <a:endParaRPr lang="en-US" dirty="0" smtClean="0">
              <a:solidFill>
                <a:srgbClr val="00B050"/>
              </a:solidFill>
              <a:latin typeface="NikoshLightBAN" pitchFamily="2" charset="0"/>
              <a:cs typeface="NikoshLightBAN" pitchFamily="2" charset="0"/>
            </a:endParaRPr>
          </a:p>
          <a:p>
            <a:r>
              <a:rPr lang="en-US" dirty="0" err="1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বিষয়ঃ</a:t>
            </a:r>
            <a:r>
              <a:rPr lang="en-US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তথ্য</a:t>
            </a:r>
            <a:r>
              <a:rPr lang="en-US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ও </a:t>
            </a:r>
            <a:r>
              <a:rPr lang="en-US" dirty="0" err="1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যোগাযোগ</a:t>
            </a:r>
            <a:r>
              <a:rPr lang="en-US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প্রযুক্তি</a:t>
            </a:r>
            <a:r>
              <a:rPr lang="en-US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</a:t>
            </a:r>
          </a:p>
          <a:p>
            <a:r>
              <a:rPr lang="en-US" dirty="0" err="1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অধ্যায়ঃ</a:t>
            </a:r>
            <a:r>
              <a:rPr lang="en-US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প্রথম</a:t>
            </a:r>
            <a:endParaRPr lang="en-US" dirty="0" smtClean="0">
              <a:solidFill>
                <a:srgbClr val="00B050"/>
              </a:solidFill>
              <a:latin typeface="NikoshLightBAN" pitchFamily="2" charset="0"/>
              <a:cs typeface="NikoshLightBAN" pitchFamily="2" charset="0"/>
            </a:endParaRPr>
          </a:p>
          <a:p>
            <a:r>
              <a:rPr lang="en-US" dirty="0" err="1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পাঠঃ</a:t>
            </a:r>
            <a:r>
              <a:rPr lang="en-US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বিশ্বগ্রামের</a:t>
            </a:r>
            <a:r>
              <a:rPr lang="en-US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উপাদান</a:t>
            </a:r>
            <a:r>
              <a:rPr lang="en-US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1</a:t>
            </a:r>
          </a:p>
          <a:p>
            <a:r>
              <a:rPr lang="en-US" dirty="0" err="1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তারিখঃ</a:t>
            </a:r>
            <a:r>
              <a:rPr lang="en-US" dirty="0" smtClean="0">
                <a:solidFill>
                  <a:srgbClr val="00B050"/>
                </a:solidFill>
                <a:latin typeface="NikoshLightBAN" pitchFamily="2" charset="0"/>
                <a:cs typeface="NikoshLightBAN" pitchFamily="2" charset="0"/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bidd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113" y="1443909"/>
            <a:ext cx="1402080" cy="1402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5775" y="1524001"/>
            <a:ext cx="7002512" cy="4524315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205740"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ক্রেতা-বিক্রেতা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খোঁজখবর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পারছে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উৎপাদনকারী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সেবাদানকারী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205740"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পারছেন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বিশ্বাজারে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2" t="14815" r="3873" b="26947"/>
          <a:stretch/>
        </p:blipFill>
        <p:spPr bwMode="auto">
          <a:xfrm>
            <a:off x="435429" y="395118"/>
            <a:ext cx="6429076" cy="66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2656" y="1060172"/>
            <a:ext cx="4001304" cy="258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152"/>
          <a:stretch/>
        </p:blipFill>
        <p:spPr>
          <a:xfrm>
            <a:off x="8460069" y="3786158"/>
            <a:ext cx="3246477" cy="2851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629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4462" y="1962693"/>
            <a:ext cx="6933586" cy="341632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ক্রেতা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ভোক্তা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205740" algn="just"/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05740"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অর্ডার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পারেন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365760" algn="just">
              <a:buBlip>
                <a:blip r:embed="rId2"/>
              </a:buBlip>
            </a:pP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05740" algn="just"/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05740"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অনলাইনে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2" t="14815" r="3873" b="26947"/>
          <a:stretch/>
        </p:blipFill>
        <p:spPr bwMode="auto">
          <a:xfrm>
            <a:off x="204462" y="315606"/>
            <a:ext cx="6524663" cy="67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913" y="1790286"/>
            <a:ext cx="5102087" cy="1880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http://previews.123rf.com/images/ronstik/ronstik1111/ronstik111100001/11280389-online-payment-Stock-Photo-bank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9914" y="3860469"/>
            <a:ext cx="5102086" cy="29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88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23" r="3622"/>
          <a:stretch/>
        </p:blipFill>
        <p:spPr>
          <a:xfrm>
            <a:off x="7989627" y="3987572"/>
            <a:ext cx="4179626" cy="2827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9627" y="1344008"/>
            <a:ext cx="4179626" cy="26435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1" y="1524001"/>
            <a:ext cx="7820167" cy="3970318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388620" algn="just"/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88620"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খেলাধুলা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marL="960120" indent="-571500" algn="just">
              <a:buFont typeface="Courier New" pitchFamily="49" charset="0"/>
              <a:buChar char="o"/>
            </a:pP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88620" algn="just"/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88620"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বাজনা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88620" algn="just"/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4" t="9688" r="1178" b="28425"/>
          <a:stretch/>
        </p:blipFill>
        <p:spPr bwMode="auto">
          <a:xfrm>
            <a:off x="104193" y="388191"/>
            <a:ext cx="9282233" cy="80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5828301"/>
            <a:ext cx="8763000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ভেদে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হতো</a:t>
            </a:r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78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14800" y="1981200"/>
            <a:ext cx="2514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Courier New" pitchFamily="49" charset="0"/>
              <a:buChar char="o"/>
            </a:pP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সিনেমা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marL="571500" indent="-571500" algn="just">
              <a:buFont typeface="Courier New" pitchFamily="49" charset="0"/>
              <a:buChar char="o"/>
            </a:pP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pPr marL="571500" indent="-571500" algn="just">
              <a:buFont typeface="Courier New" pitchFamily="49" charset="0"/>
              <a:buChar char="o"/>
            </a:pPr>
            <a:endParaRPr lang="en-US" sz="2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4" t="9688" r="1178" b="28425"/>
          <a:stretch/>
        </p:blipFill>
        <p:spPr bwMode="auto">
          <a:xfrm>
            <a:off x="293481" y="380298"/>
            <a:ext cx="7920844" cy="68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46161" y="5906870"/>
            <a:ext cx="9821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pc="-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spc="-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আবিষ্কারের</a:t>
            </a:r>
            <a:r>
              <a:rPr lang="en-US" sz="3600" b="1" spc="-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spc="-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3600" b="1" spc="-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3600" b="1" spc="-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600" b="1" spc="-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b="1" spc="-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b="1" spc="-2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26" b="14431"/>
          <a:stretch/>
        </p:blipFill>
        <p:spPr>
          <a:xfrm>
            <a:off x="6705600" y="4550381"/>
            <a:ext cx="2036760" cy="140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73732_d8b300bfb702934f4bbc15814e14a36a.jpg"/>
          <p:cNvPicPr>
            <a:picLocks noChangeAspect="1"/>
          </p:cNvPicPr>
          <p:nvPr/>
        </p:nvPicPr>
        <p:blipFill rotWithShape="1">
          <a:blip r:embed="rId4"/>
          <a:srcRect l="7720" t="3447" r="2745"/>
          <a:stretch/>
        </p:blipFill>
        <p:spPr>
          <a:xfrm>
            <a:off x="6769825" y="2964876"/>
            <a:ext cx="1894458" cy="1587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9825" y="1627910"/>
            <a:ext cx="1894457" cy="136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729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9033" y="1119116"/>
            <a:ext cx="3552967" cy="22143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08231" y="2028967"/>
            <a:ext cx="6709559" cy="341632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685800" algn="just"/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88620" algn="just"/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যারকারনে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দখল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পত্রসাহিত্য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4" t="9688" r="1178" b="28425"/>
          <a:stretch/>
        </p:blipFill>
        <p:spPr bwMode="auto">
          <a:xfrm>
            <a:off x="286987" y="315606"/>
            <a:ext cx="9301705" cy="80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3001" y="3232159"/>
            <a:ext cx="3165142" cy="2110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4717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3284" y="1467550"/>
            <a:ext cx="11487898" cy="192052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ধারণাগত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চলেছে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4" t="9688" r="1178" b="28425"/>
          <a:stretch/>
        </p:blipFill>
        <p:spPr bwMode="auto">
          <a:xfrm>
            <a:off x="386050" y="503267"/>
            <a:ext cx="8901534" cy="76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6478" y="2809461"/>
            <a:ext cx="5991106" cy="400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4931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55272" y="1724086"/>
            <a:ext cx="5910942" cy="4524315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বললেই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88620"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বিষয়টি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960120" indent="-571500" algn="just">
              <a:buFont typeface="Courier New" pitchFamily="49" charset="0"/>
              <a:buChar char="o"/>
            </a:pP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ক্রমশ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88620"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সিনেমা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পরিমান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88620" algn="just"/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জনপ্রিয়তা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88620"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4" t="9688" r="1178" b="28425"/>
          <a:stretch/>
        </p:blipFill>
        <p:spPr bwMode="auto">
          <a:xfrm>
            <a:off x="172358" y="268214"/>
            <a:ext cx="9370723" cy="80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2970" y="1503822"/>
            <a:ext cx="2126831" cy="15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73732_d8b300bfb702934f4bbc15814e14a36a.jpg"/>
          <p:cNvPicPr>
            <a:picLocks noChangeAspect="1"/>
          </p:cNvPicPr>
          <p:nvPr/>
        </p:nvPicPr>
        <p:blipFill rotWithShape="1">
          <a:blip r:embed="rId4"/>
          <a:srcRect l="7720" t="3447" r="2745"/>
          <a:stretch/>
        </p:blipFill>
        <p:spPr>
          <a:xfrm>
            <a:off x="7702968" y="4710519"/>
            <a:ext cx="2126833" cy="17817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2969" y="3164652"/>
            <a:ext cx="2126832" cy="153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683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9536" y="2132300"/>
            <a:ext cx="6653894" cy="3970318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301752"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টিভির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01752" algn="just"/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01752" algn="just"/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একমাত্র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01752"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4" t="9688" r="1178" b="28425"/>
          <a:stretch/>
        </p:blipFill>
        <p:spPr bwMode="auto">
          <a:xfrm>
            <a:off x="280307" y="380298"/>
            <a:ext cx="8829297" cy="76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3801" y="1253863"/>
            <a:ext cx="4423444" cy="214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1872" y="3510096"/>
            <a:ext cx="3133488" cy="320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290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2986" y="1530926"/>
            <a:ext cx="8155213" cy="5016758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নাগরিকরা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297180" algn="just"/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Facebook, Twitter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 algn="just"/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 algn="just"/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Courier New" pitchFamily="49" charset="0"/>
              <a:buChar char="o"/>
            </a:pP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4" t="9688" r="1178" b="28425"/>
          <a:stretch/>
        </p:blipFill>
        <p:spPr bwMode="auto">
          <a:xfrm>
            <a:off x="302987" y="315606"/>
            <a:ext cx="9578194" cy="82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1325" y="4084286"/>
            <a:ext cx="3257983" cy="2685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1325" y="1421581"/>
            <a:ext cx="3181123" cy="238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77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5681" y="1895282"/>
            <a:ext cx="6855178" cy="341632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ব্যপকতা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297180"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কল্যাণে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297180" algn="just"/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274320" algn="just">
              <a:buFont typeface="Wingdings" pitchFamily="2" charset="2"/>
              <a:buChar char="Ø"/>
            </a:pP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297180"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ঘটেছে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7" t="14694" r="1451" b="28426"/>
          <a:stretch/>
        </p:blipFill>
        <p:spPr bwMode="auto">
          <a:xfrm>
            <a:off x="433795" y="730332"/>
            <a:ext cx="6995705" cy="73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s://caep.org/blog/wp-content/uploads/2013/11/Diverse-people-togethe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0859" y="1595745"/>
            <a:ext cx="4500118" cy="447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339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wscenter.sdsu.edu/sdsu_newscenter/images/stories/str-121911-internat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398" y="1417983"/>
            <a:ext cx="4393402" cy="485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b="17883"/>
          <a:stretch/>
        </p:blipFill>
        <p:spPr>
          <a:xfrm>
            <a:off x="7885043" y="1196571"/>
            <a:ext cx="4242926" cy="4872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8982" t="11621" r="14550" b="21520"/>
          <a:stretch/>
        </p:blipFill>
        <p:spPr>
          <a:xfrm>
            <a:off x="4876800" y="315604"/>
            <a:ext cx="3008243" cy="302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269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0630" y="2057255"/>
            <a:ext cx="6667500" cy="2862322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পাচ্ছে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7" t="14694" r="1451" b="28426"/>
          <a:stretch/>
        </p:blipFill>
        <p:spPr bwMode="auto">
          <a:xfrm>
            <a:off x="286838" y="393469"/>
            <a:ext cx="7950515" cy="83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studyabroad.universiablogs.net/files/conne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7353" y="1300686"/>
            <a:ext cx="3954647" cy="23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986" y="3688397"/>
            <a:ext cx="4154529" cy="287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014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571" y="2579914"/>
            <a:ext cx="4888429" cy="4184334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6572" y="1724086"/>
            <a:ext cx="7837714" cy="341632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ঘটছে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97180" algn="just"/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You Tube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মধ্যমে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274320" algn="just">
              <a:buFont typeface="Wingdings" pitchFamily="2" charset="2"/>
              <a:buChar char="Ø"/>
            </a:pP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নাগরিকই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297180"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ধারক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বাহক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7" t="14694" r="1451" b="28426"/>
          <a:stretch/>
        </p:blipFill>
        <p:spPr bwMode="auto">
          <a:xfrm>
            <a:off x="205195" y="315605"/>
            <a:ext cx="7758165" cy="81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859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03" t="23636" r="23490" b="37091"/>
          <a:stretch/>
        </p:blipFill>
        <p:spPr bwMode="auto">
          <a:xfrm>
            <a:off x="4468092" y="1745673"/>
            <a:ext cx="2694709" cy="54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0" y="3200400"/>
            <a:ext cx="9144000" cy="8382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বিশ্বগ্রামের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40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40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84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2" t="14524" r="23214" b="35799"/>
          <a:stretch/>
        </p:blipFill>
        <p:spPr bwMode="auto">
          <a:xfrm>
            <a:off x="4856018" y="76200"/>
            <a:ext cx="238298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79" t="23079" r="34295" b="38461"/>
          <a:stretch/>
        </p:blipFill>
        <p:spPr bwMode="auto">
          <a:xfrm>
            <a:off x="1905000" y="1223960"/>
            <a:ext cx="1645920" cy="47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28" t="18437" r="35238" b="44275"/>
          <a:stretch/>
        </p:blipFill>
        <p:spPr bwMode="auto">
          <a:xfrm>
            <a:off x="1905000" y="2612410"/>
            <a:ext cx="1645920" cy="49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92" t="18533" r="37373" b="32858"/>
          <a:stretch/>
        </p:blipFill>
        <p:spPr bwMode="auto">
          <a:xfrm>
            <a:off x="1905000" y="3875576"/>
            <a:ext cx="1645920" cy="63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77" t="19265" r="38723" b="36091"/>
          <a:stretch/>
        </p:blipFill>
        <p:spPr bwMode="auto">
          <a:xfrm>
            <a:off x="1905000" y="5273908"/>
            <a:ext cx="1645920" cy="61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24000" y="1599840"/>
            <a:ext cx="9144000" cy="91476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27432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অফিসের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বিশ্বটাই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130938" y="3048000"/>
            <a:ext cx="8382000" cy="94169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বানিজ্যের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833560" y="4442530"/>
            <a:ext cx="8653464" cy="85753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27432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বিশ্বগ্রামের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ধারনায়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বাসস্থানের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ধ্যান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ধারণার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সাধিত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80535" y="5913472"/>
            <a:ext cx="8630928" cy="916896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274320" algn="just">
              <a:lnSpc>
                <a:spcPct val="80000"/>
              </a:lnSpc>
              <a:buFont typeface="Arial" pitchFamily="34" charset="0"/>
              <a:buChar char="•"/>
            </a:pP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ধারণাগত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বিশ্বগ্রামের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যোগাযোগে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সাধিত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kern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12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66" t="15869" r="13860" b="31156"/>
          <a:stretch/>
        </p:blipFill>
        <p:spPr bwMode="auto">
          <a:xfrm>
            <a:off x="4169228" y="1224066"/>
            <a:ext cx="2547584" cy="72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1771976" y="2688771"/>
            <a:ext cx="988967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বিশ্বগ্রামের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বিশ্বগ্রামের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 algn="just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  <a:defRPr/>
            </a:pP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5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49" t="16657" r="17357" b="35531"/>
          <a:stretch/>
        </p:blipFill>
        <p:spPr bwMode="auto">
          <a:xfrm>
            <a:off x="4447309" y="1274618"/>
            <a:ext cx="3255819" cy="98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72490" y="2819400"/>
            <a:ext cx="906780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ফেসবুকের</a:t>
            </a:r>
            <a:r>
              <a:rPr lang="en-US" sz="48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8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48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সুবিধা-অসুবিধা</a:t>
            </a:r>
            <a:r>
              <a:rPr lang="en-US" sz="48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8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bn-BD" sz="48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90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081" y="631212"/>
            <a:ext cx="8892989" cy="605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05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19" t="14326" r="15565" b="36703"/>
          <a:stretch/>
        </p:blipFill>
        <p:spPr bwMode="auto">
          <a:xfrm>
            <a:off x="3578919" y="1066801"/>
            <a:ext cx="4087091" cy="124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753979" y="3015916"/>
            <a:ext cx="10264542" cy="35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5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বিশ্বগ্রামের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bn-BD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555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28" t="13688" r="34344" b="39855"/>
          <a:stretch/>
        </p:blipFill>
        <p:spPr bwMode="auto">
          <a:xfrm>
            <a:off x="3139440" y="605535"/>
            <a:ext cx="3604409" cy="775855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9" t="15018" r="24109" b="36599"/>
          <a:stretch/>
        </p:blipFill>
        <p:spPr bwMode="auto">
          <a:xfrm>
            <a:off x="601178" y="2164080"/>
            <a:ext cx="5292437" cy="56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502920" y="3032760"/>
            <a:ext cx="7536180" cy="203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বিশ্বগ্রামের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বিশ্বগ্রামের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67452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5823" y="1862078"/>
            <a:ext cx="11341289" cy="120032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এসেছে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3" t="13916" r="5026" b="28053"/>
          <a:stretch/>
        </p:blipFill>
        <p:spPr bwMode="auto">
          <a:xfrm>
            <a:off x="367697" y="529036"/>
            <a:ext cx="8010550" cy="82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85901" y="4114464"/>
            <a:ext cx="8285896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="" val="137655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8" t="14815" r="4153" b="26947"/>
          <a:stretch/>
        </p:blipFill>
        <p:spPr bwMode="auto">
          <a:xfrm>
            <a:off x="479921" y="393469"/>
            <a:ext cx="5438685" cy="61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206" y="1209261"/>
            <a:ext cx="8686800" cy="5403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07968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35003" y="1531846"/>
            <a:ext cx="9907732" cy="131112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ধারণাগত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বিশ্বগ্রামে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অফিসের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চলেছে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8" t="14815" r="4153" b="26947"/>
          <a:stretch/>
        </p:blipFill>
        <p:spPr bwMode="auto">
          <a:xfrm>
            <a:off x="546182" y="393469"/>
            <a:ext cx="6730561" cy="75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002" r="10005"/>
          <a:stretch/>
        </p:blipFill>
        <p:spPr>
          <a:xfrm>
            <a:off x="1" y="3388721"/>
            <a:ext cx="7397086" cy="2752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6490"/>
          <a:stretch/>
        </p:blipFill>
        <p:spPr>
          <a:xfrm>
            <a:off x="7397086" y="3388721"/>
            <a:ext cx="4794914" cy="27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845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9443" y="1228298"/>
            <a:ext cx="6697881" cy="2308324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চাকরিজীবীকে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সেবাগ্রহীতাকে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একস্থান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অন্যস্থানে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ছুটে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হচ্ছেনা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 algn="just">
              <a:buFont typeface="Arial" pitchFamily="34" charset="0"/>
              <a:buChar char="•"/>
            </a:pP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8" t="14815" r="4153" b="26947"/>
          <a:stretch/>
        </p:blipFill>
        <p:spPr bwMode="auto">
          <a:xfrm>
            <a:off x="240788" y="250783"/>
            <a:ext cx="6742871" cy="76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3257"/>
            <a:ext cx="5008728" cy="2644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6107" y="3766782"/>
            <a:ext cx="3882233" cy="3091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00734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588</Words>
  <Application>Microsoft Office PowerPoint</Application>
  <PresentationFormat>Custom</PresentationFormat>
  <Paragraphs>153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                           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</dc:creator>
  <cp:lastModifiedBy>Skycomputer</cp:lastModifiedBy>
  <cp:revision>48</cp:revision>
  <dcterms:created xsi:type="dcterms:W3CDTF">2016-06-09T14:09:09Z</dcterms:created>
  <dcterms:modified xsi:type="dcterms:W3CDTF">2021-11-15T01:52:57Z</dcterms:modified>
</cp:coreProperties>
</file>