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16-Nov-21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21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44" name="5-Point Star 43"/>
          <p:cNvSpPr/>
          <p:nvPr/>
        </p:nvSpPr>
        <p:spPr>
          <a:xfrm>
            <a:off x="1066800" y="590550"/>
            <a:ext cx="7010400" cy="3962400"/>
          </a:xfrm>
          <a:prstGeom prst="star5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images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802674"/>
            <a:ext cx="5334000" cy="352167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 rot="19362571">
            <a:off x="3185603" y="2313857"/>
            <a:ext cx="41740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welcome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10668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43000" y="2343150"/>
            <a:ext cx="4273586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 I have fried eggs with cheese and some juice.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 descr="indexmkn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1885950"/>
            <a:ext cx="1072338" cy="981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" name="Picture 25" descr="gt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3028950"/>
            <a:ext cx="1351756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Picture 26" descr="imagesmhg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86600" y="2266950"/>
            <a:ext cx="1187965" cy="7905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10668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43000" y="2343150"/>
            <a:ext cx="4273586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 juice is my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I like mango juice, too.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 descr="index.ll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2495550"/>
            <a:ext cx="2209800" cy="1371600"/>
          </a:xfrm>
          <a:prstGeom prst="rect">
            <a:avLst/>
          </a:prstGeom>
        </p:spPr>
      </p:pic>
      <p:pic>
        <p:nvPicPr>
          <p:cNvPr id="29" name="Picture 28" descr="indextyu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81915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38200" y="1504950"/>
            <a:ext cx="3429000" cy="224676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grow any mangoes in my country, but we can get mango juice at the supermarket.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indexm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742950"/>
            <a:ext cx="1905000" cy="1447800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5410200" y="895350"/>
            <a:ext cx="1600200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334000" y="971550"/>
            <a:ext cx="1828800" cy="106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index.......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2266950"/>
            <a:ext cx="347662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pic>
        <p:nvPicPr>
          <p:cNvPr id="27" name="Picture 26" descr="Capture32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900511"/>
            <a:ext cx="7015663" cy="3419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1" name="Picture 20" descr="Capture22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590550"/>
            <a:ext cx="3581400" cy="3980955"/>
          </a:xfrm>
          <a:prstGeom prst="rect">
            <a:avLst/>
          </a:prstGeom>
        </p:spPr>
      </p:pic>
      <p:pic>
        <p:nvPicPr>
          <p:cNvPr id="22" name="Picture 21" descr="imagesvcg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047750"/>
            <a:ext cx="237172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pic>
        <p:nvPicPr>
          <p:cNvPr id="21" name="Picture 20" descr="imagesazs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276350"/>
            <a:ext cx="6248400" cy="28956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352800" y="60073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 reading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pic>
        <p:nvPicPr>
          <p:cNvPr id="21" name="Picture 20" descr="imagesas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199" y="1276350"/>
            <a:ext cx="3990109" cy="274319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219200" y="1962150"/>
            <a:ext cx="175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reading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676400" y="2724150"/>
            <a:ext cx="108876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676400" y="1821418"/>
            <a:ext cx="902811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676400" y="3714750"/>
            <a:ext cx="132600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supermarket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05200" y="2647950"/>
            <a:ext cx="320684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take my breakfast at 8 o’ clock.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05200" y="3714750"/>
            <a:ext cx="253787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go to supermarket.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429000" y="1276350"/>
            <a:ext cx="165301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sentences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462297" y="742950"/>
            <a:ext cx="240510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505200" y="1809750"/>
            <a:ext cx="2685351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have not gone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toLondon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2819400" y="1809750"/>
            <a:ext cx="533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2971800" y="2647950"/>
            <a:ext cx="533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2971800" y="3714750"/>
            <a:ext cx="533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676400" y="2266950"/>
            <a:ext cx="349326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foods does he usually has?.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676400" y="1821418"/>
            <a:ext cx="250812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Where does Alex live?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676400" y="3105150"/>
            <a:ext cx="4797147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Why does get mango juice at the supermarket?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76400" y="2724150"/>
            <a:ext cx="382258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When does Alex have his breakfast?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76400" y="3574018"/>
            <a:ext cx="247734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5.Write about yourself ?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429000" y="1276350"/>
            <a:ext cx="217239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462297" y="742950"/>
            <a:ext cx="240510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pic>
        <p:nvPicPr>
          <p:cNvPr id="23" name="Picture 22" descr="design-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742950"/>
            <a:ext cx="5638800" cy="3609975"/>
          </a:xfrm>
          <a:prstGeom prst="rect">
            <a:avLst/>
          </a:prstGeom>
        </p:spPr>
      </p:pic>
      <p:sp>
        <p:nvSpPr>
          <p:cNvPr id="24" name="Plaque 23"/>
          <p:cNvSpPr/>
          <p:nvPr/>
        </p:nvSpPr>
        <p:spPr>
          <a:xfrm>
            <a:off x="3657600" y="1657350"/>
            <a:ext cx="1828800" cy="1828800"/>
          </a:xfrm>
          <a:prstGeom prst="plaqu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43815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ফনিভুষন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08824" y="1929085"/>
            <a:ext cx="1883849" cy="59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05000" y="3943350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ভাটিপাড়া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5819745" y="2371695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NikoshBAN" pitchFamily="2" charset="0"/>
              </a:rPr>
              <a:t>pbict3@gmail.com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1" name="Picture 20" descr="maxresdefault.jpg"/>
          <p:cNvPicPr>
            <a:picLocks noChangeAspect="1"/>
          </p:cNvPicPr>
          <p:nvPr/>
        </p:nvPicPr>
        <p:blipFill>
          <a:blip r:embed="rId3" cstate="print"/>
          <a:srcRect l="5000" t="7037" r="5833" b="5556"/>
          <a:stretch>
            <a:fillRect/>
          </a:stretch>
        </p:blipFill>
        <p:spPr>
          <a:xfrm>
            <a:off x="1600200" y="895350"/>
            <a:ext cx="6096000" cy="3352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76400" y="742295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Lesson identity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Class: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four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Subject: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English for today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Unit: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21 Food around the world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Lesson: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1(A,B&amp;C)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:45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81400" y="590550"/>
            <a:ext cx="198002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</a:t>
            </a:r>
            <a:endParaRPr lang="en-US" sz="4000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3FF1B09-328E-4BBF-93CE-A5B4663A9E3F}"/>
              </a:ext>
            </a:extLst>
          </p:cNvPr>
          <p:cNvSpPr txBox="1"/>
          <p:nvPr/>
        </p:nvSpPr>
        <p:spPr>
          <a:xfrm>
            <a:off x="762000" y="1885950"/>
            <a:ext cx="36576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students.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4E94E41-0718-445B-99A3-DE98987F65F7}"/>
              </a:ext>
            </a:extLst>
          </p:cNvPr>
          <p:cNvSpPr txBox="1"/>
          <p:nvPr/>
        </p:nvSpPr>
        <p:spPr>
          <a:xfrm>
            <a:off x="4648200" y="1885950"/>
            <a:ext cx="373379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 teacher..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3EAA108-AC32-4A12-B8F5-664CEA45333B}"/>
              </a:ext>
            </a:extLst>
          </p:cNvPr>
          <p:cNvSpPr txBox="1"/>
          <p:nvPr/>
        </p:nvSpPr>
        <p:spPr>
          <a:xfrm>
            <a:off x="1066800" y="2647950"/>
            <a:ext cx="26670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 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2B4633D-FB55-4FEE-B684-E734D5BB1E0A}"/>
              </a:ext>
            </a:extLst>
          </p:cNvPr>
          <p:cNvSpPr txBox="1"/>
          <p:nvPr/>
        </p:nvSpPr>
        <p:spPr>
          <a:xfrm>
            <a:off x="5029200" y="2724150"/>
            <a:ext cx="28194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Fine,and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1EC1ED1-A2C0-40A4-9683-6B2FD393E1C0}"/>
              </a:ext>
            </a:extLst>
          </p:cNvPr>
          <p:cNvSpPr txBox="1"/>
          <p:nvPr/>
        </p:nvSpPr>
        <p:spPr>
          <a:xfrm>
            <a:off x="990600" y="3333750"/>
            <a:ext cx="33528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also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fine,thanks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19CEF34-37E6-4BBE-AD50-AD35B7856A8A}"/>
              </a:ext>
            </a:extLst>
          </p:cNvPr>
          <p:cNvSpPr txBox="1"/>
          <p:nvPr/>
        </p:nvSpPr>
        <p:spPr>
          <a:xfrm>
            <a:off x="4495800" y="3486150"/>
            <a:ext cx="323556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Welcomes.</a:t>
            </a:r>
          </a:p>
        </p:txBody>
      </p:sp>
      <p:pic>
        <p:nvPicPr>
          <p:cNvPr id="39" name="Picture 38" descr="index2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971550"/>
            <a:ext cx="1600200" cy="841395"/>
          </a:xfrm>
          <a:prstGeom prst="rect">
            <a:avLst/>
          </a:prstGeom>
        </p:spPr>
      </p:pic>
      <p:pic>
        <p:nvPicPr>
          <p:cNvPr id="44" name="Picture 43" descr="images6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819150"/>
            <a:ext cx="1700893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4000" y="893385"/>
            <a:ext cx="6096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 student will be able to</a:t>
            </a:r>
          </a:p>
          <a:p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3.3.1 understand question about objects around them.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3.4.1 understand statements made by the teacher and students.</a:t>
            </a:r>
          </a:p>
          <a:p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 say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words,phrases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sentences with proper sounds and stress.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 talk about people ,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objects,events,etc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8.1.1. take part in conversation on appropriate topics.</a:t>
            </a:r>
          </a:p>
          <a:p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1.5.1 read words, phrases and sentences in the text with proper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pronounciation,stress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intonation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66675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Meaning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33600" y="142875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3600" y="203835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133600" y="272415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33600" y="333375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Cheese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33600" y="401955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Juice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00600" y="1428750"/>
            <a:ext cx="2358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food for </a:t>
            </a:r>
            <a:r>
              <a:rPr lang="en-US" u="sng" dirty="0" smtClean="0">
                <a:latin typeface="SimSun" pitchFamily="2" charset="-122"/>
                <a:ea typeface="SimSun" pitchFamily="2" charset="-122"/>
                <a:cs typeface="Times New Roman" panose="02020603050405020304" pitchFamily="18" charset="0"/>
              </a:rPr>
              <a:t>morning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48200" y="203835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48200" y="2647950"/>
            <a:ext cx="3525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round object laid by a female bird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3333750"/>
            <a:ext cx="3326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food produce from curd of milk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24400" y="4171950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Broth of fruits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200" y="1428750"/>
            <a:ext cx="914400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29000" y="2038350"/>
            <a:ext cx="914400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52800" y="3409950"/>
            <a:ext cx="91440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29000" y="2800350"/>
            <a:ext cx="914400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276600" y="4019550"/>
            <a:ext cx="914400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6172200" y="1047750"/>
            <a:ext cx="1676400" cy="1676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203414" y="2379643"/>
            <a:ext cx="2597186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in London.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British.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Callout 21"/>
          <p:cNvSpPr/>
          <p:nvPr/>
        </p:nvSpPr>
        <p:spPr>
          <a:xfrm rot="15937604">
            <a:off x="4226024" y="421269"/>
            <a:ext cx="914400" cy="223220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0" y="1276350"/>
            <a:ext cx="19085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! I’m Alex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685800" cy="6858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43000" y="2343150"/>
            <a:ext cx="4273586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start my day at 7 a.m. &amp; I have breakfast at 8 o’ clock.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 descr="indexzx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8800" y="127635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61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438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514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8200" y="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3058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3820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458200" y="19050"/>
            <a:ext cx="0" cy="51435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0" y="45529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6291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0" y="4705350"/>
            <a:ext cx="91440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590551"/>
            <a:ext cx="990600" cy="990600"/>
          </a:xfrm>
          <a:prstGeom prst="rect">
            <a:avLst/>
          </a:prstGeom>
        </p:spPr>
      </p:pic>
      <p:pic>
        <p:nvPicPr>
          <p:cNvPr id="41" name="Picture 40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15200" y="3562350"/>
            <a:ext cx="990600" cy="990600"/>
          </a:xfrm>
          <a:prstGeom prst="rect">
            <a:avLst/>
          </a:prstGeom>
        </p:spPr>
      </p:pic>
      <p:pic>
        <p:nvPicPr>
          <p:cNvPr id="42" name="Picture 41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38200" y="3562350"/>
            <a:ext cx="990600" cy="990600"/>
          </a:xfrm>
          <a:prstGeom prst="rect">
            <a:avLst/>
          </a:prstGeom>
        </p:spPr>
      </p:pic>
      <p:pic>
        <p:nvPicPr>
          <p:cNvPr id="43" name="Picture 42" descr="index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15200" y="590550"/>
            <a:ext cx="990600" cy="9906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7400" y="97155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" name="Picture 19" descr="imagesghf.jpg"/>
          <p:cNvPicPr>
            <a:picLocks noChangeAspect="1"/>
          </p:cNvPicPr>
          <p:nvPr/>
        </p:nvPicPr>
        <p:blipFill>
          <a:blip r:embed="rId3" cstate="print"/>
          <a:srcRect l="18518" b="7853"/>
          <a:stretch>
            <a:fillRect/>
          </a:stretch>
        </p:blipFill>
        <p:spPr>
          <a:xfrm>
            <a:off x="1752600" y="590550"/>
            <a:ext cx="1066800" cy="10668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43000" y="2343150"/>
            <a:ext cx="4273586" cy="138499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weekdays, I usually have milk, cereal and an apple.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syu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1581150"/>
            <a:ext cx="2447925" cy="1866900"/>
          </a:xfrm>
          <a:prstGeom prst="rect">
            <a:avLst/>
          </a:prstGeom>
        </p:spPr>
      </p:pic>
      <p:pic>
        <p:nvPicPr>
          <p:cNvPr id="23" name="Picture 22" descr="ghy.jpg"/>
          <p:cNvPicPr>
            <a:picLocks noChangeAspect="1"/>
          </p:cNvPicPr>
          <p:nvPr/>
        </p:nvPicPr>
        <p:blipFill>
          <a:blip r:embed="rId6" cstate="print"/>
          <a:srcRect l="34000" t="16667" r="34000"/>
          <a:stretch>
            <a:fillRect/>
          </a:stretch>
        </p:blipFill>
        <p:spPr>
          <a:xfrm>
            <a:off x="5562600" y="1657351"/>
            <a:ext cx="470263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232</TotalTime>
  <Words>346</Words>
  <Application>Microsoft Office PowerPoint</Application>
  <PresentationFormat>On-screen Show (16:9)</PresentationFormat>
  <Paragraphs>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VATIPARA GPS</dc:creator>
  <cp:lastModifiedBy>VATIPARA GPS</cp:lastModifiedBy>
  <cp:revision>33</cp:revision>
  <dcterms:created xsi:type="dcterms:W3CDTF">2006-08-16T00:00:00Z</dcterms:created>
  <dcterms:modified xsi:type="dcterms:W3CDTF">2021-11-16T06:32:20Z</dcterms:modified>
</cp:coreProperties>
</file>