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318" r:id="rId2"/>
    <p:sldId id="325" r:id="rId3"/>
    <p:sldId id="319" r:id="rId4"/>
    <p:sldId id="301" r:id="rId5"/>
    <p:sldId id="317" r:id="rId6"/>
    <p:sldId id="322" r:id="rId7"/>
    <p:sldId id="279" r:id="rId8"/>
    <p:sldId id="280" r:id="rId9"/>
    <p:sldId id="281" r:id="rId10"/>
    <p:sldId id="282" r:id="rId11"/>
    <p:sldId id="315" r:id="rId12"/>
    <p:sldId id="316" r:id="rId13"/>
    <p:sldId id="323" r:id="rId14"/>
    <p:sldId id="321" r:id="rId15"/>
    <p:sldId id="312" r:id="rId16"/>
    <p:sldId id="310" r:id="rId17"/>
    <p:sldId id="311" r:id="rId18"/>
    <p:sldId id="320" r:id="rId19"/>
    <p:sldId id="298" r:id="rId20"/>
    <p:sldId id="30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" initials="T" lastIdx="1" clrIdx="0">
    <p:extLst>
      <p:ext uri="{19B8F6BF-5375-455C-9EA6-DF929625EA0E}">
        <p15:presenceInfo xmlns:p15="http://schemas.microsoft.com/office/powerpoint/2012/main" userId="T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90C"/>
    <a:srgbClr val="FFFFFF"/>
    <a:srgbClr val="FFC000"/>
    <a:srgbClr val="002060"/>
    <a:srgbClr val="BC8C6A"/>
    <a:srgbClr val="A6682D"/>
    <a:srgbClr val="990033"/>
    <a:srgbClr val="FF00FF"/>
    <a:srgbClr val="0066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F47D-937C-41E2-AF0A-CD06585AD450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B6D6-4199-4944-8F37-9ECC3152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5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F47D-937C-41E2-AF0A-CD06585AD450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B6D6-4199-4944-8F37-9ECC3152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F47D-937C-41E2-AF0A-CD06585AD450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B6D6-4199-4944-8F37-9ECC3152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5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F47D-937C-41E2-AF0A-CD06585AD450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B6D6-4199-4944-8F37-9ECC3152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9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F47D-937C-41E2-AF0A-CD06585AD450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B6D6-4199-4944-8F37-9ECC3152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F47D-937C-41E2-AF0A-CD06585AD450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B6D6-4199-4944-8F37-9ECC3152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4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F47D-937C-41E2-AF0A-CD06585AD450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B6D6-4199-4944-8F37-9ECC3152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3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F47D-937C-41E2-AF0A-CD06585AD450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B6D6-4199-4944-8F37-9ECC3152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8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F47D-937C-41E2-AF0A-CD06585AD450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B6D6-4199-4944-8F37-9ECC3152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8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F47D-937C-41E2-AF0A-CD06585AD450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B6D6-4199-4944-8F37-9ECC3152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9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F47D-937C-41E2-AF0A-CD06585AD450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B6D6-4199-4944-8F37-9ECC3152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6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BF47D-937C-41E2-AF0A-CD06585AD450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EB6D6-4199-4944-8F37-9ECC3152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1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microsoft.com/office/2007/relationships/hdphoto" Target="../media/hdphoto5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microsoft.com/office/2007/relationships/hdphoto" Target="../media/hdphoto4.wdp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Vlog#3 Mojibnogor Tour,মুজিব নগর ভ্রমণ, Tusher Mahamud - YouTube">
            <a:extLst>
              <a:ext uri="{FF2B5EF4-FFF2-40B4-BE49-F238E27FC236}">
                <a16:creationId xmlns:a16="http://schemas.microsoft.com/office/drawing/2014/main" id="{E12E8C95-C2D5-42B8-B22C-B949A8223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427" b="13459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dir="5820000" algn="ctr" rotWithShape="0">
              <a:srgbClr val="000000">
                <a:alpha val="67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D52295-3E33-4C3C-94EE-F9A26576910F}"/>
              </a:ext>
            </a:extLst>
          </p:cNvPr>
          <p:cNvSpPr/>
          <p:nvPr/>
        </p:nvSpPr>
        <p:spPr>
          <a:xfrm rot="285420">
            <a:off x="504361" y="1836725"/>
            <a:ext cx="10475316" cy="276045"/>
          </a:xfrm>
          <a:prstGeom prst="rect">
            <a:avLst/>
          </a:prstGeom>
          <a:gradFill>
            <a:gsLst>
              <a:gs pos="100000">
                <a:schemeClr val="bg1"/>
              </a:gs>
              <a:gs pos="3000">
                <a:schemeClr val="tx1">
                  <a:alpha val="39000"/>
                </a:schemeClr>
              </a:gs>
            </a:gsLst>
            <a:lin ang="5400000" scaled="1"/>
          </a:gradFill>
          <a:ln>
            <a:noFill/>
          </a:ln>
          <a:effectLst>
            <a:softEdge rad="8890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72D71F-66FE-4911-BF06-AE1417FB1C5B}"/>
              </a:ext>
            </a:extLst>
          </p:cNvPr>
          <p:cNvSpPr/>
          <p:nvPr/>
        </p:nvSpPr>
        <p:spPr>
          <a:xfrm>
            <a:off x="5389677" y="1436406"/>
            <a:ext cx="680355" cy="3875810"/>
          </a:xfrm>
          <a:prstGeom prst="rect">
            <a:avLst/>
          </a:prstGeom>
          <a:gradFill>
            <a:gsLst>
              <a:gs pos="47000">
                <a:srgbClr val="CC00CC"/>
              </a:gs>
              <a:gs pos="73000">
                <a:srgbClr val="863654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FEAAD7-75F6-46E4-B472-66A5C9C22E1F}"/>
              </a:ext>
            </a:extLst>
          </p:cNvPr>
          <p:cNvSpPr/>
          <p:nvPr/>
        </p:nvSpPr>
        <p:spPr>
          <a:xfrm>
            <a:off x="10318910" y="1388871"/>
            <a:ext cx="680355" cy="3875810"/>
          </a:xfrm>
          <a:prstGeom prst="rect">
            <a:avLst/>
          </a:prstGeom>
          <a:gradFill>
            <a:gsLst>
              <a:gs pos="51000">
                <a:srgbClr val="006C31"/>
              </a:gs>
              <a:gs pos="100000">
                <a:srgbClr val="00FF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F3C25-68F4-41A8-A235-EFDA9412F8BA}"/>
              </a:ext>
            </a:extLst>
          </p:cNvPr>
          <p:cNvSpPr/>
          <p:nvPr/>
        </p:nvSpPr>
        <p:spPr>
          <a:xfrm>
            <a:off x="2954250" y="1486346"/>
            <a:ext cx="680355" cy="3875810"/>
          </a:xfrm>
          <a:prstGeom prst="rect">
            <a:avLst/>
          </a:prstGeom>
          <a:gradFill>
            <a:gsLst>
              <a:gs pos="0">
                <a:srgbClr val="DE8400">
                  <a:alpha val="88627"/>
                </a:srgbClr>
              </a:gs>
              <a:gs pos="100000">
                <a:srgbClr val="C09B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BE5DA-129A-43A4-B013-695B54332252}"/>
              </a:ext>
            </a:extLst>
          </p:cNvPr>
          <p:cNvSpPr/>
          <p:nvPr/>
        </p:nvSpPr>
        <p:spPr>
          <a:xfrm>
            <a:off x="7842830" y="1388871"/>
            <a:ext cx="680355" cy="3875810"/>
          </a:xfrm>
          <a:prstGeom prst="rect">
            <a:avLst/>
          </a:prstGeom>
          <a:gradFill>
            <a:gsLst>
              <a:gs pos="39000">
                <a:srgbClr val="301898"/>
              </a:gs>
              <a:gs pos="100000">
                <a:srgbClr val="0996F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AE94C6-19A5-47CF-9D81-1C6D9BEF891D}"/>
              </a:ext>
            </a:extLst>
          </p:cNvPr>
          <p:cNvGrpSpPr/>
          <p:nvPr/>
        </p:nvGrpSpPr>
        <p:grpSpPr>
          <a:xfrm>
            <a:off x="295102" y="1219270"/>
            <a:ext cx="11206737" cy="543497"/>
            <a:chOff x="388412" y="1405890"/>
            <a:chExt cx="11206737" cy="543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7D69D6-AB45-415E-8B46-179286E0CBAA}"/>
                </a:ext>
              </a:extLst>
            </p:cNvPr>
            <p:cNvSpPr/>
            <p:nvPr/>
          </p:nvSpPr>
          <p:spPr>
            <a:xfrm>
              <a:off x="1236982" y="1405890"/>
              <a:ext cx="340963" cy="543497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63500" dist="2159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364032-9BB8-4A27-8144-833EAC1A0E68}"/>
                </a:ext>
              </a:extLst>
            </p:cNvPr>
            <p:cNvSpPr/>
            <p:nvPr/>
          </p:nvSpPr>
          <p:spPr>
            <a:xfrm>
              <a:off x="388412" y="1575491"/>
              <a:ext cx="10655086" cy="201684"/>
            </a:xfrm>
            <a:prstGeom prst="rect">
              <a:avLst/>
            </a:prstGeom>
            <a:gradFill>
              <a:gsLst>
                <a:gs pos="2000">
                  <a:srgbClr val="FF3300"/>
                </a:gs>
                <a:gs pos="98000">
                  <a:srgbClr val="FF3300"/>
                </a:gs>
                <a:gs pos="41000">
                  <a:srgbClr val="FFC000"/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48C7BA-4068-4908-AAF4-09B61C211F23}"/>
                </a:ext>
              </a:extLst>
            </p:cNvPr>
            <p:cNvSpPr/>
            <p:nvPr/>
          </p:nvSpPr>
          <p:spPr>
            <a:xfrm>
              <a:off x="11438395" y="1547522"/>
              <a:ext cx="156754" cy="257621"/>
            </a:xfrm>
            <a:prstGeom prst="ellipse">
              <a:avLst/>
            </a:prstGeom>
            <a:gradFill>
              <a:gsLst>
                <a:gs pos="0">
                  <a:srgbClr val="FF3300"/>
                </a:gs>
                <a:gs pos="96000">
                  <a:srgbClr val="FF7A00"/>
                </a:gs>
                <a:gs pos="51000">
                  <a:srgbClr val="FFFF00"/>
                </a:gs>
                <a:gs pos="0">
                  <a:srgbClr val="FF3300"/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F96440E-C149-40BE-8513-522A3CAE4A79}"/>
              </a:ext>
            </a:extLst>
          </p:cNvPr>
          <p:cNvSpPr txBox="1"/>
          <p:nvPr/>
        </p:nvSpPr>
        <p:spPr>
          <a:xfrm>
            <a:off x="4162992" y="2389648"/>
            <a:ext cx="946902" cy="37910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37D0812-FE75-4193-9477-CFED89AF02B5}"/>
              </a:ext>
            </a:extLst>
          </p:cNvPr>
          <p:cNvSpPr/>
          <p:nvPr/>
        </p:nvSpPr>
        <p:spPr>
          <a:xfrm>
            <a:off x="6394647" y="5817315"/>
            <a:ext cx="1688792" cy="16474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78000">
                <a:schemeClr val="bg1">
                  <a:lumMod val="65000"/>
                  <a:alpha val="63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2700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DFE9F-9FD3-44B2-A689-65EFD85A994C}"/>
              </a:ext>
            </a:extLst>
          </p:cNvPr>
          <p:cNvGrpSpPr/>
          <p:nvPr/>
        </p:nvGrpSpPr>
        <p:grpSpPr>
          <a:xfrm>
            <a:off x="3871595" y="1378040"/>
            <a:ext cx="2045555" cy="4779989"/>
            <a:chOff x="3964905" y="1564660"/>
            <a:chExt cx="2045555" cy="477998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A984CEB-826E-4337-8587-F1E78CBAEDC6}"/>
                </a:ext>
              </a:extLst>
            </p:cNvPr>
            <p:cNvSpPr/>
            <p:nvPr/>
          </p:nvSpPr>
          <p:spPr>
            <a:xfrm>
              <a:off x="3964905" y="6110798"/>
              <a:ext cx="1688792" cy="233851"/>
            </a:xfrm>
            <a:prstGeom prst="ellipse">
              <a:avLst/>
            </a:prstGeom>
            <a:solidFill>
              <a:srgbClr val="E618C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495293-F712-49E4-8745-8D7352A1D88E}"/>
                </a:ext>
              </a:extLst>
            </p:cNvPr>
            <p:cNvGrpSpPr/>
            <p:nvPr/>
          </p:nvGrpSpPr>
          <p:grpSpPr>
            <a:xfrm>
              <a:off x="3964905" y="1564660"/>
              <a:ext cx="2045555" cy="4292501"/>
              <a:chOff x="3964905" y="1564660"/>
              <a:chExt cx="2045555" cy="4292501"/>
            </a:xfrm>
          </p:grpSpPr>
          <p:sp>
            <p:nvSpPr>
              <p:cNvPr id="18" name="Freeform: Shape 30">
                <a:extLst>
                  <a:ext uri="{FF2B5EF4-FFF2-40B4-BE49-F238E27FC236}">
                    <a16:creationId xmlns:a16="http://schemas.microsoft.com/office/drawing/2014/main" id="{4B83BCAF-3DE0-4A93-945B-EFFEE8592427}"/>
                  </a:ext>
                </a:extLst>
              </p:cNvPr>
              <p:cNvSpPr/>
              <p:nvPr/>
            </p:nvSpPr>
            <p:spPr>
              <a:xfrm>
                <a:off x="3964905" y="1564660"/>
                <a:ext cx="2045555" cy="4292501"/>
              </a:xfrm>
              <a:custGeom>
                <a:avLst/>
                <a:gdLst>
                  <a:gd name="connsiteX0" fmla="*/ 221088 w 1162610"/>
                  <a:gd name="connsiteY0" fmla="*/ 0 h 1771455"/>
                  <a:gd name="connsiteX1" fmla="*/ 1162610 w 1162610"/>
                  <a:gd name="connsiteY1" fmla="*/ 0 h 1771455"/>
                  <a:gd name="connsiteX2" fmla="*/ 941522 w 1162610"/>
                  <a:gd name="connsiteY2" fmla="*/ 221088 h 1771455"/>
                  <a:gd name="connsiteX3" fmla="*/ 941522 w 1162610"/>
                  <a:gd name="connsiteY3" fmla="*/ 1771455 h 1771455"/>
                  <a:gd name="connsiteX4" fmla="*/ 940096 w 1162610"/>
                  <a:gd name="connsiteY4" fmla="*/ 1771455 h 1771455"/>
                  <a:gd name="connsiteX5" fmla="*/ 470048 w 1162610"/>
                  <a:gd name="connsiteY5" fmla="*/ 1529879 h 1771455"/>
                  <a:gd name="connsiteX6" fmla="*/ 0 w 1162610"/>
                  <a:gd name="connsiteY6" fmla="*/ 1771455 h 1771455"/>
                  <a:gd name="connsiteX7" fmla="*/ 0 w 1162610"/>
                  <a:gd name="connsiteY7" fmla="*/ 221088 h 1771455"/>
                  <a:gd name="connsiteX8" fmla="*/ 221088 w 1162610"/>
                  <a:gd name="connsiteY8" fmla="*/ 0 h 1771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610" h="1771455">
                    <a:moveTo>
                      <a:pt x="221088" y="0"/>
                    </a:moveTo>
                    <a:lnTo>
                      <a:pt x="1162610" y="0"/>
                    </a:lnTo>
                    <a:cubicBezTo>
                      <a:pt x="1040506" y="0"/>
                      <a:pt x="941522" y="98984"/>
                      <a:pt x="941522" y="221088"/>
                    </a:cubicBezTo>
                    <a:lnTo>
                      <a:pt x="941522" y="1771455"/>
                    </a:lnTo>
                    <a:lnTo>
                      <a:pt x="940096" y="1771455"/>
                    </a:lnTo>
                    <a:lnTo>
                      <a:pt x="470048" y="1529879"/>
                    </a:lnTo>
                    <a:lnTo>
                      <a:pt x="0" y="1771455"/>
                    </a:lnTo>
                    <a:lnTo>
                      <a:pt x="0" y="221088"/>
                    </a:lnTo>
                    <a:cubicBezTo>
                      <a:pt x="0" y="98984"/>
                      <a:pt x="98984" y="0"/>
                      <a:pt x="221088" y="0"/>
                    </a:cubicBezTo>
                    <a:close/>
                  </a:path>
                </a:pathLst>
              </a:custGeom>
              <a:gradFill flip="none" rotWithShape="1">
                <a:gsLst>
                  <a:gs pos="72000">
                    <a:srgbClr val="FF99FF"/>
                  </a:gs>
                  <a:gs pos="46000">
                    <a:srgbClr val="D60093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7809E8-F78A-4409-8D33-89E45D04D5D5}"/>
                  </a:ext>
                </a:extLst>
              </p:cNvPr>
              <p:cNvSpPr txBox="1"/>
              <p:nvPr/>
            </p:nvSpPr>
            <p:spPr>
              <a:xfrm>
                <a:off x="4334752" y="1918330"/>
                <a:ext cx="102835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r>
                  <a:rPr lang="bn-BD" sz="9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endParaRPr lang="en-US" sz="9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E4FC18-E036-4366-8C66-176ED3770141}"/>
                  </a:ext>
                </a:extLst>
              </p:cNvPr>
              <p:cNvSpPr txBox="1"/>
              <p:nvPr/>
            </p:nvSpPr>
            <p:spPr>
              <a:xfrm>
                <a:off x="4410303" y="3203031"/>
                <a:ext cx="116147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perspectiveRelaxedModerately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r>
                  <a:rPr lang="bn-BD" sz="96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endParaRPr lang="en-US" sz="9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21" name="Graphic 33" descr="Balloons with solid fill">
                <a:extLst>
                  <a:ext uri="{FF2B5EF4-FFF2-40B4-BE49-F238E27FC236}">
                    <a16:creationId xmlns:a16="http://schemas.microsoft.com/office/drawing/2014/main" id="{C944E0A0-DD1E-4D11-B930-7692749EA6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387375" y="4563295"/>
                <a:ext cx="763452" cy="763452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B42ABE-5FF7-4DDB-AD79-F2047F64D0F2}"/>
              </a:ext>
            </a:extLst>
          </p:cNvPr>
          <p:cNvGrpSpPr/>
          <p:nvPr/>
        </p:nvGrpSpPr>
        <p:grpSpPr>
          <a:xfrm>
            <a:off x="8930311" y="1360902"/>
            <a:ext cx="2045555" cy="4718562"/>
            <a:chOff x="9023621" y="1547522"/>
            <a:chExt cx="2045555" cy="471856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C1DD1AF-368F-4509-9A5B-5C301DEC5E77}"/>
                </a:ext>
              </a:extLst>
            </p:cNvPr>
            <p:cNvSpPr/>
            <p:nvPr/>
          </p:nvSpPr>
          <p:spPr>
            <a:xfrm>
              <a:off x="9111252" y="6070515"/>
              <a:ext cx="1688792" cy="195569"/>
            </a:xfrm>
            <a:prstGeom prst="ellipse">
              <a:avLst/>
            </a:prstGeom>
            <a:solidFill>
              <a:srgbClr val="00863D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A4A8C1F-82A0-4CBA-8232-552961D7C285}"/>
                </a:ext>
              </a:extLst>
            </p:cNvPr>
            <p:cNvGrpSpPr/>
            <p:nvPr/>
          </p:nvGrpSpPr>
          <p:grpSpPr>
            <a:xfrm>
              <a:off x="9023621" y="1547522"/>
              <a:ext cx="2045555" cy="4331862"/>
              <a:chOff x="9023621" y="1547522"/>
              <a:chExt cx="2045555" cy="4331862"/>
            </a:xfrm>
          </p:grpSpPr>
          <p:sp>
            <p:nvSpPr>
              <p:cNvPr id="25" name="Freeform: Shape 37">
                <a:extLst>
                  <a:ext uri="{FF2B5EF4-FFF2-40B4-BE49-F238E27FC236}">
                    <a16:creationId xmlns:a16="http://schemas.microsoft.com/office/drawing/2014/main" id="{EBA0346F-2EC6-43AF-A537-8FFFCBFA4D7F}"/>
                  </a:ext>
                </a:extLst>
              </p:cNvPr>
              <p:cNvSpPr/>
              <p:nvPr/>
            </p:nvSpPr>
            <p:spPr>
              <a:xfrm>
                <a:off x="9023621" y="1547522"/>
                <a:ext cx="2045555" cy="4331862"/>
              </a:xfrm>
              <a:custGeom>
                <a:avLst/>
                <a:gdLst>
                  <a:gd name="connsiteX0" fmla="*/ 221088 w 1162610"/>
                  <a:gd name="connsiteY0" fmla="*/ 0 h 1771455"/>
                  <a:gd name="connsiteX1" fmla="*/ 1162610 w 1162610"/>
                  <a:gd name="connsiteY1" fmla="*/ 0 h 1771455"/>
                  <a:gd name="connsiteX2" fmla="*/ 941522 w 1162610"/>
                  <a:gd name="connsiteY2" fmla="*/ 221088 h 1771455"/>
                  <a:gd name="connsiteX3" fmla="*/ 941522 w 1162610"/>
                  <a:gd name="connsiteY3" fmla="*/ 1771455 h 1771455"/>
                  <a:gd name="connsiteX4" fmla="*/ 940096 w 1162610"/>
                  <a:gd name="connsiteY4" fmla="*/ 1771455 h 1771455"/>
                  <a:gd name="connsiteX5" fmla="*/ 470048 w 1162610"/>
                  <a:gd name="connsiteY5" fmla="*/ 1529879 h 1771455"/>
                  <a:gd name="connsiteX6" fmla="*/ 0 w 1162610"/>
                  <a:gd name="connsiteY6" fmla="*/ 1771455 h 1771455"/>
                  <a:gd name="connsiteX7" fmla="*/ 0 w 1162610"/>
                  <a:gd name="connsiteY7" fmla="*/ 221088 h 1771455"/>
                  <a:gd name="connsiteX8" fmla="*/ 221088 w 1162610"/>
                  <a:gd name="connsiteY8" fmla="*/ 0 h 1771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610" h="1771455">
                    <a:moveTo>
                      <a:pt x="221088" y="0"/>
                    </a:moveTo>
                    <a:lnTo>
                      <a:pt x="1162610" y="0"/>
                    </a:lnTo>
                    <a:cubicBezTo>
                      <a:pt x="1040506" y="0"/>
                      <a:pt x="941522" y="98984"/>
                      <a:pt x="941522" y="221088"/>
                    </a:cubicBezTo>
                    <a:lnTo>
                      <a:pt x="941522" y="1771455"/>
                    </a:lnTo>
                    <a:lnTo>
                      <a:pt x="940096" y="1771455"/>
                    </a:lnTo>
                    <a:lnTo>
                      <a:pt x="470048" y="1529879"/>
                    </a:lnTo>
                    <a:lnTo>
                      <a:pt x="0" y="1771455"/>
                    </a:lnTo>
                    <a:lnTo>
                      <a:pt x="0" y="221088"/>
                    </a:lnTo>
                    <a:cubicBezTo>
                      <a:pt x="0" y="98984"/>
                      <a:pt x="98984" y="0"/>
                      <a:pt x="221088" y="0"/>
                    </a:cubicBezTo>
                    <a:close/>
                  </a:path>
                </a:pathLst>
              </a:custGeom>
              <a:gradFill flip="none" rotWithShape="1">
                <a:gsLst>
                  <a:gs pos="76000">
                    <a:srgbClr val="00FF00"/>
                  </a:gs>
                  <a:gs pos="35000">
                    <a:srgbClr val="00800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  <a:sp3d extrusionH="57150">
                  <a:bevelT w="38100" h="38100" prst="relaxedInset"/>
                </a:sp3d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CD091D-2498-4BD8-9E62-ACD17685DA1B}"/>
                  </a:ext>
                </a:extLst>
              </p:cNvPr>
              <p:cNvSpPr txBox="1"/>
              <p:nvPr/>
            </p:nvSpPr>
            <p:spPr>
              <a:xfrm>
                <a:off x="9249685" y="1859333"/>
                <a:ext cx="1112051" cy="158405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  <a:sp3d extrusionH="57150">
                  <a:bevelT w="38100" h="38100"/>
                </a:sp3d>
              </a:bodyPr>
              <a:lstStyle/>
              <a:p>
                <a:r>
                  <a:rPr lang="bn-BD" sz="9600" b="1" dirty="0">
                    <a:solidFill>
                      <a:srgbClr val="40057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endParaRPr lang="en-US" sz="9600" b="1" dirty="0">
                  <a:solidFill>
                    <a:srgbClr val="40057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6704BD-314D-45C7-A95F-B94E48E6AF65}"/>
                  </a:ext>
                </a:extLst>
              </p:cNvPr>
              <p:cNvSpPr txBox="1"/>
              <p:nvPr/>
            </p:nvSpPr>
            <p:spPr>
              <a:xfrm>
                <a:off x="9493788" y="3238715"/>
                <a:ext cx="1013227" cy="158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perspectiveRelaxedModerately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r>
                  <a:rPr lang="bn-BD" sz="96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endParaRPr lang="en-US" sz="9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28" name="Graphic 40" descr="Balloons with solid fill">
                <a:extLst>
                  <a:ext uri="{FF2B5EF4-FFF2-40B4-BE49-F238E27FC236}">
                    <a16:creationId xmlns:a16="http://schemas.microsoft.com/office/drawing/2014/main" id="{60C554A0-FB41-44A9-8BB4-F5B4695E2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493788" y="4589561"/>
                <a:ext cx="763452" cy="770453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E7A9864-2C0C-4F2B-A1FD-C1B3ACCE5790}"/>
              </a:ext>
            </a:extLst>
          </p:cNvPr>
          <p:cNvGrpSpPr/>
          <p:nvPr/>
        </p:nvGrpSpPr>
        <p:grpSpPr>
          <a:xfrm>
            <a:off x="1484635" y="1174153"/>
            <a:ext cx="2045555" cy="4905311"/>
            <a:chOff x="1594897" y="1386708"/>
            <a:chExt cx="2045555" cy="490531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D6DF3A7-BAA8-4FE5-9775-F2CD10973651}"/>
                </a:ext>
              </a:extLst>
            </p:cNvPr>
            <p:cNvSpPr/>
            <p:nvPr/>
          </p:nvSpPr>
          <p:spPr>
            <a:xfrm>
              <a:off x="1635816" y="6058168"/>
              <a:ext cx="1688792" cy="233851"/>
            </a:xfrm>
            <a:prstGeom prst="ellipse">
              <a:avLst/>
            </a:prstGeom>
            <a:solidFill>
              <a:srgbClr val="F33D0B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B3DC438-25D3-435A-967B-46F6C463CE45}"/>
                </a:ext>
              </a:extLst>
            </p:cNvPr>
            <p:cNvGrpSpPr/>
            <p:nvPr/>
          </p:nvGrpSpPr>
          <p:grpSpPr>
            <a:xfrm>
              <a:off x="1594897" y="1386708"/>
              <a:ext cx="2045555" cy="4492676"/>
              <a:chOff x="1505666" y="1364127"/>
              <a:chExt cx="2045555" cy="4492676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34" name="Freeform: Shape 46">
                <a:extLst>
                  <a:ext uri="{FF2B5EF4-FFF2-40B4-BE49-F238E27FC236}">
                    <a16:creationId xmlns:a16="http://schemas.microsoft.com/office/drawing/2014/main" id="{B9E965C2-3B9A-4C38-B86B-E4C2ABEA6F4C}"/>
                  </a:ext>
                </a:extLst>
              </p:cNvPr>
              <p:cNvSpPr/>
              <p:nvPr/>
            </p:nvSpPr>
            <p:spPr>
              <a:xfrm>
                <a:off x="1505666" y="1564302"/>
                <a:ext cx="2045555" cy="4292501"/>
              </a:xfrm>
              <a:custGeom>
                <a:avLst/>
                <a:gdLst>
                  <a:gd name="connsiteX0" fmla="*/ 221088 w 1162610"/>
                  <a:gd name="connsiteY0" fmla="*/ 0 h 1771455"/>
                  <a:gd name="connsiteX1" fmla="*/ 1162610 w 1162610"/>
                  <a:gd name="connsiteY1" fmla="*/ 0 h 1771455"/>
                  <a:gd name="connsiteX2" fmla="*/ 941522 w 1162610"/>
                  <a:gd name="connsiteY2" fmla="*/ 221088 h 1771455"/>
                  <a:gd name="connsiteX3" fmla="*/ 941522 w 1162610"/>
                  <a:gd name="connsiteY3" fmla="*/ 1771455 h 1771455"/>
                  <a:gd name="connsiteX4" fmla="*/ 940096 w 1162610"/>
                  <a:gd name="connsiteY4" fmla="*/ 1771455 h 1771455"/>
                  <a:gd name="connsiteX5" fmla="*/ 470048 w 1162610"/>
                  <a:gd name="connsiteY5" fmla="*/ 1529879 h 1771455"/>
                  <a:gd name="connsiteX6" fmla="*/ 0 w 1162610"/>
                  <a:gd name="connsiteY6" fmla="*/ 1771455 h 1771455"/>
                  <a:gd name="connsiteX7" fmla="*/ 0 w 1162610"/>
                  <a:gd name="connsiteY7" fmla="*/ 221088 h 1771455"/>
                  <a:gd name="connsiteX8" fmla="*/ 221088 w 1162610"/>
                  <a:gd name="connsiteY8" fmla="*/ 0 h 1771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610" h="1771455">
                    <a:moveTo>
                      <a:pt x="221088" y="0"/>
                    </a:moveTo>
                    <a:lnTo>
                      <a:pt x="1162610" y="0"/>
                    </a:lnTo>
                    <a:cubicBezTo>
                      <a:pt x="1040506" y="0"/>
                      <a:pt x="941522" y="98984"/>
                      <a:pt x="941522" y="221088"/>
                    </a:cubicBezTo>
                    <a:lnTo>
                      <a:pt x="941522" y="1771455"/>
                    </a:lnTo>
                    <a:lnTo>
                      <a:pt x="940096" y="1771455"/>
                    </a:lnTo>
                    <a:lnTo>
                      <a:pt x="470048" y="1529879"/>
                    </a:lnTo>
                    <a:lnTo>
                      <a:pt x="0" y="1771455"/>
                    </a:lnTo>
                    <a:lnTo>
                      <a:pt x="0" y="221088"/>
                    </a:lnTo>
                    <a:cubicBezTo>
                      <a:pt x="0" y="98984"/>
                      <a:pt x="98984" y="0"/>
                      <a:pt x="221088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rgbClr val="FF6600"/>
                  </a:gs>
                  <a:gs pos="71000">
                    <a:srgbClr val="FFCC0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  <a:sp3d extrusionH="57150">
                  <a:bevelT w="38100" h="38100" prst="relaxedInset"/>
                </a:sp3d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BC32B34-C3AD-421A-BC4F-BC274509DF68}"/>
                  </a:ext>
                </a:extLst>
              </p:cNvPr>
              <p:cNvSpPr txBox="1"/>
              <p:nvPr/>
            </p:nvSpPr>
            <p:spPr>
              <a:xfrm>
                <a:off x="1863926" y="1364127"/>
                <a:ext cx="1112051" cy="212365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square" rtlCol="0">
                <a:spAutoFit/>
                <a:sp3d extrusionH="57150">
                  <a:bevelT w="38100" h="38100"/>
                </a:sp3d>
              </a:bodyPr>
              <a:lstStyle/>
              <a:p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  <a:p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      </a:t>
                </a:r>
                <a:r>
                  <a:rPr lang="en-US" sz="96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endParaRPr lang="en-US" sz="9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370D186-E0B7-44C2-91C5-6F96AD3F1404}"/>
                </a:ext>
              </a:extLst>
            </p:cNvPr>
            <p:cNvSpPr txBox="1"/>
            <p:nvPr/>
          </p:nvSpPr>
          <p:spPr>
            <a:xfrm>
              <a:off x="1826313" y="3147707"/>
              <a:ext cx="1232831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perspectiveRelaxedModerately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bn-BD" sz="9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3" name="Graphic 45" descr="Balloons with solid fill">
              <a:extLst>
                <a:ext uri="{FF2B5EF4-FFF2-40B4-BE49-F238E27FC236}">
                  <a16:creationId xmlns:a16="http://schemas.microsoft.com/office/drawing/2014/main" id="{EE307131-A8DF-4A91-BF5B-CA2215D59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018617" y="4617832"/>
              <a:ext cx="763452" cy="76345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F348DD6-1E01-439E-9606-7DAD76AF81BE}"/>
              </a:ext>
            </a:extLst>
          </p:cNvPr>
          <p:cNvGrpSpPr/>
          <p:nvPr/>
        </p:nvGrpSpPr>
        <p:grpSpPr>
          <a:xfrm>
            <a:off x="6362409" y="1378040"/>
            <a:ext cx="2045555" cy="4800288"/>
            <a:chOff x="6455719" y="1564660"/>
            <a:chExt cx="2045555" cy="480028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236F0F5-C41B-4A6C-A15C-D69E72A34D18}"/>
                </a:ext>
              </a:extLst>
            </p:cNvPr>
            <p:cNvSpPr/>
            <p:nvPr/>
          </p:nvSpPr>
          <p:spPr>
            <a:xfrm>
              <a:off x="6514365" y="6163693"/>
              <a:ext cx="1688792" cy="201255"/>
            </a:xfrm>
            <a:prstGeom prst="ellipse">
              <a:avLst/>
            </a:prstGeom>
            <a:solidFill>
              <a:srgbClr val="2929E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D4562CA-AA4D-469E-8743-4DD99ADDD9FB}"/>
                </a:ext>
              </a:extLst>
            </p:cNvPr>
            <p:cNvGrpSpPr/>
            <p:nvPr/>
          </p:nvGrpSpPr>
          <p:grpSpPr>
            <a:xfrm>
              <a:off x="6455719" y="1564660"/>
              <a:ext cx="2045555" cy="4292501"/>
              <a:chOff x="6455719" y="1564660"/>
              <a:chExt cx="2045555" cy="4292501"/>
            </a:xfrm>
          </p:grpSpPr>
          <p:sp>
            <p:nvSpPr>
              <p:cNvPr id="39" name="Freeform: Shape 51">
                <a:extLst>
                  <a:ext uri="{FF2B5EF4-FFF2-40B4-BE49-F238E27FC236}">
                    <a16:creationId xmlns:a16="http://schemas.microsoft.com/office/drawing/2014/main" id="{3D5B9631-8644-4980-BF11-8ADF7416331F}"/>
                  </a:ext>
                </a:extLst>
              </p:cNvPr>
              <p:cNvSpPr/>
              <p:nvPr/>
            </p:nvSpPr>
            <p:spPr>
              <a:xfrm>
                <a:off x="6455719" y="1564660"/>
                <a:ext cx="2045555" cy="4292501"/>
              </a:xfrm>
              <a:custGeom>
                <a:avLst/>
                <a:gdLst>
                  <a:gd name="connsiteX0" fmla="*/ 221088 w 1162610"/>
                  <a:gd name="connsiteY0" fmla="*/ 0 h 1771455"/>
                  <a:gd name="connsiteX1" fmla="*/ 1162610 w 1162610"/>
                  <a:gd name="connsiteY1" fmla="*/ 0 h 1771455"/>
                  <a:gd name="connsiteX2" fmla="*/ 941522 w 1162610"/>
                  <a:gd name="connsiteY2" fmla="*/ 221088 h 1771455"/>
                  <a:gd name="connsiteX3" fmla="*/ 941522 w 1162610"/>
                  <a:gd name="connsiteY3" fmla="*/ 1771455 h 1771455"/>
                  <a:gd name="connsiteX4" fmla="*/ 940096 w 1162610"/>
                  <a:gd name="connsiteY4" fmla="*/ 1771455 h 1771455"/>
                  <a:gd name="connsiteX5" fmla="*/ 470048 w 1162610"/>
                  <a:gd name="connsiteY5" fmla="*/ 1529879 h 1771455"/>
                  <a:gd name="connsiteX6" fmla="*/ 0 w 1162610"/>
                  <a:gd name="connsiteY6" fmla="*/ 1771455 h 1771455"/>
                  <a:gd name="connsiteX7" fmla="*/ 0 w 1162610"/>
                  <a:gd name="connsiteY7" fmla="*/ 221088 h 1771455"/>
                  <a:gd name="connsiteX8" fmla="*/ 221088 w 1162610"/>
                  <a:gd name="connsiteY8" fmla="*/ 0 h 1771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610" h="1771455">
                    <a:moveTo>
                      <a:pt x="221088" y="0"/>
                    </a:moveTo>
                    <a:lnTo>
                      <a:pt x="1162610" y="0"/>
                    </a:lnTo>
                    <a:cubicBezTo>
                      <a:pt x="1040506" y="0"/>
                      <a:pt x="941522" y="98984"/>
                      <a:pt x="941522" y="221088"/>
                    </a:cubicBezTo>
                    <a:lnTo>
                      <a:pt x="941522" y="1771455"/>
                    </a:lnTo>
                    <a:lnTo>
                      <a:pt x="940096" y="1771455"/>
                    </a:lnTo>
                    <a:lnTo>
                      <a:pt x="470048" y="1529879"/>
                    </a:lnTo>
                    <a:lnTo>
                      <a:pt x="0" y="1771455"/>
                    </a:lnTo>
                    <a:lnTo>
                      <a:pt x="0" y="221088"/>
                    </a:lnTo>
                    <a:cubicBezTo>
                      <a:pt x="0" y="98984"/>
                      <a:pt x="98984" y="0"/>
                      <a:pt x="221088" y="0"/>
                    </a:cubicBezTo>
                    <a:close/>
                  </a:path>
                </a:pathLst>
              </a:custGeom>
              <a:gradFill flip="none" rotWithShape="1">
                <a:gsLst>
                  <a:gs pos="27000">
                    <a:srgbClr val="4422D4"/>
                  </a:gs>
                  <a:gs pos="65000">
                    <a:srgbClr val="43AEFF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  <a:sp3d extrusionH="57150">
                  <a:bevelT w="38100" h="38100" prst="relaxedInset"/>
                </a:sp3d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65711F-1B21-4DAA-B29D-DF8B72C0E4DB}"/>
                  </a:ext>
                </a:extLst>
              </p:cNvPr>
              <p:cNvSpPr txBox="1"/>
              <p:nvPr/>
            </p:nvSpPr>
            <p:spPr>
              <a:xfrm>
                <a:off x="6851672" y="3241062"/>
                <a:ext cx="113580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perspectiveRelaxedModerately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r>
                  <a:rPr lang="bn-BD" sz="96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endParaRPr lang="en-US" sz="9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41" name="Graphic 53" descr="Balloons with solid fill">
                <a:extLst>
                  <a:ext uri="{FF2B5EF4-FFF2-40B4-BE49-F238E27FC236}">
                    <a16:creationId xmlns:a16="http://schemas.microsoft.com/office/drawing/2014/main" id="{6D5EEE4E-8AC6-4E60-B681-6829D9D080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879396" y="4581421"/>
                <a:ext cx="763452" cy="763452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203235E-D3E9-4614-B7B6-23BAA78A98DF}"/>
                  </a:ext>
                </a:extLst>
              </p:cNvPr>
              <p:cNvSpPr txBox="1"/>
              <p:nvPr/>
            </p:nvSpPr>
            <p:spPr>
              <a:xfrm>
                <a:off x="6929699" y="1927664"/>
                <a:ext cx="110557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r>
                  <a:rPr lang="bn-BD" sz="9600" b="1" dirty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endParaRPr lang="en-US" sz="96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1DDEB833-141E-405A-BF43-1DC413BC8011}"/>
              </a:ext>
            </a:extLst>
          </p:cNvPr>
          <p:cNvSpPr/>
          <p:nvPr/>
        </p:nvSpPr>
        <p:spPr>
          <a:xfrm>
            <a:off x="2181844" y="209599"/>
            <a:ext cx="7828312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মাল্টিমিডিয়া</a:t>
            </a:r>
            <a:r>
              <a:rPr lang="en-US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3148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89C1C84F-DD3F-4B8B-BA21-C8FFADB8BCAB}"/>
              </a:ext>
            </a:extLst>
          </p:cNvPr>
          <p:cNvSpPr/>
          <p:nvPr/>
        </p:nvSpPr>
        <p:spPr>
          <a:xfrm>
            <a:off x="-4536831" y="-1125415"/>
            <a:ext cx="9355013" cy="9355013"/>
          </a:xfrm>
          <a:prstGeom prst="donut">
            <a:avLst>
              <a:gd name="adj" fmla="val 50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4F843A-0CA0-4B87-8629-64263CB7FFE3}"/>
              </a:ext>
            </a:extLst>
          </p:cNvPr>
          <p:cNvSpPr/>
          <p:nvPr/>
        </p:nvSpPr>
        <p:spPr>
          <a:xfrm>
            <a:off x="-5247784" y="-1506332"/>
            <a:ext cx="10684534" cy="10462073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70BD3CA-0F00-4A25-B8DE-5358C0148321}"/>
              </a:ext>
            </a:extLst>
          </p:cNvPr>
          <p:cNvSpPr/>
          <p:nvPr/>
        </p:nvSpPr>
        <p:spPr>
          <a:xfrm>
            <a:off x="1795351" y="-1506332"/>
            <a:ext cx="806823" cy="80682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9E35EE-8C21-4513-905A-2D07FE8D4465}"/>
              </a:ext>
            </a:extLst>
          </p:cNvPr>
          <p:cNvSpPr/>
          <p:nvPr/>
        </p:nvSpPr>
        <p:spPr>
          <a:xfrm>
            <a:off x="4011359" y="260533"/>
            <a:ext cx="806823" cy="806823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0BD1B9-5289-4095-9224-B88E8361317F}"/>
              </a:ext>
            </a:extLst>
          </p:cNvPr>
          <p:cNvSpPr/>
          <p:nvPr/>
        </p:nvSpPr>
        <p:spPr>
          <a:xfrm>
            <a:off x="5027192" y="2548514"/>
            <a:ext cx="806823" cy="8068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06C1010-D890-4180-B5D5-A22880286544}"/>
              </a:ext>
            </a:extLst>
          </p:cNvPr>
          <p:cNvSpPr/>
          <p:nvPr/>
        </p:nvSpPr>
        <p:spPr>
          <a:xfrm>
            <a:off x="4724055" y="5070554"/>
            <a:ext cx="806823" cy="80682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F85B94-8CFA-45C1-9768-0916DAD75E78}"/>
              </a:ext>
            </a:extLst>
          </p:cNvPr>
          <p:cNvSpPr/>
          <p:nvPr/>
        </p:nvSpPr>
        <p:spPr>
          <a:xfrm>
            <a:off x="3204536" y="7238917"/>
            <a:ext cx="806823" cy="8068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zfdf.jpg">
            <a:extLst>
              <a:ext uri="{FF2B5EF4-FFF2-40B4-BE49-F238E27FC236}">
                <a16:creationId xmlns:a16="http://schemas.microsoft.com/office/drawing/2014/main" id="{314BC8B9-1A25-458A-B6BF-509A3CFFAB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35945" y="95534"/>
            <a:ext cx="4403229" cy="6762466"/>
          </a:xfrm>
          <a:custGeom>
            <a:avLst/>
            <a:gdLst>
              <a:gd name="connsiteX0" fmla="*/ 0 w 4403229"/>
              <a:gd name="connsiteY0" fmla="*/ 0 h 6858000"/>
              <a:gd name="connsiteX1" fmla="*/ 2577216 w 4403229"/>
              <a:gd name="connsiteY1" fmla="*/ 0 h 6858000"/>
              <a:gd name="connsiteX2" fmla="*/ 2778595 w 4403229"/>
              <a:gd name="connsiteY2" fmla="*/ 135028 h 6858000"/>
              <a:gd name="connsiteX3" fmla="*/ 4398435 w 4403229"/>
              <a:gd name="connsiteY3" fmla="*/ 3298186 h 6858000"/>
              <a:gd name="connsiteX4" fmla="*/ 4403229 w 4403229"/>
              <a:gd name="connsiteY4" fmla="*/ 3507432 h 6858000"/>
              <a:gd name="connsiteX5" fmla="*/ 4403229 w 4403229"/>
              <a:gd name="connsiteY5" fmla="*/ 3507518 h 6858000"/>
              <a:gd name="connsiteX6" fmla="*/ 4398435 w 4403229"/>
              <a:gd name="connsiteY6" fmla="*/ 3716764 h 6858000"/>
              <a:gd name="connsiteX7" fmla="*/ 3062270 w 4403229"/>
              <a:gd name="connsiteY7" fmla="*/ 6645796 h 6858000"/>
              <a:gd name="connsiteX8" fmla="*/ 2805157 w 4403229"/>
              <a:gd name="connsiteY8" fmla="*/ 6858000 h 6858000"/>
              <a:gd name="connsiteX9" fmla="*/ 0 w 4403229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229" h="6858000">
                <a:moveTo>
                  <a:pt x="0" y="0"/>
                </a:moveTo>
                <a:lnTo>
                  <a:pt x="2577216" y="0"/>
                </a:lnTo>
                <a:lnTo>
                  <a:pt x="2778595" y="135028"/>
                </a:lnTo>
                <a:cubicBezTo>
                  <a:pt x="3709774" y="829359"/>
                  <a:pt x="4337946" y="1981120"/>
                  <a:pt x="4398435" y="3298186"/>
                </a:cubicBezTo>
                <a:lnTo>
                  <a:pt x="4403229" y="3507432"/>
                </a:lnTo>
                <a:lnTo>
                  <a:pt x="4403229" y="3507518"/>
                </a:lnTo>
                <a:lnTo>
                  <a:pt x="4398435" y="3716764"/>
                </a:lnTo>
                <a:cubicBezTo>
                  <a:pt x="4344313" y="4895192"/>
                  <a:pt x="3835730" y="5941284"/>
                  <a:pt x="3062270" y="6645796"/>
                </a:cubicBezTo>
                <a:lnTo>
                  <a:pt x="2805157" y="6858000"/>
                </a:lnTo>
                <a:lnTo>
                  <a:pt x="0" y="6858000"/>
                </a:lnTo>
                <a:close/>
              </a:path>
            </a:pathLst>
          </a:custGeom>
          <a:noFill/>
          <a:ln w="44450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4D6A4C-CA45-4277-ABC4-6602F9487F02}"/>
              </a:ext>
            </a:extLst>
          </p:cNvPr>
          <p:cNvSpPr txBox="1"/>
          <p:nvPr/>
        </p:nvSpPr>
        <p:spPr>
          <a:xfrm>
            <a:off x="6755252" y="1720840"/>
            <a:ext cx="4403229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সদস্যরা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মন্ত্রী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তাজউ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দ্দিন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আহ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মেদ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450A219F-51D1-49B5-95A9-6E6A5F3728E1}"/>
              </a:ext>
            </a:extLst>
          </p:cNvPr>
          <p:cNvSpPr/>
          <p:nvPr/>
        </p:nvSpPr>
        <p:spPr>
          <a:xfrm>
            <a:off x="-4536831" y="-1125415"/>
            <a:ext cx="9355013" cy="9355013"/>
          </a:xfrm>
          <a:prstGeom prst="donut">
            <a:avLst>
              <a:gd name="adj" fmla="val 50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6ECA1CC-DEF9-4A0C-8141-1069B78D1611}"/>
              </a:ext>
            </a:extLst>
          </p:cNvPr>
          <p:cNvSpPr/>
          <p:nvPr/>
        </p:nvSpPr>
        <p:spPr>
          <a:xfrm>
            <a:off x="-5247784" y="-1506332"/>
            <a:ext cx="10684534" cy="10462073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E51D54-7C2C-4707-A402-2183E6A0290A}"/>
              </a:ext>
            </a:extLst>
          </p:cNvPr>
          <p:cNvSpPr/>
          <p:nvPr/>
        </p:nvSpPr>
        <p:spPr>
          <a:xfrm>
            <a:off x="1795351" y="-1506332"/>
            <a:ext cx="806823" cy="80682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E84875-087B-4A60-802B-4EC052FBF039}"/>
              </a:ext>
            </a:extLst>
          </p:cNvPr>
          <p:cNvSpPr/>
          <p:nvPr/>
        </p:nvSpPr>
        <p:spPr>
          <a:xfrm>
            <a:off x="4011359" y="260533"/>
            <a:ext cx="806823" cy="806823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0E6D88-AB41-4985-9313-5217CE31B6AA}"/>
              </a:ext>
            </a:extLst>
          </p:cNvPr>
          <p:cNvSpPr/>
          <p:nvPr/>
        </p:nvSpPr>
        <p:spPr>
          <a:xfrm>
            <a:off x="5027192" y="2548514"/>
            <a:ext cx="806823" cy="8068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6B185D-5C42-4811-9DFA-34F56AA7329E}"/>
              </a:ext>
            </a:extLst>
          </p:cNvPr>
          <p:cNvSpPr/>
          <p:nvPr/>
        </p:nvSpPr>
        <p:spPr>
          <a:xfrm>
            <a:off x="4724055" y="5070554"/>
            <a:ext cx="806823" cy="80682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1E7189-552B-40A3-B1E1-6C5C07F298F1}"/>
              </a:ext>
            </a:extLst>
          </p:cNvPr>
          <p:cNvSpPr/>
          <p:nvPr/>
        </p:nvSpPr>
        <p:spPr>
          <a:xfrm>
            <a:off x="3204536" y="7238917"/>
            <a:ext cx="806823" cy="8068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48F47B-449A-4C06-9C9E-5BAF9E232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5945" y="0"/>
            <a:ext cx="4403229" cy="6858000"/>
          </a:xfrm>
          <a:custGeom>
            <a:avLst/>
            <a:gdLst>
              <a:gd name="connsiteX0" fmla="*/ 0 w 4403229"/>
              <a:gd name="connsiteY0" fmla="*/ 0 h 6858000"/>
              <a:gd name="connsiteX1" fmla="*/ 2565583 w 4403229"/>
              <a:gd name="connsiteY1" fmla="*/ 0 h 6858000"/>
              <a:gd name="connsiteX2" fmla="*/ 2635478 w 4403229"/>
              <a:gd name="connsiteY2" fmla="*/ 39316 h 6858000"/>
              <a:gd name="connsiteX3" fmla="*/ 4403229 w 4403229"/>
              <a:gd name="connsiteY3" fmla="*/ 3507475 h 6858000"/>
              <a:gd name="connsiteX4" fmla="*/ 2913980 w 4403229"/>
              <a:gd name="connsiteY4" fmla="*/ 6778070 h 6858000"/>
              <a:gd name="connsiteX5" fmla="*/ 2801304 w 4403229"/>
              <a:gd name="connsiteY5" fmla="*/ 6858000 h 6858000"/>
              <a:gd name="connsiteX6" fmla="*/ 0 w 44032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3229" h="6858000">
                <a:moveTo>
                  <a:pt x="0" y="0"/>
                </a:moveTo>
                <a:lnTo>
                  <a:pt x="2565583" y="0"/>
                </a:lnTo>
                <a:lnTo>
                  <a:pt x="2635478" y="39316"/>
                </a:lnTo>
                <a:cubicBezTo>
                  <a:pt x="3688430" y="707225"/>
                  <a:pt x="4403229" y="2009878"/>
                  <a:pt x="4403229" y="3507475"/>
                </a:cubicBezTo>
                <a:cubicBezTo>
                  <a:pt x="4403229" y="4868927"/>
                  <a:pt x="3812486" y="6069268"/>
                  <a:pt x="2913980" y="6778070"/>
                </a:cubicBezTo>
                <a:lnTo>
                  <a:pt x="280130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72FE82-BE71-436C-B9EC-D001F3B054C0}"/>
              </a:ext>
            </a:extLst>
          </p:cNvPr>
          <p:cNvSpPr txBox="1"/>
          <p:nvPr/>
        </p:nvSpPr>
        <p:spPr>
          <a:xfrm>
            <a:off x="6595956" y="2847541"/>
            <a:ext cx="4790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ক্যাপ্টেন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মনসুর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মন্ত্রী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5758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11FA6FFA-9FFE-43EB-889D-DE31D5EAC3BC}"/>
              </a:ext>
            </a:extLst>
          </p:cNvPr>
          <p:cNvSpPr/>
          <p:nvPr/>
        </p:nvSpPr>
        <p:spPr>
          <a:xfrm>
            <a:off x="-4536831" y="-1125415"/>
            <a:ext cx="9355013" cy="9355013"/>
          </a:xfrm>
          <a:prstGeom prst="donut">
            <a:avLst>
              <a:gd name="adj" fmla="val 50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F6F83F-B560-49E5-ABF8-43B9B0172721}"/>
              </a:ext>
            </a:extLst>
          </p:cNvPr>
          <p:cNvSpPr/>
          <p:nvPr/>
        </p:nvSpPr>
        <p:spPr>
          <a:xfrm>
            <a:off x="-5247784" y="-1506332"/>
            <a:ext cx="10684534" cy="10462073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7AAFC8-5B06-4066-B8B2-BE564EE03998}"/>
              </a:ext>
            </a:extLst>
          </p:cNvPr>
          <p:cNvSpPr/>
          <p:nvPr/>
        </p:nvSpPr>
        <p:spPr>
          <a:xfrm>
            <a:off x="1795351" y="-1506332"/>
            <a:ext cx="806823" cy="80682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F8E668-36EA-494D-951B-BA0FA7F1E7D9}"/>
              </a:ext>
            </a:extLst>
          </p:cNvPr>
          <p:cNvSpPr/>
          <p:nvPr/>
        </p:nvSpPr>
        <p:spPr>
          <a:xfrm>
            <a:off x="4011359" y="260533"/>
            <a:ext cx="806823" cy="806823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E029E7-C4A3-4E32-AC9F-C98D72BF28C8}"/>
              </a:ext>
            </a:extLst>
          </p:cNvPr>
          <p:cNvSpPr/>
          <p:nvPr/>
        </p:nvSpPr>
        <p:spPr>
          <a:xfrm>
            <a:off x="5027192" y="2548514"/>
            <a:ext cx="806823" cy="8068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8C0367-963B-44BD-9D7F-301A5014A35C}"/>
              </a:ext>
            </a:extLst>
          </p:cNvPr>
          <p:cNvSpPr/>
          <p:nvPr/>
        </p:nvSpPr>
        <p:spPr>
          <a:xfrm>
            <a:off x="4724055" y="5070554"/>
            <a:ext cx="806823" cy="80682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77F3560-52BD-498B-B2E5-A7DF1120ABB1}"/>
              </a:ext>
            </a:extLst>
          </p:cNvPr>
          <p:cNvSpPr/>
          <p:nvPr/>
        </p:nvSpPr>
        <p:spPr>
          <a:xfrm>
            <a:off x="3204536" y="7238917"/>
            <a:ext cx="806823" cy="8068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5C30FB6-70F9-4C72-9E1B-62A1BC634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"/>
          <a:stretch/>
        </p:blipFill>
        <p:spPr>
          <a:xfrm>
            <a:off x="-52757" y="-1"/>
            <a:ext cx="4420042" cy="6857999"/>
          </a:xfrm>
          <a:custGeom>
            <a:avLst/>
            <a:gdLst>
              <a:gd name="connsiteX0" fmla="*/ 0 w 4420042"/>
              <a:gd name="connsiteY0" fmla="*/ 0 h 6857999"/>
              <a:gd name="connsiteX1" fmla="*/ 2487740 w 4420042"/>
              <a:gd name="connsiteY1" fmla="*/ 0 h 6857999"/>
              <a:gd name="connsiteX2" fmla="*/ 2588010 w 4420042"/>
              <a:gd name="connsiteY2" fmla="*/ 54611 h 6857999"/>
              <a:gd name="connsiteX3" fmla="*/ 4415488 w 4420042"/>
              <a:gd name="connsiteY3" fmla="*/ 3331101 h 6857999"/>
              <a:gd name="connsiteX4" fmla="*/ 4420042 w 4420042"/>
              <a:gd name="connsiteY4" fmla="*/ 3534725 h 6857999"/>
              <a:gd name="connsiteX5" fmla="*/ 4420042 w 4420042"/>
              <a:gd name="connsiteY5" fmla="*/ 3534818 h 6857999"/>
              <a:gd name="connsiteX6" fmla="*/ 4415488 w 4420042"/>
              <a:gd name="connsiteY6" fmla="*/ 3738442 h 6857999"/>
              <a:gd name="connsiteX7" fmla="*/ 2876639 w 4420042"/>
              <a:gd name="connsiteY7" fmla="*/ 6816684 h 6857999"/>
              <a:gd name="connsiteX8" fmla="*/ 2816487 w 4420042"/>
              <a:gd name="connsiteY8" fmla="*/ 6857999 h 6857999"/>
              <a:gd name="connsiteX9" fmla="*/ 0 w 4420042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0042" h="6857999">
                <a:moveTo>
                  <a:pt x="0" y="0"/>
                </a:moveTo>
                <a:lnTo>
                  <a:pt x="2487740" y="0"/>
                </a:lnTo>
                <a:lnTo>
                  <a:pt x="2588010" y="54611"/>
                </a:lnTo>
                <a:cubicBezTo>
                  <a:pt x="3629649" y="694366"/>
                  <a:pt x="4351974" y="1914475"/>
                  <a:pt x="4415488" y="3331101"/>
                </a:cubicBezTo>
                <a:lnTo>
                  <a:pt x="4420042" y="3534725"/>
                </a:lnTo>
                <a:lnTo>
                  <a:pt x="4420042" y="3534818"/>
                </a:lnTo>
                <a:lnTo>
                  <a:pt x="4415488" y="3738442"/>
                </a:lnTo>
                <a:cubicBezTo>
                  <a:pt x="4358023" y="5020151"/>
                  <a:pt x="3761260" y="6140992"/>
                  <a:pt x="2876639" y="6816684"/>
                </a:cubicBezTo>
                <a:lnTo>
                  <a:pt x="2816487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65937DE-0BF5-432B-AAFE-8E89DF4038F3}"/>
              </a:ext>
            </a:extLst>
          </p:cNvPr>
          <p:cNvSpPr txBox="1"/>
          <p:nvPr/>
        </p:nvSpPr>
        <p:spPr>
          <a:xfrm>
            <a:off x="5968068" y="458936"/>
            <a:ext cx="57665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এ.এইচ.এম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স্বরাষ্ট্র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ত্রাণ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পুনর্বাসনমন্ত্রী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মুক্তিযুদ্ধকে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জনমত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সমর্থন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সফলতা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‘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বাঙালিরা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দেশকে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শত্রু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সশস্ত্র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সংগ্রামে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ঝাঁপিয়ে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762180-6F9A-4C42-8C4E-113C4A2B5AA6}"/>
              </a:ext>
            </a:extLst>
          </p:cNvPr>
          <p:cNvGrpSpPr/>
          <p:nvPr/>
        </p:nvGrpSpPr>
        <p:grpSpPr>
          <a:xfrm>
            <a:off x="-12443670" y="-1"/>
            <a:ext cx="12244757" cy="6857999"/>
            <a:chOff x="-52757" y="-1"/>
            <a:chExt cx="12244757" cy="685799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62BBECF-3226-4955-BF3B-1429E6AE9FF5}"/>
                </a:ext>
              </a:extLst>
            </p:cNvPr>
            <p:cNvSpPr/>
            <p:nvPr/>
          </p:nvSpPr>
          <p:spPr>
            <a:xfrm>
              <a:off x="-52757" y="-1"/>
              <a:ext cx="12244757" cy="68579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DD9A902-E902-41D1-B96D-6268824EB9E1}"/>
                </a:ext>
              </a:extLst>
            </p:cNvPr>
            <p:cNvSpPr txBox="1"/>
            <p:nvPr/>
          </p:nvSpPr>
          <p:spPr>
            <a:xfrm>
              <a:off x="2171700" y="2921168"/>
              <a:ext cx="7848600" cy="1015663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bn-BD" sz="6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পাঠ্য</a:t>
              </a:r>
              <a:r>
                <a:rPr lang="en-US" sz="6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বইয়ের সাথে সংযোগ </a:t>
              </a:r>
              <a:r>
                <a:rPr lang="en-US" sz="60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স্থাপন</a:t>
              </a:r>
              <a:r>
                <a:rPr lang="bn-BD" sz="6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801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1.00951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E56E70-6420-4FE5-A991-36A744DDB5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65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3C2E24-3D7F-4082-BC84-996F801F1F1D}"/>
              </a:ext>
            </a:extLst>
          </p:cNvPr>
          <p:cNvSpPr/>
          <p:nvPr/>
        </p:nvSpPr>
        <p:spPr>
          <a:xfrm>
            <a:off x="3602966" y="0"/>
            <a:ext cx="498606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241300" h="222250"/>
            </a:sp3d>
          </a:bodyPr>
          <a:lstStyle/>
          <a:p>
            <a:r>
              <a:rPr lang="en-US" sz="6000" b="1" u="sng" dirty="0" err="1">
                <a:ln w="12700">
                  <a:solidFill>
                    <a:srgbClr val="260ED8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000" b="1" u="sng" dirty="0">
                <a:ln w="12700">
                  <a:solidFill>
                    <a:srgbClr val="260ED8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ln w="12700">
                  <a:solidFill>
                    <a:srgbClr val="260ED8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b="1" u="sng" dirty="0">
                <a:ln w="12700">
                  <a:solidFill>
                    <a:srgbClr val="260ED8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ln w="12700">
                  <a:solidFill>
                    <a:srgbClr val="260ED8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n w="12700">
                <a:solidFill>
                  <a:srgbClr val="260ED8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816322-EEA6-4DEA-96FB-8AAF17EF82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987"/>
          <a:stretch/>
        </p:blipFill>
        <p:spPr>
          <a:xfrm>
            <a:off x="-120913" y="1873515"/>
            <a:ext cx="2638826" cy="530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1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:\students picture\IMG_20170108_125028.jpg">
            <a:extLst>
              <a:ext uri="{FF2B5EF4-FFF2-40B4-BE49-F238E27FC236}">
                <a16:creationId xmlns:a16="http://schemas.microsoft.com/office/drawing/2014/main" id="{F33F3588-D702-4E15-9E64-60888137B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496" y="363794"/>
            <a:ext cx="6830759" cy="5515871"/>
          </a:xfrm>
          <a:prstGeom prst="roundRect">
            <a:avLst>
              <a:gd name="adj" fmla="val 12076"/>
            </a:avLst>
          </a:prstGeom>
          <a:ln w="38100">
            <a:solidFill>
              <a:srgbClr val="00FF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0C5BEA-DF3F-4193-9F0D-A13BB2C2AA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83" y="734332"/>
            <a:ext cx="3984496" cy="39916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4B5FD0-8BB3-4D76-8B2A-8AB2FAABAE18}"/>
              </a:ext>
            </a:extLst>
          </p:cNvPr>
          <p:cNvSpPr/>
          <p:nvPr/>
        </p:nvSpPr>
        <p:spPr>
          <a:xfrm>
            <a:off x="1468781" y="2034669"/>
            <a:ext cx="1828798" cy="136355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IN" sz="2800" b="1" dirty="0">
                <a:ln w="0"/>
                <a:solidFill>
                  <a:srgbClr val="F61A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</a:t>
            </a:r>
            <a:endParaRPr lang="en-US" sz="2800" b="1" dirty="0">
              <a:ln w="0"/>
              <a:solidFill>
                <a:srgbClr val="F61A2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ln w="0"/>
                <a:solidFill>
                  <a:srgbClr val="F61A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2800" b="1" dirty="0">
              <a:ln w="0"/>
              <a:solidFill>
                <a:srgbClr val="F61A2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4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29AA7-2C38-4CFE-8CD0-9778A618D9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1" t="7763" r="13371" b="1923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7977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4C2BFE-2CC0-4E3E-A19E-3279272C732D}"/>
              </a:ext>
            </a:extLst>
          </p:cNvPr>
          <p:cNvSpPr txBox="1"/>
          <p:nvPr/>
        </p:nvSpPr>
        <p:spPr>
          <a:xfrm>
            <a:off x="3071664" y="2370786"/>
            <a:ext cx="87543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১৯৪৭ </a:t>
            </a:r>
            <a:r>
              <a:rPr lang="en-US" sz="4000" dirty="0" err="1"/>
              <a:t>থেকে</a:t>
            </a:r>
            <a:r>
              <a:rPr lang="en-US" sz="4000" dirty="0"/>
              <a:t>  ১৯৭১ </a:t>
            </a:r>
            <a:r>
              <a:rPr lang="en-US" sz="4000" dirty="0" err="1"/>
              <a:t>সাল</a:t>
            </a:r>
            <a:r>
              <a:rPr lang="en-US" sz="4000" dirty="0"/>
              <a:t> </a:t>
            </a:r>
            <a:r>
              <a:rPr lang="en-US" sz="4000" dirty="0" err="1"/>
              <a:t>পযন্ত</a:t>
            </a:r>
            <a:r>
              <a:rPr lang="en-US" sz="4000" dirty="0"/>
              <a:t> </a:t>
            </a:r>
            <a:r>
              <a:rPr lang="en-US" sz="4000" dirty="0" err="1"/>
              <a:t>পাকিস্তান</a:t>
            </a:r>
            <a:r>
              <a:rPr lang="en-US" sz="4000" dirty="0"/>
              <a:t> </a:t>
            </a:r>
          </a:p>
          <a:p>
            <a:r>
              <a:rPr lang="en-US" sz="4000" dirty="0" err="1"/>
              <a:t>শাসনামলের</a:t>
            </a:r>
            <a:r>
              <a:rPr lang="en-US" sz="4000" dirty="0"/>
              <a:t> </a:t>
            </a:r>
            <a:r>
              <a:rPr lang="en-US" sz="4000" dirty="0" err="1"/>
              <a:t>একটি</a:t>
            </a:r>
            <a:r>
              <a:rPr lang="en-US" sz="4000" dirty="0"/>
              <a:t> </a:t>
            </a:r>
            <a:r>
              <a:rPr lang="en-US" sz="4000" dirty="0" err="1"/>
              <a:t>ঘটনাপঞ্জি</a:t>
            </a:r>
            <a:r>
              <a:rPr lang="en-US" sz="4000" dirty="0"/>
              <a:t> </a:t>
            </a:r>
            <a:r>
              <a:rPr lang="en-US" sz="4000" dirty="0" err="1"/>
              <a:t>তৈরি</a:t>
            </a:r>
            <a:r>
              <a:rPr lang="en-US" sz="4000" dirty="0"/>
              <a:t> </a:t>
            </a:r>
            <a:r>
              <a:rPr lang="en-US" sz="4000" dirty="0" err="1"/>
              <a:t>কর</a:t>
            </a:r>
            <a:r>
              <a:rPr lang="en-US" sz="4000" dirty="0"/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AB6ED-AFB7-4636-8650-728BCC94C648}"/>
              </a:ext>
            </a:extLst>
          </p:cNvPr>
          <p:cNvSpPr txBox="1"/>
          <p:nvPr/>
        </p:nvSpPr>
        <p:spPr>
          <a:xfrm>
            <a:off x="3041891" y="4257503"/>
            <a:ext cx="6809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/>
              <a:t>’</a:t>
            </a:r>
            <a:r>
              <a:rPr lang="en-US" sz="4800" dirty="0" err="1"/>
              <a:t>মুক্তিযুদ্ধ</a:t>
            </a:r>
            <a:r>
              <a:rPr lang="en-US" sz="4800" dirty="0"/>
              <a:t>’ </a:t>
            </a:r>
            <a:r>
              <a:rPr lang="en-US" sz="4800" dirty="0" err="1"/>
              <a:t>বলতে</a:t>
            </a:r>
            <a:r>
              <a:rPr lang="en-US" sz="4800" dirty="0"/>
              <a:t> </a:t>
            </a:r>
            <a:r>
              <a:rPr lang="en-US" sz="4800" dirty="0" err="1"/>
              <a:t>কী</a:t>
            </a:r>
            <a:r>
              <a:rPr lang="en-US" sz="4800" dirty="0"/>
              <a:t> </a:t>
            </a:r>
            <a:r>
              <a:rPr lang="en-US" sz="4800" dirty="0" err="1"/>
              <a:t>বুঝ</a:t>
            </a:r>
            <a:r>
              <a:rPr lang="en-US" sz="48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 err="1"/>
              <a:t>মুক্তিযুদ্ধের</a:t>
            </a:r>
            <a:r>
              <a:rPr lang="en-US" sz="4800" dirty="0"/>
              <a:t> </a:t>
            </a:r>
            <a:r>
              <a:rPr lang="en-US" sz="4800" dirty="0" err="1"/>
              <a:t>তাৎপয</a:t>
            </a:r>
            <a:r>
              <a:rPr lang="en-US" sz="4800" dirty="0"/>
              <a:t> </a:t>
            </a:r>
            <a:r>
              <a:rPr lang="en-US" sz="4800" dirty="0" err="1"/>
              <a:t>কী</a:t>
            </a:r>
            <a:r>
              <a:rPr lang="en-US" sz="4800" dirty="0"/>
              <a:t>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59E2AF-CD4A-4485-B4EE-6D7213A23ECE}"/>
              </a:ext>
            </a:extLst>
          </p:cNvPr>
          <p:cNvCxnSpPr>
            <a:cxnSpLocks/>
          </p:cNvCxnSpPr>
          <p:nvPr/>
        </p:nvCxnSpPr>
        <p:spPr>
          <a:xfrm flipH="1">
            <a:off x="8800108" y="2370786"/>
            <a:ext cx="163772" cy="166000"/>
          </a:xfrm>
          <a:prstGeom prst="line">
            <a:avLst/>
          </a:prstGeom>
          <a:ln w="444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D5105F-C593-49EA-AB74-6A49504CD1AE}"/>
              </a:ext>
            </a:extLst>
          </p:cNvPr>
          <p:cNvCxnSpPr>
            <a:cxnSpLocks/>
          </p:cNvCxnSpPr>
          <p:nvPr/>
        </p:nvCxnSpPr>
        <p:spPr>
          <a:xfrm flipH="1">
            <a:off x="8043409" y="5042333"/>
            <a:ext cx="163772" cy="153439"/>
          </a:xfrm>
          <a:prstGeom prst="line">
            <a:avLst/>
          </a:prstGeom>
          <a:ln w="444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A106CCD-9C64-42B7-8414-42AFD303D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769" y="5042333"/>
            <a:ext cx="2340231" cy="1569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49E91F-A237-452A-9B03-BD93CA747D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631" y="14189"/>
            <a:ext cx="1957369" cy="1345167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A15CC0-311A-4B1E-8436-37B90F9D43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0" b="99027" l="0" r="82727">
                        <a14:foregroundMark x1="80909" y1="16302" x2="74848" y2="29197"/>
                        <a14:foregroundMark x1="74848" y1="29197" x2="58485" y2="21411"/>
                        <a14:foregroundMark x1="58485" y1="21411" x2="48788" y2="26521"/>
                        <a14:foregroundMark x1="48788" y1="26521" x2="30000" y2="31630"/>
                        <a14:foregroundMark x1="30000" y1="31630" x2="10303" y2="46715"/>
                        <a14:foregroundMark x1="10303" y1="46715" x2="8788" y2="64964"/>
                        <a14:foregroundMark x1="9394" y1="65207" x2="15758" y2="94891"/>
                        <a14:foregroundMark x1="15758" y1="94891" x2="606" y2="97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83"/>
          <a:stretch/>
        </p:blipFill>
        <p:spPr>
          <a:xfrm>
            <a:off x="8933" y="216041"/>
            <a:ext cx="3219189" cy="64259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728157-93CB-4562-BFCA-423D308E5F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1" b="69"/>
          <a:stretch/>
        </p:blipFill>
        <p:spPr>
          <a:xfrm flipH="1">
            <a:off x="8933" y="3441296"/>
            <a:ext cx="2176560" cy="36662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5BEF3B-C84C-45A0-BA68-C34164401DCB}"/>
              </a:ext>
            </a:extLst>
          </p:cNvPr>
          <p:cNvSpPr txBox="1"/>
          <p:nvPr/>
        </p:nvSpPr>
        <p:spPr>
          <a:xfrm>
            <a:off x="4723040" y="607179"/>
            <a:ext cx="2745919" cy="83099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 err="1">
                <a:ln w="11430"/>
                <a:gradFill flip="none" rotWithShape="1">
                  <a:gsLst>
                    <a:gs pos="32000">
                      <a:srgbClr val="00FF00"/>
                    </a:gs>
                    <a:gs pos="67000">
                      <a:srgbClr val="7030A0"/>
                    </a:gs>
                    <a:gs pos="87000">
                      <a:schemeClr val="accent6">
                        <a:lumMod val="50000"/>
                      </a:schemeClr>
                    </a:gs>
                    <a:gs pos="15000">
                      <a:srgbClr val="FF0000"/>
                    </a:gs>
                    <a:gs pos="49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kern="0" dirty="0">
                <a:ln w="11430"/>
                <a:gradFill flip="none" rotWithShape="1">
                  <a:gsLst>
                    <a:gs pos="32000">
                      <a:srgbClr val="00FF00"/>
                    </a:gs>
                    <a:gs pos="67000">
                      <a:srgbClr val="7030A0"/>
                    </a:gs>
                    <a:gs pos="87000">
                      <a:schemeClr val="accent6">
                        <a:lumMod val="50000"/>
                      </a:schemeClr>
                    </a:gs>
                    <a:gs pos="15000">
                      <a:srgbClr val="FF0000"/>
                    </a:gs>
                    <a:gs pos="49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 dirty="0" err="1">
                <a:ln w="11430"/>
                <a:gradFill flip="none" rotWithShape="1">
                  <a:gsLst>
                    <a:gs pos="32000">
                      <a:srgbClr val="00FF00"/>
                    </a:gs>
                    <a:gs pos="67000">
                      <a:srgbClr val="7030A0"/>
                    </a:gs>
                    <a:gs pos="87000">
                      <a:schemeClr val="accent6">
                        <a:lumMod val="50000"/>
                      </a:schemeClr>
                    </a:gs>
                    <a:gs pos="15000">
                      <a:srgbClr val="FF0000"/>
                    </a:gs>
                    <a:gs pos="49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1400" b="1" kern="0" dirty="0">
              <a:ln w="11430"/>
              <a:gradFill flip="none" rotWithShape="1">
                <a:gsLst>
                  <a:gs pos="32000">
                    <a:srgbClr val="00FF00"/>
                  </a:gs>
                  <a:gs pos="67000">
                    <a:srgbClr val="7030A0"/>
                  </a:gs>
                  <a:gs pos="87000">
                    <a:schemeClr val="accent6">
                      <a:lumMod val="50000"/>
                    </a:schemeClr>
                  </a:gs>
                  <a:gs pos="15000">
                    <a:srgbClr val="FF0000"/>
                  </a:gs>
                  <a:gs pos="49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0700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4E996D-AD62-4F96-BEE4-F53566971284}"/>
              </a:ext>
            </a:extLst>
          </p:cNvPr>
          <p:cNvSpPr txBox="1"/>
          <p:nvPr/>
        </p:nvSpPr>
        <p:spPr>
          <a:xfrm>
            <a:off x="961293" y="1051953"/>
            <a:ext cx="10269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মুজিবনগর</a:t>
            </a:r>
            <a:r>
              <a:rPr lang="en-US" sz="4000" dirty="0"/>
              <a:t> </a:t>
            </a:r>
            <a:r>
              <a:rPr lang="en-US" sz="4000" dirty="0" err="1"/>
              <a:t>সরকার</a:t>
            </a:r>
            <a:r>
              <a:rPr lang="en-US" sz="4000" dirty="0"/>
              <a:t> </a:t>
            </a:r>
            <a:r>
              <a:rPr lang="en-US" sz="4000" dirty="0" err="1"/>
              <a:t>কোন</a:t>
            </a:r>
            <a:r>
              <a:rPr lang="en-US" sz="4000" dirty="0"/>
              <a:t> </a:t>
            </a:r>
            <a:r>
              <a:rPr lang="en-US" sz="4000" dirty="0" err="1"/>
              <a:t>তিনটি</a:t>
            </a:r>
            <a:r>
              <a:rPr lang="en-US" sz="4000" dirty="0"/>
              <a:t> </a:t>
            </a:r>
            <a:r>
              <a:rPr lang="en-US" sz="4000" dirty="0" err="1"/>
              <a:t>কাজ</a:t>
            </a:r>
            <a:r>
              <a:rPr lang="en-US" sz="4000" dirty="0"/>
              <a:t> </a:t>
            </a:r>
            <a:r>
              <a:rPr lang="en-US" sz="4000" dirty="0" err="1"/>
              <a:t>করেছিল</a:t>
            </a:r>
            <a:r>
              <a:rPr lang="en-US" sz="40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D4F1AA-C00F-49AE-BEF8-C9548A66A1DB}"/>
              </a:ext>
            </a:extLst>
          </p:cNvPr>
          <p:cNvSpPr txBox="1"/>
          <p:nvPr/>
        </p:nvSpPr>
        <p:spPr>
          <a:xfrm>
            <a:off x="504092" y="2266792"/>
            <a:ext cx="11183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১………………………………………………………………….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C2D34-1838-4102-BF1A-13D44098293D}"/>
              </a:ext>
            </a:extLst>
          </p:cNvPr>
          <p:cNvSpPr txBox="1"/>
          <p:nvPr/>
        </p:nvSpPr>
        <p:spPr>
          <a:xfrm>
            <a:off x="504092" y="3760212"/>
            <a:ext cx="11183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২…………………………………………………………………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0D57E6-53B1-4BF5-B364-0558170FDAF1}"/>
              </a:ext>
            </a:extLst>
          </p:cNvPr>
          <p:cNvSpPr txBox="1"/>
          <p:nvPr/>
        </p:nvSpPr>
        <p:spPr>
          <a:xfrm>
            <a:off x="504092" y="5288719"/>
            <a:ext cx="11183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৩…………………………………………………………………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E64E1-F0F4-4BEF-8EE5-F40BF0AE5AAC}"/>
              </a:ext>
            </a:extLst>
          </p:cNvPr>
          <p:cNvSpPr txBox="1"/>
          <p:nvPr/>
        </p:nvSpPr>
        <p:spPr>
          <a:xfrm>
            <a:off x="4490431" y="42203"/>
            <a:ext cx="3211139" cy="101566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kern="0" dirty="0" err="1">
                <a:ln w="11430"/>
                <a:gradFill flip="none" rotWithShape="1">
                  <a:gsLst>
                    <a:gs pos="32000">
                      <a:srgbClr val="00FF00"/>
                    </a:gs>
                    <a:gs pos="67000">
                      <a:srgbClr val="7030A0"/>
                    </a:gs>
                    <a:gs pos="87000">
                      <a:schemeClr val="accent6">
                        <a:lumMod val="50000"/>
                      </a:schemeClr>
                    </a:gs>
                    <a:gs pos="15000">
                      <a:srgbClr val="FF0000"/>
                    </a:gs>
                    <a:gs pos="49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kern="0" dirty="0">
                <a:ln w="11430"/>
                <a:gradFill flip="none" rotWithShape="1">
                  <a:gsLst>
                    <a:gs pos="32000">
                      <a:srgbClr val="00FF00"/>
                    </a:gs>
                    <a:gs pos="67000">
                      <a:srgbClr val="7030A0"/>
                    </a:gs>
                    <a:gs pos="87000">
                      <a:schemeClr val="accent6">
                        <a:lumMod val="50000"/>
                      </a:schemeClr>
                    </a:gs>
                    <a:gs pos="15000">
                      <a:srgbClr val="FF0000"/>
                    </a:gs>
                    <a:gs pos="49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kern="0" dirty="0" err="1">
                <a:ln w="11430"/>
                <a:gradFill flip="none" rotWithShape="1">
                  <a:gsLst>
                    <a:gs pos="32000">
                      <a:srgbClr val="00FF00"/>
                    </a:gs>
                    <a:gs pos="67000">
                      <a:srgbClr val="7030A0"/>
                    </a:gs>
                    <a:gs pos="87000">
                      <a:schemeClr val="accent6">
                        <a:lumMod val="50000"/>
                      </a:schemeClr>
                    </a:gs>
                    <a:gs pos="15000">
                      <a:srgbClr val="FF0000"/>
                    </a:gs>
                    <a:gs pos="49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b="1" kern="0" dirty="0">
              <a:ln w="11430"/>
              <a:gradFill flip="none" rotWithShape="1">
                <a:gsLst>
                  <a:gs pos="32000">
                    <a:srgbClr val="00FF00"/>
                  </a:gs>
                  <a:gs pos="67000">
                    <a:srgbClr val="7030A0"/>
                  </a:gs>
                  <a:gs pos="87000">
                    <a:schemeClr val="accent6">
                      <a:lumMod val="50000"/>
                    </a:schemeClr>
                  </a:gs>
                  <a:gs pos="15000">
                    <a:srgbClr val="FF0000"/>
                  </a:gs>
                  <a:gs pos="49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634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10E4083D-2B34-4FD2-B8F4-ED8F18DE4C37}"/>
              </a:ext>
            </a:extLst>
          </p:cNvPr>
          <p:cNvSpPr/>
          <p:nvPr/>
        </p:nvSpPr>
        <p:spPr>
          <a:xfrm flipH="1">
            <a:off x="3039794" y="799959"/>
            <a:ext cx="6112412" cy="171508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0746A7-D2C5-475B-9B25-29037F4F82AF}"/>
              </a:ext>
            </a:extLst>
          </p:cNvPr>
          <p:cNvSpPr/>
          <p:nvPr/>
        </p:nvSpPr>
        <p:spPr>
          <a:xfrm>
            <a:off x="3080822" y="2515045"/>
            <a:ext cx="6096000" cy="3429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FF0BA-3D41-4531-A238-5C4F1EB53FF7}"/>
              </a:ext>
            </a:extLst>
          </p:cNvPr>
          <p:cNvSpPr txBox="1"/>
          <p:nvPr/>
        </p:nvSpPr>
        <p:spPr>
          <a:xfrm>
            <a:off x="4505488" y="2712787"/>
            <a:ext cx="3125343" cy="31085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8EAD05D-4FD3-4C4D-9B30-BAAF7287F69F}"/>
              </a:ext>
            </a:extLst>
          </p:cNvPr>
          <p:cNvSpPr/>
          <p:nvPr/>
        </p:nvSpPr>
        <p:spPr>
          <a:xfrm rot="5400000">
            <a:off x="2865705" y="2696170"/>
            <a:ext cx="3429000" cy="3048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D17341D-7FE2-4535-BD14-06B77ED5453E}"/>
              </a:ext>
            </a:extLst>
          </p:cNvPr>
          <p:cNvSpPr/>
          <p:nvPr/>
        </p:nvSpPr>
        <p:spPr>
          <a:xfrm rot="16200000" flipH="1">
            <a:off x="5921911" y="2743060"/>
            <a:ext cx="3429000" cy="3048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84820C8-320F-489C-8FC6-EA81BF11FAC9}"/>
              </a:ext>
            </a:extLst>
          </p:cNvPr>
          <p:cNvSpPr/>
          <p:nvPr/>
        </p:nvSpPr>
        <p:spPr>
          <a:xfrm flipH="1">
            <a:off x="3047999" y="4182070"/>
            <a:ext cx="6112412" cy="1715086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AA9C403-AEB3-486B-AA8F-1B6BC666628B}"/>
              </a:ext>
            </a:extLst>
          </p:cNvPr>
          <p:cNvSpPr/>
          <p:nvPr/>
        </p:nvSpPr>
        <p:spPr>
          <a:xfrm flipH="1" flipV="1">
            <a:off x="3064142" y="2561044"/>
            <a:ext cx="6129360" cy="1882165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9894B-E785-4A39-850E-41A91F3FB30A}"/>
              </a:ext>
            </a:extLst>
          </p:cNvPr>
          <p:cNvSpPr txBox="1"/>
          <p:nvPr/>
        </p:nvSpPr>
        <p:spPr>
          <a:xfrm>
            <a:off x="2892352" y="6051221"/>
            <a:ext cx="6440117" cy="92333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kern="0" dirty="0">
                <a:ln w="11430"/>
                <a:gradFill flip="none" rotWithShape="1">
                  <a:gsLst>
                    <a:gs pos="32000">
                      <a:srgbClr val="00FF00"/>
                    </a:gs>
                    <a:gs pos="67000">
                      <a:srgbClr val="7030A0"/>
                    </a:gs>
                    <a:gs pos="87000">
                      <a:schemeClr val="accent6">
                        <a:lumMod val="50000"/>
                      </a:schemeClr>
                    </a:gs>
                    <a:gs pos="15000">
                      <a:srgbClr val="FF0000"/>
                    </a:gs>
                    <a:gs pos="49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b="1" kern="0" dirty="0">
                <a:ln w="11430"/>
                <a:gradFill flip="none" rotWithShape="1">
                  <a:gsLst>
                    <a:gs pos="32000">
                      <a:srgbClr val="00FF00"/>
                    </a:gs>
                    <a:gs pos="67000">
                      <a:srgbClr val="7030A0"/>
                    </a:gs>
                    <a:gs pos="87000">
                      <a:schemeClr val="accent6">
                        <a:lumMod val="50000"/>
                      </a:schemeClr>
                    </a:gs>
                    <a:gs pos="15000">
                      <a:srgbClr val="FF0000"/>
                    </a:gs>
                    <a:gs pos="49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5400" b="1" kern="0" dirty="0" err="1">
                <a:ln w="11430"/>
                <a:gradFill flip="none" rotWithShape="1">
                  <a:gsLst>
                    <a:gs pos="32000">
                      <a:srgbClr val="00FF00"/>
                    </a:gs>
                    <a:gs pos="67000">
                      <a:srgbClr val="7030A0"/>
                    </a:gs>
                    <a:gs pos="87000">
                      <a:schemeClr val="accent6">
                        <a:lumMod val="50000"/>
                      </a:schemeClr>
                    </a:gs>
                    <a:gs pos="15000">
                      <a:srgbClr val="FF0000"/>
                    </a:gs>
                    <a:gs pos="49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5400" b="1" kern="0" dirty="0">
                <a:ln w="11430"/>
                <a:gradFill flip="none" rotWithShape="1">
                  <a:gsLst>
                    <a:gs pos="32000">
                      <a:srgbClr val="00FF00"/>
                    </a:gs>
                    <a:gs pos="67000">
                      <a:srgbClr val="7030A0"/>
                    </a:gs>
                    <a:gs pos="87000">
                      <a:schemeClr val="accent6">
                        <a:lumMod val="50000"/>
                      </a:schemeClr>
                    </a:gs>
                    <a:gs pos="15000">
                      <a:srgbClr val="FF0000"/>
                    </a:gs>
                    <a:gs pos="49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kern="0" dirty="0" err="1">
                <a:ln w="11430"/>
                <a:gradFill flip="none" rotWithShape="1">
                  <a:gsLst>
                    <a:gs pos="32000">
                      <a:srgbClr val="00FF00"/>
                    </a:gs>
                    <a:gs pos="67000">
                      <a:srgbClr val="7030A0"/>
                    </a:gs>
                    <a:gs pos="87000">
                      <a:schemeClr val="accent6">
                        <a:lumMod val="50000"/>
                      </a:schemeClr>
                    </a:gs>
                    <a:gs pos="15000">
                      <a:srgbClr val="FF0000"/>
                    </a:gs>
                    <a:gs pos="49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লিখিত</a:t>
            </a:r>
            <a:endParaRPr lang="en-US" sz="1600" b="1" kern="0" dirty="0">
              <a:ln w="11430"/>
              <a:gradFill flip="none" rotWithShape="1">
                <a:gsLst>
                  <a:gs pos="32000">
                    <a:srgbClr val="00FF00"/>
                  </a:gs>
                  <a:gs pos="67000">
                    <a:srgbClr val="7030A0"/>
                  </a:gs>
                  <a:gs pos="87000">
                    <a:schemeClr val="accent6">
                      <a:lumMod val="50000"/>
                    </a:schemeClr>
                  </a:gs>
                  <a:gs pos="15000">
                    <a:srgbClr val="FF0000"/>
                  </a:gs>
                  <a:gs pos="49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C32E88-3471-433A-A73A-48C5FD4877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4909" y="4378036"/>
            <a:ext cx="2279598" cy="28998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8CD728-3816-4DE5-AF0B-312015A6C6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670" y="4378036"/>
            <a:ext cx="2279598" cy="289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3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3.75E-6 -0.2962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E9422E-B42F-47CB-8241-1EC0055F1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86" y="219546"/>
            <a:ext cx="8368828" cy="635866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91209" y="2306629"/>
            <a:ext cx="7609581" cy="915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মুজিব নগর সরকারের ৫ টি  গুরুত্ব লিখে নিয়ে আসবে।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441D8-373A-4F6E-B3CE-FFAB9C43AA21}"/>
              </a:ext>
            </a:extLst>
          </p:cNvPr>
          <p:cNvSpPr txBox="1"/>
          <p:nvPr/>
        </p:nvSpPr>
        <p:spPr>
          <a:xfrm>
            <a:off x="4428857" y="928359"/>
            <a:ext cx="3334283" cy="83099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 err="1">
                <a:ln w="11430"/>
                <a:gradFill flip="none" rotWithShape="1">
                  <a:gsLst>
                    <a:gs pos="32000">
                      <a:srgbClr val="00FF00"/>
                    </a:gs>
                    <a:gs pos="67000">
                      <a:srgbClr val="7030A0"/>
                    </a:gs>
                    <a:gs pos="87000">
                      <a:schemeClr val="accent6">
                        <a:lumMod val="50000"/>
                      </a:schemeClr>
                    </a:gs>
                    <a:gs pos="15000">
                      <a:srgbClr val="FF0000"/>
                    </a:gs>
                    <a:gs pos="49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4800" b="1" kern="0" dirty="0">
                <a:ln w="11430"/>
                <a:gradFill flip="none" rotWithShape="1">
                  <a:gsLst>
                    <a:gs pos="32000">
                      <a:srgbClr val="00FF00"/>
                    </a:gs>
                    <a:gs pos="67000">
                      <a:srgbClr val="7030A0"/>
                    </a:gs>
                    <a:gs pos="87000">
                      <a:schemeClr val="accent6">
                        <a:lumMod val="50000"/>
                      </a:schemeClr>
                    </a:gs>
                    <a:gs pos="15000">
                      <a:srgbClr val="FF0000"/>
                    </a:gs>
                    <a:gs pos="49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 dirty="0" err="1">
                <a:ln w="11430"/>
                <a:gradFill flip="none" rotWithShape="1">
                  <a:gsLst>
                    <a:gs pos="32000">
                      <a:srgbClr val="00FF00"/>
                    </a:gs>
                    <a:gs pos="67000">
                      <a:srgbClr val="7030A0"/>
                    </a:gs>
                    <a:gs pos="87000">
                      <a:schemeClr val="accent6">
                        <a:lumMod val="50000"/>
                      </a:schemeClr>
                    </a:gs>
                    <a:gs pos="15000">
                      <a:srgbClr val="FF0000"/>
                    </a:gs>
                    <a:gs pos="49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1400" b="1" kern="0" dirty="0">
              <a:ln w="11430"/>
              <a:gradFill flip="none" rotWithShape="1">
                <a:gsLst>
                  <a:gs pos="32000">
                    <a:srgbClr val="00FF00"/>
                  </a:gs>
                  <a:gs pos="67000">
                    <a:srgbClr val="7030A0"/>
                  </a:gs>
                  <a:gs pos="87000">
                    <a:schemeClr val="accent6">
                      <a:lumMod val="50000"/>
                    </a:schemeClr>
                  </a:gs>
                  <a:gs pos="15000">
                    <a:srgbClr val="FF0000"/>
                  </a:gs>
                  <a:gs pos="49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6FC082-4BCA-47DE-BD7E-C21DC39479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4909" y="4378036"/>
            <a:ext cx="2279598" cy="2899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0DEF35-11B3-47AB-B0FE-F3F244236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036" y="4378036"/>
            <a:ext cx="2279598" cy="28998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3341966F-96F1-4DD7-A452-274682CC71DA}"/>
              </a:ext>
            </a:extLst>
          </p:cNvPr>
          <p:cNvGrpSpPr/>
          <p:nvPr/>
        </p:nvGrpSpPr>
        <p:grpSpPr>
          <a:xfrm>
            <a:off x="6545342" y="644416"/>
            <a:ext cx="4574794" cy="3450506"/>
            <a:chOff x="6545342" y="644416"/>
            <a:chExt cx="4574794" cy="3119785"/>
          </a:xfrm>
          <a:solidFill>
            <a:srgbClr val="FFC000"/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639459A-07D4-4742-8661-65D29C1362E5}"/>
                </a:ext>
              </a:extLst>
            </p:cNvPr>
            <p:cNvSpPr/>
            <p:nvPr/>
          </p:nvSpPr>
          <p:spPr>
            <a:xfrm>
              <a:off x="6545342" y="644416"/>
              <a:ext cx="4574794" cy="3119785"/>
            </a:xfrm>
            <a:prstGeom prst="roundRect">
              <a:avLst>
                <a:gd name="adj" fmla="val 1016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2541814-CA33-4172-B37E-71DD8D3208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47" t="6045" r="871" b="14947"/>
            <a:stretch/>
          </p:blipFill>
          <p:spPr>
            <a:xfrm>
              <a:off x="7683662" y="644417"/>
              <a:ext cx="2281974" cy="2784583"/>
            </a:xfrm>
            <a:prstGeom prst="rect">
              <a:avLst/>
            </a:prstGeom>
            <a:grpFill/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C78353-359D-4A48-ACC0-0787A5D53B94}"/>
              </a:ext>
            </a:extLst>
          </p:cNvPr>
          <p:cNvSpPr/>
          <p:nvPr/>
        </p:nvSpPr>
        <p:spPr>
          <a:xfrm>
            <a:off x="76199" y="51216"/>
            <a:ext cx="12039601" cy="6705600"/>
          </a:xfrm>
          <a:prstGeom prst="roundRect">
            <a:avLst>
              <a:gd name="adj" fmla="val 5945"/>
            </a:avLst>
          </a:prstGeom>
          <a:noFill/>
          <a:ln w="190500">
            <a:solidFill>
              <a:srgbClr val="DAA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776090-42E8-4032-B288-437DB8DCCDA0}"/>
              </a:ext>
            </a:extLst>
          </p:cNvPr>
          <p:cNvSpPr/>
          <p:nvPr/>
        </p:nvSpPr>
        <p:spPr>
          <a:xfrm rot="10800000">
            <a:off x="6545341" y="2958390"/>
            <a:ext cx="4574795" cy="3449124"/>
          </a:xfrm>
          <a:custGeom>
            <a:avLst/>
            <a:gdLst>
              <a:gd name="connsiteX0" fmla="*/ 2011680 w 2011680"/>
              <a:gd name="connsiteY0" fmla="*/ 2926080 h 2926080"/>
              <a:gd name="connsiteX1" fmla="*/ 1647548 w 2011680"/>
              <a:gd name="connsiteY1" fmla="*/ 2926080 h 2926080"/>
              <a:gd name="connsiteX2" fmla="*/ 1005841 w 2011680"/>
              <a:gd name="connsiteY2" fmla="*/ 2286000 h 2926080"/>
              <a:gd name="connsiteX3" fmla="*/ 364134 w 2011680"/>
              <a:gd name="connsiteY3" fmla="*/ 2926080 h 2926080"/>
              <a:gd name="connsiteX4" fmla="*/ 0 w 2011680"/>
              <a:gd name="connsiteY4" fmla="*/ 2926080 h 2926080"/>
              <a:gd name="connsiteX5" fmla="*/ 0 w 2011680"/>
              <a:gd name="connsiteY5" fmla="*/ 335287 h 2926080"/>
              <a:gd name="connsiteX6" fmla="*/ 335287 w 2011680"/>
              <a:gd name="connsiteY6" fmla="*/ 0 h 2926080"/>
              <a:gd name="connsiteX7" fmla="*/ 1676393 w 2011680"/>
              <a:gd name="connsiteY7" fmla="*/ 0 h 2926080"/>
              <a:gd name="connsiteX8" fmla="*/ 2011680 w 2011680"/>
              <a:gd name="connsiteY8" fmla="*/ 335287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680" h="2926080">
                <a:moveTo>
                  <a:pt x="2011680" y="2926080"/>
                </a:moveTo>
                <a:lnTo>
                  <a:pt x="1647548" y="2926080"/>
                </a:lnTo>
                <a:cubicBezTo>
                  <a:pt x="1647548" y="2572574"/>
                  <a:pt x="1360246" y="2286000"/>
                  <a:pt x="1005841" y="2286000"/>
                </a:cubicBezTo>
                <a:cubicBezTo>
                  <a:pt x="651436" y="2286000"/>
                  <a:pt x="364134" y="2572574"/>
                  <a:pt x="364134" y="2926080"/>
                </a:cubicBezTo>
                <a:lnTo>
                  <a:pt x="0" y="2926080"/>
                </a:lnTo>
                <a:lnTo>
                  <a:pt x="0" y="335287"/>
                </a:lnTo>
                <a:cubicBezTo>
                  <a:pt x="0" y="150113"/>
                  <a:pt x="150113" y="0"/>
                  <a:pt x="335287" y="0"/>
                </a:cubicBezTo>
                <a:lnTo>
                  <a:pt x="1676393" y="0"/>
                </a:lnTo>
                <a:cubicBezTo>
                  <a:pt x="1861567" y="0"/>
                  <a:pt x="2011680" y="150113"/>
                  <a:pt x="2011680" y="33528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190500" dist="50800" dir="540000" sx="103000" sy="103000" algn="ctr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2C8826-F0CB-4791-936B-A2979D922ADD}"/>
              </a:ext>
            </a:extLst>
          </p:cNvPr>
          <p:cNvGrpSpPr/>
          <p:nvPr/>
        </p:nvGrpSpPr>
        <p:grpSpPr>
          <a:xfrm>
            <a:off x="280663" y="726709"/>
            <a:ext cx="715123" cy="5814050"/>
            <a:chOff x="280663" y="726709"/>
            <a:chExt cx="715123" cy="566254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354C89E-0C94-4DE2-B31B-0DE4A746515D}"/>
                </a:ext>
              </a:extLst>
            </p:cNvPr>
            <p:cNvSpPr/>
            <p:nvPr/>
          </p:nvSpPr>
          <p:spPr>
            <a:xfrm>
              <a:off x="280663" y="726709"/>
              <a:ext cx="715123" cy="5509200"/>
            </a:xfrm>
            <a:prstGeom prst="roundRect">
              <a:avLst>
                <a:gd name="adj" fmla="val 50000"/>
              </a:avLst>
            </a:prstGeom>
            <a:solidFill>
              <a:srgbClr val="07869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64C2B1-3EC4-42B8-8403-98A8B404CFD8}"/>
                </a:ext>
              </a:extLst>
            </p:cNvPr>
            <p:cNvSpPr txBox="1"/>
            <p:nvPr/>
          </p:nvSpPr>
          <p:spPr>
            <a:xfrm>
              <a:off x="348128" y="880055"/>
              <a:ext cx="459197" cy="55092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</a:p>
            <a:p>
              <a:pPr algn="ctr"/>
              <a:r>
                <a:rPr lang="en-US" sz="44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পরিচিতি</a:t>
              </a:r>
              <a:endParaRPr lang="en-US" sz="4400" b="1">
                <a:solidFill>
                  <a:srgbClr val="078697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ACA0AB-BB9F-4D5C-882B-A18D511FF5D8}"/>
              </a:ext>
            </a:extLst>
          </p:cNvPr>
          <p:cNvGrpSpPr/>
          <p:nvPr/>
        </p:nvGrpSpPr>
        <p:grpSpPr>
          <a:xfrm>
            <a:off x="11203843" y="778820"/>
            <a:ext cx="715123" cy="5604489"/>
            <a:chOff x="11203843" y="778821"/>
            <a:chExt cx="715123" cy="55092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139E915-8374-4D64-9329-578EBA06AE60}"/>
                </a:ext>
              </a:extLst>
            </p:cNvPr>
            <p:cNvSpPr/>
            <p:nvPr/>
          </p:nvSpPr>
          <p:spPr>
            <a:xfrm>
              <a:off x="11203843" y="778821"/>
              <a:ext cx="715123" cy="5509200"/>
            </a:xfrm>
            <a:prstGeom prst="roundRect">
              <a:avLst>
                <a:gd name="adj" fmla="val 50000"/>
              </a:avLst>
            </a:prstGeom>
            <a:solidFill>
              <a:srgbClr val="07869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307BF3-79B8-4F95-AFA6-9DAAA6284CA6}"/>
                </a:ext>
              </a:extLst>
            </p:cNvPr>
            <p:cNvSpPr txBox="1"/>
            <p:nvPr/>
          </p:nvSpPr>
          <p:spPr>
            <a:xfrm>
              <a:off x="11251017" y="1027726"/>
              <a:ext cx="457200" cy="483209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  <a:r>
                <a:rPr lang="bn-IN" sz="44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</a:p>
            <a:p>
              <a:pPr algn="just"/>
              <a:r>
                <a:rPr lang="en-US" sz="44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পরিচিতি</a:t>
              </a: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1BA5858-B251-44B6-8109-6EB14CDD8A9C}"/>
              </a:ext>
            </a:extLst>
          </p:cNvPr>
          <p:cNvSpPr/>
          <p:nvPr/>
        </p:nvSpPr>
        <p:spPr>
          <a:xfrm>
            <a:off x="1330851" y="778820"/>
            <a:ext cx="4419602" cy="3119785"/>
          </a:xfrm>
          <a:prstGeom prst="roundRect">
            <a:avLst>
              <a:gd name="adj" fmla="val 101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16D29B-1757-4858-9B62-EF4D8B5FF6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29" b="65417" l="0" r="99630">
                        <a14:foregroundMark x1="39074" y1="52083" x2="31481" y2="55625"/>
                        <a14:foregroundMark x1="61296" y1="50833" x2="56481" y2="59896"/>
                        <a14:foregroundMark x1="74815" y1="37083" x2="89815" y2="38125"/>
                        <a14:foregroundMark x1="79259" y1="38333" x2="85000" y2="53958"/>
                        <a14:foregroundMark x1="83148" y1="54167" x2="79815" y2="59479"/>
                        <a14:foregroundMark x1="78148" y1="63542" x2="96296" y2="63229"/>
                        <a14:foregroundMark x1="79259" y1="63542" x2="90185" y2="63021"/>
                        <a14:foregroundMark x1="64259" y1="63333" x2="741" y2="63542"/>
                        <a14:foregroundMark x1="4444" y1="63021" x2="5926" y2="50208"/>
                        <a14:foregroundMark x1="17593" y1="59896" x2="25556" y2="50625"/>
                        <a14:foregroundMark x1="47037" y1="60313" x2="37963" y2="50208"/>
                        <a14:foregroundMark x1="48519" y1="55208" x2="39815" y2="46563"/>
                        <a14:foregroundMark x1="17963" y1="53750" x2="27407" y2="43854"/>
                        <a14:foregroundMark x1="24074" y1="38750" x2="36852" y2="30938"/>
                        <a14:foregroundMark x1="36111" y1="35521" x2="37222" y2="29167"/>
                        <a14:foregroundMark x1="25556" y1="34063" x2="38704" y2="23229"/>
                        <a14:foregroundMark x1="41296" y1="26042" x2="45556" y2="14583"/>
                        <a14:foregroundMark x1="86852" y1="43333" x2="78889" y2="51875"/>
                        <a14:foregroundMark x1="85741" y1="61979" x2="86852" y2="46771"/>
                        <a14:foregroundMark x1="86111" y1="48854" x2="83519" y2="56667"/>
                        <a14:foregroundMark x1="71111" y1="38958" x2="81667" y2="39375"/>
                        <a14:backgroundMark x1="3333" y1="62813" x2="8704" y2="56250"/>
                        <a14:backgroundMark x1="9444" y1="53750" x2="12407" y2="47604"/>
                        <a14:backgroundMark x1="6667" y1="54583" x2="1111" y2="47188"/>
                        <a14:backgroundMark x1="2593" y1="61146" x2="2222" y2="55417"/>
                        <a14:backgroundMark x1="16481" y1="47813" x2="19444" y2="42917"/>
                        <a14:backgroundMark x1="12037" y1="50208" x2="6296" y2="38958"/>
                        <a14:backgroundMark x1="6667" y1="39167" x2="6667" y2="23229"/>
                        <a14:backgroundMark x1="21481" y1="31563" x2="25185" y2="24375"/>
                        <a14:backgroundMark x1="24444" y1="26250" x2="28148" y2="21354"/>
                        <a14:backgroundMark x1="24074" y1="30104" x2="29630" y2="25417"/>
                        <a14:backgroundMark x1="30370" y1="26458" x2="31481" y2="22396"/>
                        <a14:backgroundMark x1="31111" y1="23958" x2="31481" y2="20313"/>
                        <a14:backgroundMark x1="30370" y1="16979" x2="34259" y2="12500"/>
                        <a14:backgroundMark x1="83889" y1="35521" x2="85000" y2="31979"/>
                        <a14:backgroundMark x1="78519" y1="35313" x2="84259" y2="30521"/>
                        <a14:backgroundMark x1="94444" y1="62813" x2="90556" y2="55208"/>
                        <a14:backgroundMark x1="91296" y1="56771" x2="90185" y2="46771"/>
                        <a14:backgroundMark x1="90556" y1="49271" x2="87593" y2="40833"/>
                        <a14:backgroundMark x1="89444" y1="43333" x2="81667" y2="32604"/>
                        <a14:backgroundMark x1="89074" y1="43854" x2="79815" y2="38333"/>
                        <a14:backgroundMark x1="86852" y1="41458" x2="71852" y2="38958"/>
                        <a14:backgroundMark x1="65370" y1="40208" x2="82407" y2="41667"/>
                        <a14:backgroundMark x1="73704" y1="37500" x2="75185" y2="33229"/>
                        <a14:backgroundMark x1="80556" y1="33021" x2="81296" y2="23021"/>
                        <a14:backgroundMark x1="77037" y1="32396" x2="78148" y2="18229"/>
                        <a14:backgroundMark x1="89074" y1="31354" x2="90185" y2="16979"/>
                        <a14:backgroundMark x1="94444" y1="35313" x2="92222" y2="21771"/>
                        <a14:backgroundMark x1="92222" y1="23333" x2="79259" y2="9271"/>
                        <a14:backgroundMark x1="78889" y1="21771" x2="68889" y2="12708"/>
                        <a14:backgroundMark x1="72222" y1="16250" x2="60926" y2="10000"/>
                        <a14:backgroundMark x1="69630" y1="18854" x2="66852" y2="14792"/>
                        <a14:backgroundMark x1="19815" y1="42083" x2="10556" y2="34479"/>
                        <a14:backgroundMark x1="20741" y1="32188" x2="27778" y2="30104"/>
                        <a14:backgroundMark x1="27407" y1="30938" x2="27778" y2="30000"/>
                        <a14:backgroundMark x1="3333" y1="53333" x2="8148" y2="39792"/>
                        <a14:backgroundMark x1="8704" y1="56250" x2="2963" y2="51667"/>
                        <a14:backgroundMark x1="7778" y1="48646" x2="5185" y2="53958"/>
                        <a14:backgroundMark x1="75926" y1="39583" x2="80926" y2="34271"/>
                        <a14:backgroundMark x1="75926" y1="37917" x2="75926" y2="37708"/>
                        <a14:backgroundMark x1="86111" y1="38125" x2="84630" y2="37708"/>
                        <a14:backgroundMark x1="79630" y1="38125" x2="79630" y2="37708"/>
                        <a14:backgroundMark x1="79630" y1="37500" x2="76667" y2="37292"/>
                        <a14:backgroundMark x1="89074" y1="37708" x2="88704" y2="38125"/>
                        <a14:backgroundMark x1="87963" y1="38333" x2="87222" y2="39792"/>
                        <a14:backgroundMark x1="92222" y1="63542" x2="92593" y2="62604"/>
                        <a14:backgroundMark x1="92222" y1="62187" x2="91852" y2="61979"/>
                        <a14:backgroundMark x1="40556" y1="12500" x2="41296" y2="12292"/>
                        <a14:backgroundMark x1="41667" y1="11875" x2="41667" y2="11875"/>
                        <a14:backgroundMark x1="5556" y1="62813" x2="5556" y2="62813"/>
                        <a14:backgroundMark x1="69630" y1="40208" x2="70370" y2="40833"/>
                        <a14:backgroundMark x1="78519" y1="39375" x2="79630" y2="38958"/>
                        <a14:backgroundMark x1="85000" y1="39167" x2="85000" y2="37708"/>
                        <a14:backgroundMark x1="84259" y1="36563" x2="81296" y2="35729"/>
                        <a14:backgroundMark x1="77778" y1="36563" x2="77037" y2="36354"/>
                        <a14:backgroundMark x1="71481" y1="38125" x2="86481" y2="39583"/>
                        <a14:backgroundMark x1="83889" y1="39375" x2="81667" y2="39167"/>
                        <a14:backgroundMark x1="81667" y1="38750" x2="82037" y2="36354"/>
                        <a14:backgroundMark x1="83148" y1="35938" x2="85370" y2="35938"/>
                        <a14:backgroundMark x1="86481" y1="35938" x2="88704" y2="39375"/>
                        <a14:backgroundMark x1="89444" y1="39375" x2="86111" y2="36563"/>
                        <a14:backgroundMark x1="81667" y1="35521" x2="77778" y2="36354"/>
                        <a14:backgroundMark x1="76296" y1="36563" x2="76296" y2="36563"/>
                        <a14:backgroundMark x1="15000" y1="50208" x2="18704" y2="46354"/>
                        <a14:backgroundMark x1="2222" y1="57396" x2="11667" y2="48854"/>
                        <a14:backgroundMark x1="7407" y1="57604" x2="10926" y2="46771"/>
                        <a14:backgroundMark x1="6296" y1="50417" x2="2593" y2="52917"/>
                        <a14:backgroundMark x1="2222" y1="52917" x2="8519" y2="49271"/>
                        <a14:backgroundMark x1="10556" y1="52917" x2="5185" y2="61146"/>
                        <a14:backgroundMark x1="89074" y1="34479" x2="78889" y2="38958"/>
                        <a14:backgroundMark x1="91296" y1="34688" x2="89815" y2="35313"/>
                        <a14:backgroundMark x1="87593" y1="35104" x2="83889" y2="37083"/>
                        <a14:backgroundMark x1="72222" y1="39375" x2="79630" y2="32604"/>
                        <a14:backgroundMark x1="79630" y1="32604" x2="87222" y2="35104"/>
                        <a14:backgroundMark x1="86481" y1="34479" x2="86481" y2="34479"/>
                        <a14:backgroundMark x1="86481" y1="34479" x2="86481" y2="34479"/>
                        <a14:backgroundMark x1="83519" y1="35729" x2="83519" y2="35729"/>
                        <a14:backgroundMark x1="31111" y1="13542" x2="33148" y2="7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42" b="35209"/>
          <a:stretch/>
        </p:blipFill>
        <p:spPr>
          <a:xfrm>
            <a:off x="1786546" y="975827"/>
            <a:ext cx="3857625" cy="4091567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A6F1E94-319D-4B96-8DD7-EFDF239C2409}"/>
              </a:ext>
            </a:extLst>
          </p:cNvPr>
          <p:cNvSpPr/>
          <p:nvPr/>
        </p:nvSpPr>
        <p:spPr>
          <a:xfrm>
            <a:off x="1332239" y="2958390"/>
            <a:ext cx="4446748" cy="3343992"/>
          </a:xfrm>
          <a:custGeom>
            <a:avLst/>
            <a:gdLst>
              <a:gd name="connsiteX0" fmla="*/ 584212 w 4648200"/>
              <a:gd name="connsiteY0" fmla="*/ 0 h 3505199"/>
              <a:gd name="connsiteX1" fmla="*/ 1100028 w 4648200"/>
              <a:gd name="connsiteY1" fmla="*/ 0 h 3505199"/>
              <a:gd name="connsiteX2" fmla="*/ 1092344 w 4648200"/>
              <a:gd name="connsiteY2" fmla="*/ 19018 h 3505199"/>
              <a:gd name="connsiteX3" fmla="*/ 1066800 w 4648200"/>
              <a:gd name="connsiteY3" fmla="*/ 180266 h 3505199"/>
              <a:gd name="connsiteX4" fmla="*/ 2324100 w 4648200"/>
              <a:gd name="connsiteY4" fmla="*/ 980366 h 3505199"/>
              <a:gd name="connsiteX5" fmla="*/ 3581400 w 4648200"/>
              <a:gd name="connsiteY5" fmla="*/ 180266 h 3505199"/>
              <a:gd name="connsiteX6" fmla="*/ 3555856 w 4648200"/>
              <a:gd name="connsiteY6" fmla="*/ 19018 h 3505199"/>
              <a:gd name="connsiteX7" fmla="*/ 3548172 w 4648200"/>
              <a:gd name="connsiteY7" fmla="*/ 0 h 3505199"/>
              <a:gd name="connsiteX8" fmla="*/ 4063988 w 4648200"/>
              <a:gd name="connsiteY8" fmla="*/ 0 h 3505199"/>
              <a:gd name="connsiteX9" fmla="*/ 4648200 w 4648200"/>
              <a:gd name="connsiteY9" fmla="*/ 584212 h 3505199"/>
              <a:gd name="connsiteX10" fmla="*/ 4648200 w 4648200"/>
              <a:gd name="connsiteY10" fmla="*/ 2920987 h 3505199"/>
              <a:gd name="connsiteX11" fmla="*/ 4063988 w 4648200"/>
              <a:gd name="connsiteY11" fmla="*/ 3505199 h 3505199"/>
              <a:gd name="connsiteX12" fmla="*/ 584212 w 4648200"/>
              <a:gd name="connsiteY12" fmla="*/ 3505199 h 3505199"/>
              <a:gd name="connsiteX13" fmla="*/ 0 w 4648200"/>
              <a:gd name="connsiteY13" fmla="*/ 2920987 h 3505199"/>
              <a:gd name="connsiteX14" fmla="*/ 0 w 4648200"/>
              <a:gd name="connsiteY14" fmla="*/ 584212 h 3505199"/>
              <a:gd name="connsiteX15" fmla="*/ 584212 w 4648200"/>
              <a:gd name="connsiteY15" fmla="*/ 0 h 3505199"/>
              <a:gd name="connsiteX0" fmla="*/ 584212 w 4669360"/>
              <a:gd name="connsiteY0" fmla="*/ 14068 h 3519267"/>
              <a:gd name="connsiteX1" fmla="*/ 1100028 w 4669360"/>
              <a:gd name="connsiteY1" fmla="*/ 14068 h 3519267"/>
              <a:gd name="connsiteX2" fmla="*/ 1092344 w 4669360"/>
              <a:gd name="connsiteY2" fmla="*/ 33086 h 3519267"/>
              <a:gd name="connsiteX3" fmla="*/ 1066800 w 4669360"/>
              <a:gd name="connsiteY3" fmla="*/ 194334 h 3519267"/>
              <a:gd name="connsiteX4" fmla="*/ 2324100 w 4669360"/>
              <a:gd name="connsiteY4" fmla="*/ 994434 h 3519267"/>
              <a:gd name="connsiteX5" fmla="*/ 3581400 w 4669360"/>
              <a:gd name="connsiteY5" fmla="*/ 194334 h 3519267"/>
              <a:gd name="connsiteX6" fmla="*/ 3555856 w 4669360"/>
              <a:gd name="connsiteY6" fmla="*/ 33086 h 3519267"/>
              <a:gd name="connsiteX7" fmla="*/ 3548172 w 4669360"/>
              <a:gd name="connsiteY7" fmla="*/ 14068 h 3519267"/>
              <a:gd name="connsiteX8" fmla="*/ 4443815 w 4669360"/>
              <a:gd name="connsiteY8" fmla="*/ 0 h 3519267"/>
              <a:gd name="connsiteX9" fmla="*/ 4648200 w 4669360"/>
              <a:gd name="connsiteY9" fmla="*/ 598280 h 3519267"/>
              <a:gd name="connsiteX10" fmla="*/ 4648200 w 4669360"/>
              <a:gd name="connsiteY10" fmla="*/ 2935055 h 3519267"/>
              <a:gd name="connsiteX11" fmla="*/ 4063988 w 4669360"/>
              <a:gd name="connsiteY11" fmla="*/ 3519267 h 3519267"/>
              <a:gd name="connsiteX12" fmla="*/ 584212 w 4669360"/>
              <a:gd name="connsiteY12" fmla="*/ 3519267 h 3519267"/>
              <a:gd name="connsiteX13" fmla="*/ 0 w 4669360"/>
              <a:gd name="connsiteY13" fmla="*/ 2935055 h 3519267"/>
              <a:gd name="connsiteX14" fmla="*/ 0 w 4669360"/>
              <a:gd name="connsiteY14" fmla="*/ 598280 h 3519267"/>
              <a:gd name="connsiteX15" fmla="*/ 584212 w 4669360"/>
              <a:gd name="connsiteY15" fmla="*/ 14068 h 3519267"/>
              <a:gd name="connsiteX0" fmla="*/ 584212 w 4688104"/>
              <a:gd name="connsiteY0" fmla="*/ 14068 h 3519267"/>
              <a:gd name="connsiteX1" fmla="*/ 1100028 w 4688104"/>
              <a:gd name="connsiteY1" fmla="*/ 14068 h 3519267"/>
              <a:gd name="connsiteX2" fmla="*/ 1092344 w 4688104"/>
              <a:gd name="connsiteY2" fmla="*/ 33086 h 3519267"/>
              <a:gd name="connsiteX3" fmla="*/ 1066800 w 4688104"/>
              <a:gd name="connsiteY3" fmla="*/ 194334 h 3519267"/>
              <a:gd name="connsiteX4" fmla="*/ 2324100 w 4688104"/>
              <a:gd name="connsiteY4" fmla="*/ 994434 h 3519267"/>
              <a:gd name="connsiteX5" fmla="*/ 3581400 w 4688104"/>
              <a:gd name="connsiteY5" fmla="*/ 194334 h 3519267"/>
              <a:gd name="connsiteX6" fmla="*/ 3555856 w 4688104"/>
              <a:gd name="connsiteY6" fmla="*/ 33086 h 3519267"/>
              <a:gd name="connsiteX7" fmla="*/ 3548172 w 4688104"/>
              <a:gd name="connsiteY7" fmla="*/ 14068 h 3519267"/>
              <a:gd name="connsiteX8" fmla="*/ 4486019 w 4688104"/>
              <a:gd name="connsiteY8" fmla="*/ 0 h 3519267"/>
              <a:gd name="connsiteX9" fmla="*/ 4648200 w 4688104"/>
              <a:gd name="connsiteY9" fmla="*/ 598280 h 3519267"/>
              <a:gd name="connsiteX10" fmla="*/ 4648200 w 4688104"/>
              <a:gd name="connsiteY10" fmla="*/ 2935055 h 3519267"/>
              <a:gd name="connsiteX11" fmla="*/ 4063988 w 4688104"/>
              <a:gd name="connsiteY11" fmla="*/ 3519267 h 3519267"/>
              <a:gd name="connsiteX12" fmla="*/ 584212 w 4688104"/>
              <a:gd name="connsiteY12" fmla="*/ 3519267 h 3519267"/>
              <a:gd name="connsiteX13" fmla="*/ 0 w 4688104"/>
              <a:gd name="connsiteY13" fmla="*/ 2935055 h 3519267"/>
              <a:gd name="connsiteX14" fmla="*/ 0 w 4688104"/>
              <a:gd name="connsiteY14" fmla="*/ 598280 h 3519267"/>
              <a:gd name="connsiteX15" fmla="*/ 584212 w 4688104"/>
              <a:gd name="connsiteY15" fmla="*/ 14068 h 3519267"/>
              <a:gd name="connsiteX0" fmla="*/ 584212 w 4656062"/>
              <a:gd name="connsiteY0" fmla="*/ 14560 h 3519759"/>
              <a:gd name="connsiteX1" fmla="*/ 1100028 w 4656062"/>
              <a:gd name="connsiteY1" fmla="*/ 14560 h 3519759"/>
              <a:gd name="connsiteX2" fmla="*/ 1092344 w 4656062"/>
              <a:gd name="connsiteY2" fmla="*/ 33578 h 3519759"/>
              <a:gd name="connsiteX3" fmla="*/ 1066800 w 4656062"/>
              <a:gd name="connsiteY3" fmla="*/ 194826 h 3519759"/>
              <a:gd name="connsiteX4" fmla="*/ 2324100 w 4656062"/>
              <a:gd name="connsiteY4" fmla="*/ 994926 h 3519759"/>
              <a:gd name="connsiteX5" fmla="*/ 3581400 w 4656062"/>
              <a:gd name="connsiteY5" fmla="*/ 194826 h 3519759"/>
              <a:gd name="connsiteX6" fmla="*/ 3555856 w 4656062"/>
              <a:gd name="connsiteY6" fmla="*/ 33578 h 3519759"/>
              <a:gd name="connsiteX7" fmla="*/ 3548172 w 4656062"/>
              <a:gd name="connsiteY7" fmla="*/ 14560 h 3519759"/>
              <a:gd name="connsiteX8" fmla="*/ 4486019 w 4656062"/>
              <a:gd name="connsiteY8" fmla="*/ 492 h 3519759"/>
              <a:gd name="connsiteX9" fmla="*/ 4648200 w 4656062"/>
              <a:gd name="connsiteY9" fmla="*/ 598772 h 3519759"/>
              <a:gd name="connsiteX10" fmla="*/ 4648200 w 4656062"/>
              <a:gd name="connsiteY10" fmla="*/ 2935547 h 3519759"/>
              <a:gd name="connsiteX11" fmla="*/ 4063988 w 4656062"/>
              <a:gd name="connsiteY11" fmla="*/ 3519759 h 3519759"/>
              <a:gd name="connsiteX12" fmla="*/ 584212 w 4656062"/>
              <a:gd name="connsiteY12" fmla="*/ 3519759 h 3519759"/>
              <a:gd name="connsiteX13" fmla="*/ 0 w 4656062"/>
              <a:gd name="connsiteY13" fmla="*/ 2935547 h 3519759"/>
              <a:gd name="connsiteX14" fmla="*/ 0 w 4656062"/>
              <a:gd name="connsiteY14" fmla="*/ 598772 h 3519759"/>
              <a:gd name="connsiteX15" fmla="*/ 584212 w 4656062"/>
              <a:gd name="connsiteY15" fmla="*/ 14560 h 3519759"/>
              <a:gd name="connsiteX0" fmla="*/ 584212 w 4648200"/>
              <a:gd name="connsiteY0" fmla="*/ 17125 h 3522324"/>
              <a:gd name="connsiteX1" fmla="*/ 1100028 w 4648200"/>
              <a:gd name="connsiteY1" fmla="*/ 17125 h 3522324"/>
              <a:gd name="connsiteX2" fmla="*/ 1092344 w 4648200"/>
              <a:gd name="connsiteY2" fmla="*/ 36143 h 3522324"/>
              <a:gd name="connsiteX3" fmla="*/ 1066800 w 4648200"/>
              <a:gd name="connsiteY3" fmla="*/ 197391 h 3522324"/>
              <a:gd name="connsiteX4" fmla="*/ 2324100 w 4648200"/>
              <a:gd name="connsiteY4" fmla="*/ 997491 h 3522324"/>
              <a:gd name="connsiteX5" fmla="*/ 3581400 w 4648200"/>
              <a:gd name="connsiteY5" fmla="*/ 197391 h 3522324"/>
              <a:gd name="connsiteX6" fmla="*/ 3555856 w 4648200"/>
              <a:gd name="connsiteY6" fmla="*/ 36143 h 3522324"/>
              <a:gd name="connsiteX7" fmla="*/ 3548172 w 4648200"/>
              <a:gd name="connsiteY7" fmla="*/ 17125 h 3522324"/>
              <a:gd name="connsiteX8" fmla="*/ 4486019 w 4648200"/>
              <a:gd name="connsiteY8" fmla="*/ 3057 h 3522324"/>
              <a:gd name="connsiteX9" fmla="*/ 4620065 w 4648200"/>
              <a:gd name="connsiteY9" fmla="*/ 334051 h 3522324"/>
              <a:gd name="connsiteX10" fmla="*/ 4648200 w 4648200"/>
              <a:gd name="connsiteY10" fmla="*/ 2938112 h 3522324"/>
              <a:gd name="connsiteX11" fmla="*/ 4063988 w 4648200"/>
              <a:gd name="connsiteY11" fmla="*/ 3522324 h 3522324"/>
              <a:gd name="connsiteX12" fmla="*/ 584212 w 4648200"/>
              <a:gd name="connsiteY12" fmla="*/ 3522324 h 3522324"/>
              <a:gd name="connsiteX13" fmla="*/ 0 w 4648200"/>
              <a:gd name="connsiteY13" fmla="*/ 2938112 h 3522324"/>
              <a:gd name="connsiteX14" fmla="*/ 0 w 4648200"/>
              <a:gd name="connsiteY14" fmla="*/ 601337 h 3522324"/>
              <a:gd name="connsiteX15" fmla="*/ 584212 w 4648200"/>
              <a:gd name="connsiteY15" fmla="*/ 17125 h 3522324"/>
              <a:gd name="connsiteX0" fmla="*/ 254396 w 4656009"/>
              <a:gd name="connsiteY0" fmla="*/ 17125 h 3522324"/>
              <a:gd name="connsiteX1" fmla="*/ 1107837 w 4656009"/>
              <a:gd name="connsiteY1" fmla="*/ 17125 h 3522324"/>
              <a:gd name="connsiteX2" fmla="*/ 1100153 w 4656009"/>
              <a:gd name="connsiteY2" fmla="*/ 36143 h 3522324"/>
              <a:gd name="connsiteX3" fmla="*/ 1074609 w 4656009"/>
              <a:gd name="connsiteY3" fmla="*/ 197391 h 3522324"/>
              <a:gd name="connsiteX4" fmla="*/ 2331909 w 4656009"/>
              <a:gd name="connsiteY4" fmla="*/ 997491 h 3522324"/>
              <a:gd name="connsiteX5" fmla="*/ 3589209 w 4656009"/>
              <a:gd name="connsiteY5" fmla="*/ 197391 h 3522324"/>
              <a:gd name="connsiteX6" fmla="*/ 3563665 w 4656009"/>
              <a:gd name="connsiteY6" fmla="*/ 36143 h 3522324"/>
              <a:gd name="connsiteX7" fmla="*/ 3555981 w 4656009"/>
              <a:gd name="connsiteY7" fmla="*/ 17125 h 3522324"/>
              <a:gd name="connsiteX8" fmla="*/ 4493828 w 4656009"/>
              <a:gd name="connsiteY8" fmla="*/ 3057 h 3522324"/>
              <a:gd name="connsiteX9" fmla="*/ 4627874 w 4656009"/>
              <a:gd name="connsiteY9" fmla="*/ 334051 h 3522324"/>
              <a:gd name="connsiteX10" fmla="*/ 4656009 w 4656009"/>
              <a:gd name="connsiteY10" fmla="*/ 2938112 h 3522324"/>
              <a:gd name="connsiteX11" fmla="*/ 4071797 w 4656009"/>
              <a:gd name="connsiteY11" fmla="*/ 3522324 h 3522324"/>
              <a:gd name="connsiteX12" fmla="*/ 592021 w 4656009"/>
              <a:gd name="connsiteY12" fmla="*/ 3522324 h 3522324"/>
              <a:gd name="connsiteX13" fmla="*/ 7809 w 4656009"/>
              <a:gd name="connsiteY13" fmla="*/ 2938112 h 3522324"/>
              <a:gd name="connsiteX14" fmla="*/ 7809 w 4656009"/>
              <a:gd name="connsiteY14" fmla="*/ 601337 h 3522324"/>
              <a:gd name="connsiteX15" fmla="*/ 254396 w 4656009"/>
              <a:gd name="connsiteY15" fmla="*/ 17125 h 3522324"/>
              <a:gd name="connsiteX0" fmla="*/ 225545 w 4669361"/>
              <a:gd name="connsiteY0" fmla="*/ 31193 h 3522324"/>
              <a:gd name="connsiteX1" fmla="*/ 1121189 w 4669361"/>
              <a:gd name="connsiteY1" fmla="*/ 17125 h 3522324"/>
              <a:gd name="connsiteX2" fmla="*/ 1113505 w 4669361"/>
              <a:gd name="connsiteY2" fmla="*/ 36143 h 3522324"/>
              <a:gd name="connsiteX3" fmla="*/ 1087961 w 4669361"/>
              <a:gd name="connsiteY3" fmla="*/ 197391 h 3522324"/>
              <a:gd name="connsiteX4" fmla="*/ 2345261 w 4669361"/>
              <a:gd name="connsiteY4" fmla="*/ 997491 h 3522324"/>
              <a:gd name="connsiteX5" fmla="*/ 3602561 w 4669361"/>
              <a:gd name="connsiteY5" fmla="*/ 197391 h 3522324"/>
              <a:gd name="connsiteX6" fmla="*/ 3577017 w 4669361"/>
              <a:gd name="connsiteY6" fmla="*/ 36143 h 3522324"/>
              <a:gd name="connsiteX7" fmla="*/ 3569333 w 4669361"/>
              <a:gd name="connsiteY7" fmla="*/ 17125 h 3522324"/>
              <a:gd name="connsiteX8" fmla="*/ 4507180 w 4669361"/>
              <a:gd name="connsiteY8" fmla="*/ 3057 h 3522324"/>
              <a:gd name="connsiteX9" fmla="*/ 4641226 w 4669361"/>
              <a:gd name="connsiteY9" fmla="*/ 334051 h 3522324"/>
              <a:gd name="connsiteX10" fmla="*/ 4669361 w 4669361"/>
              <a:gd name="connsiteY10" fmla="*/ 2938112 h 3522324"/>
              <a:gd name="connsiteX11" fmla="*/ 4085149 w 4669361"/>
              <a:gd name="connsiteY11" fmla="*/ 3522324 h 3522324"/>
              <a:gd name="connsiteX12" fmla="*/ 605373 w 4669361"/>
              <a:gd name="connsiteY12" fmla="*/ 3522324 h 3522324"/>
              <a:gd name="connsiteX13" fmla="*/ 21161 w 4669361"/>
              <a:gd name="connsiteY13" fmla="*/ 2938112 h 3522324"/>
              <a:gd name="connsiteX14" fmla="*/ 21161 w 4669361"/>
              <a:gd name="connsiteY14" fmla="*/ 601337 h 3522324"/>
              <a:gd name="connsiteX15" fmla="*/ 225545 w 4669361"/>
              <a:gd name="connsiteY15" fmla="*/ 31193 h 3522324"/>
              <a:gd name="connsiteX0" fmla="*/ 225545 w 4669361"/>
              <a:gd name="connsiteY0" fmla="*/ 31193 h 3522324"/>
              <a:gd name="connsiteX1" fmla="*/ 1121189 w 4669361"/>
              <a:gd name="connsiteY1" fmla="*/ 17125 h 3522324"/>
              <a:gd name="connsiteX2" fmla="*/ 1113505 w 4669361"/>
              <a:gd name="connsiteY2" fmla="*/ 36143 h 3522324"/>
              <a:gd name="connsiteX3" fmla="*/ 1087961 w 4669361"/>
              <a:gd name="connsiteY3" fmla="*/ 197391 h 3522324"/>
              <a:gd name="connsiteX4" fmla="*/ 2345261 w 4669361"/>
              <a:gd name="connsiteY4" fmla="*/ 997491 h 3522324"/>
              <a:gd name="connsiteX5" fmla="*/ 3602561 w 4669361"/>
              <a:gd name="connsiteY5" fmla="*/ 197391 h 3522324"/>
              <a:gd name="connsiteX6" fmla="*/ 3577017 w 4669361"/>
              <a:gd name="connsiteY6" fmla="*/ 36143 h 3522324"/>
              <a:gd name="connsiteX7" fmla="*/ 3569333 w 4669361"/>
              <a:gd name="connsiteY7" fmla="*/ 17125 h 3522324"/>
              <a:gd name="connsiteX8" fmla="*/ 4507180 w 4669361"/>
              <a:gd name="connsiteY8" fmla="*/ 3057 h 3522324"/>
              <a:gd name="connsiteX9" fmla="*/ 4641226 w 4669361"/>
              <a:gd name="connsiteY9" fmla="*/ 334051 h 3522324"/>
              <a:gd name="connsiteX10" fmla="*/ 4669361 w 4669361"/>
              <a:gd name="connsiteY10" fmla="*/ 2938112 h 3522324"/>
              <a:gd name="connsiteX11" fmla="*/ 4085149 w 4669361"/>
              <a:gd name="connsiteY11" fmla="*/ 3522324 h 3522324"/>
              <a:gd name="connsiteX12" fmla="*/ 605373 w 4669361"/>
              <a:gd name="connsiteY12" fmla="*/ 3522324 h 3522324"/>
              <a:gd name="connsiteX13" fmla="*/ 21161 w 4669361"/>
              <a:gd name="connsiteY13" fmla="*/ 2938112 h 3522324"/>
              <a:gd name="connsiteX14" fmla="*/ 21161 w 4669361"/>
              <a:gd name="connsiteY14" fmla="*/ 362186 h 3522324"/>
              <a:gd name="connsiteX15" fmla="*/ 225545 w 4669361"/>
              <a:gd name="connsiteY15" fmla="*/ 31193 h 3522324"/>
              <a:gd name="connsiteX0" fmla="*/ 225545 w 4678359"/>
              <a:gd name="connsiteY0" fmla="*/ 30576 h 3521707"/>
              <a:gd name="connsiteX1" fmla="*/ 1121189 w 4678359"/>
              <a:gd name="connsiteY1" fmla="*/ 16508 h 3521707"/>
              <a:gd name="connsiteX2" fmla="*/ 1113505 w 4678359"/>
              <a:gd name="connsiteY2" fmla="*/ 35526 h 3521707"/>
              <a:gd name="connsiteX3" fmla="*/ 1087961 w 4678359"/>
              <a:gd name="connsiteY3" fmla="*/ 196774 h 3521707"/>
              <a:gd name="connsiteX4" fmla="*/ 2345261 w 4678359"/>
              <a:gd name="connsiteY4" fmla="*/ 996874 h 3521707"/>
              <a:gd name="connsiteX5" fmla="*/ 3602561 w 4678359"/>
              <a:gd name="connsiteY5" fmla="*/ 196774 h 3521707"/>
              <a:gd name="connsiteX6" fmla="*/ 3577017 w 4678359"/>
              <a:gd name="connsiteY6" fmla="*/ 35526 h 3521707"/>
              <a:gd name="connsiteX7" fmla="*/ 3569333 w 4678359"/>
              <a:gd name="connsiteY7" fmla="*/ 16508 h 3521707"/>
              <a:gd name="connsiteX8" fmla="*/ 4507180 w 4678359"/>
              <a:gd name="connsiteY8" fmla="*/ 2440 h 3521707"/>
              <a:gd name="connsiteX9" fmla="*/ 4670952 w 4678359"/>
              <a:gd name="connsiteY9" fmla="*/ 349147 h 3521707"/>
              <a:gd name="connsiteX10" fmla="*/ 4669361 w 4678359"/>
              <a:gd name="connsiteY10" fmla="*/ 2937495 h 3521707"/>
              <a:gd name="connsiteX11" fmla="*/ 4085149 w 4678359"/>
              <a:gd name="connsiteY11" fmla="*/ 3521707 h 3521707"/>
              <a:gd name="connsiteX12" fmla="*/ 605373 w 4678359"/>
              <a:gd name="connsiteY12" fmla="*/ 3521707 h 3521707"/>
              <a:gd name="connsiteX13" fmla="*/ 21161 w 4678359"/>
              <a:gd name="connsiteY13" fmla="*/ 2937495 h 3521707"/>
              <a:gd name="connsiteX14" fmla="*/ 21161 w 4678359"/>
              <a:gd name="connsiteY14" fmla="*/ 361569 h 3521707"/>
              <a:gd name="connsiteX15" fmla="*/ 225545 w 4678359"/>
              <a:gd name="connsiteY15" fmla="*/ 30576 h 3521707"/>
              <a:gd name="connsiteX0" fmla="*/ 245227 w 4698041"/>
              <a:gd name="connsiteY0" fmla="*/ 30576 h 3521707"/>
              <a:gd name="connsiteX1" fmla="*/ 1140871 w 4698041"/>
              <a:gd name="connsiteY1" fmla="*/ 16508 h 3521707"/>
              <a:gd name="connsiteX2" fmla="*/ 1133187 w 4698041"/>
              <a:gd name="connsiteY2" fmla="*/ 35526 h 3521707"/>
              <a:gd name="connsiteX3" fmla="*/ 1107643 w 4698041"/>
              <a:gd name="connsiteY3" fmla="*/ 196774 h 3521707"/>
              <a:gd name="connsiteX4" fmla="*/ 2364943 w 4698041"/>
              <a:gd name="connsiteY4" fmla="*/ 996874 h 3521707"/>
              <a:gd name="connsiteX5" fmla="*/ 3622243 w 4698041"/>
              <a:gd name="connsiteY5" fmla="*/ 196774 h 3521707"/>
              <a:gd name="connsiteX6" fmla="*/ 3596699 w 4698041"/>
              <a:gd name="connsiteY6" fmla="*/ 35526 h 3521707"/>
              <a:gd name="connsiteX7" fmla="*/ 3589015 w 4698041"/>
              <a:gd name="connsiteY7" fmla="*/ 16508 h 3521707"/>
              <a:gd name="connsiteX8" fmla="*/ 4526862 w 4698041"/>
              <a:gd name="connsiteY8" fmla="*/ 2440 h 3521707"/>
              <a:gd name="connsiteX9" fmla="*/ 4690634 w 4698041"/>
              <a:gd name="connsiteY9" fmla="*/ 349147 h 3521707"/>
              <a:gd name="connsiteX10" fmla="*/ 4689043 w 4698041"/>
              <a:gd name="connsiteY10" fmla="*/ 2937495 h 3521707"/>
              <a:gd name="connsiteX11" fmla="*/ 4104831 w 4698041"/>
              <a:gd name="connsiteY11" fmla="*/ 3521707 h 3521707"/>
              <a:gd name="connsiteX12" fmla="*/ 625055 w 4698041"/>
              <a:gd name="connsiteY12" fmla="*/ 3521707 h 3521707"/>
              <a:gd name="connsiteX13" fmla="*/ 40843 w 4698041"/>
              <a:gd name="connsiteY13" fmla="*/ 2937495 h 3521707"/>
              <a:gd name="connsiteX14" fmla="*/ 11118 w 4698041"/>
              <a:gd name="connsiteY14" fmla="*/ 361569 h 3521707"/>
              <a:gd name="connsiteX15" fmla="*/ 245227 w 4698041"/>
              <a:gd name="connsiteY15" fmla="*/ 30576 h 352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98041" h="3521707">
                <a:moveTo>
                  <a:pt x="245227" y="30576"/>
                </a:moveTo>
                <a:lnTo>
                  <a:pt x="1140871" y="16508"/>
                </a:lnTo>
                <a:lnTo>
                  <a:pt x="1133187" y="35526"/>
                </a:lnTo>
                <a:cubicBezTo>
                  <a:pt x="1116439" y="87611"/>
                  <a:pt x="1107643" y="141539"/>
                  <a:pt x="1107643" y="196774"/>
                </a:cubicBezTo>
                <a:cubicBezTo>
                  <a:pt x="1107643" y="638657"/>
                  <a:pt x="1670555" y="996874"/>
                  <a:pt x="2364943" y="996874"/>
                </a:cubicBezTo>
                <a:cubicBezTo>
                  <a:pt x="3059331" y="996874"/>
                  <a:pt x="3622243" y="638657"/>
                  <a:pt x="3622243" y="196774"/>
                </a:cubicBezTo>
                <a:cubicBezTo>
                  <a:pt x="3622243" y="141539"/>
                  <a:pt x="3613448" y="87611"/>
                  <a:pt x="3596699" y="35526"/>
                </a:cubicBezTo>
                <a:lnTo>
                  <a:pt x="3589015" y="16508"/>
                </a:lnTo>
                <a:cubicBezTo>
                  <a:pt x="3760954" y="16508"/>
                  <a:pt x="4354923" y="2440"/>
                  <a:pt x="4526862" y="2440"/>
                </a:cubicBezTo>
                <a:cubicBezTo>
                  <a:pt x="4751040" y="-11628"/>
                  <a:pt x="4690634" y="26496"/>
                  <a:pt x="4690634" y="349147"/>
                </a:cubicBezTo>
                <a:cubicBezTo>
                  <a:pt x="4700012" y="1217167"/>
                  <a:pt x="4679665" y="2069475"/>
                  <a:pt x="4689043" y="2937495"/>
                </a:cubicBezTo>
                <a:cubicBezTo>
                  <a:pt x="4689043" y="3260146"/>
                  <a:pt x="4427482" y="3521707"/>
                  <a:pt x="4104831" y="3521707"/>
                </a:cubicBezTo>
                <a:lnTo>
                  <a:pt x="625055" y="3521707"/>
                </a:lnTo>
                <a:cubicBezTo>
                  <a:pt x="302404" y="3521707"/>
                  <a:pt x="40843" y="3260146"/>
                  <a:pt x="40843" y="2937495"/>
                </a:cubicBezTo>
                <a:lnTo>
                  <a:pt x="11118" y="361569"/>
                </a:lnTo>
                <a:cubicBezTo>
                  <a:pt x="11118" y="38918"/>
                  <a:pt x="-77424" y="30576"/>
                  <a:pt x="245227" y="3057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AD90C4-D6A4-4411-BC59-8AF7B70D60BB}"/>
              </a:ext>
            </a:extLst>
          </p:cNvPr>
          <p:cNvSpPr txBox="1"/>
          <p:nvPr/>
        </p:nvSpPr>
        <p:spPr>
          <a:xfrm>
            <a:off x="1344424" y="4010979"/>
            <a:ext cx="4419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জামিলা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bn-IN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চুপড়িয়া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41259D-ADC4-47F9-8580-164DCD362765}"/>
              </a:ext>
            </a:extLst>
          </p:cNvPr>
          <p:cNvSpPr txBox="1"/>
          <p:nvPr/>
        </p:nvSpPr>
        <p:spPr>
          <a:xfrm>
            <a:off x="6885879" y="4467229"/>
            <a:ext cx="3973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	: ১ম</a:t>
            </a:r>
          </a:p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আমাদের মুক্তিযুদ্ধ </a:t>
            </a:r>
          </a:p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	: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মুজিবনগর সরকার গঠন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A1FAD53-989A-43AC-9370-CB8E0BADAF9F}"/>
              </a:ext>
            </a:extLst>
          </p:cNvPr>
          <p:cNvSpPr/>
          <p:nvPr/>
        </p:nvSpPr>
        <p:spPr>
          <a:xfrm>
            <a:off x="1656522" y="6302382"/>
            <a:ext cx="3710608" cy="3634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1245F3-C10C-4CFE-99AF-D9CDA35932BD}"/>
              </a:ext>
            </a:extLst>
          </p:cNvPr>
          <p:cNvSpPr/>
          <p:nvPr/>
        </p:nvSpPr>
        <p:spPr>
          <a:xfrm>
            <a:off x="1786546" y="6665843"/>
            <a:ext cx="3710608" cy="231913"/>
          </a:xfrm>
          <a:prstGeom prst="rect">
            <a:avLst/>
          </a:prstGeom>
          <a:solidFill>
            <a:srgbClr val="F0B9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2E73247-F5AE-447F-AD01-643F7671FDFD}"/>
              </a:ext>
            </a:extLst>
          </p:cNvPr>
          <p:cNvSpPr/>
          <p:nvPr/>
        </p:nvSpPr>
        <p:spPr>
          <a:xfrm>
            <a:off x="7073982" y="6416362"/>
            <a:ext cx="3710608" cy="2494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3D83D8-2D2D-4562-990A-A55813475CA3}"/>
              </a:ext>
            </a:extLst>
          </p:cNvPr>
          <p:cNvSpPr/>
          <p:nvPr/>
        </p:nvSpPr>
        <p:spPr>
          <a:xfrm>
            <a:off x="7207501" y="6661537"/>
            <a:ext cx="3710608" cy="231913"/>
          </a:xfrm>
          <a:prstGeom prst="rect">
            <a:avLst/>
          </a:prstGeom>
          <a:solidFill>
            <a:srgbClr val="F0B9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39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log#3 Mojibnogor Tour,মুজিব নগর ভ্রমণ, Tusher Mahamud - YouTube">
            <a:extLst>
              <a:ext uri="{FF2B5EF4-FFF2-40B4-BE49-F238E27FC236}">
                <a16:creationId xmlns:a16="http://schemas.microsoft.com/office/drawing/2014/main" id="{CAD4048B-B1AF-4638-AD60-F92092FB8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1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B91094-400A-49C7-884A-F0B647A057A6}"/>
              </a:ext>
            </a:extLst>
          </p:cNvPr>
          <p:cNvSpPr txBox="1"/>
          <p:nvPr/>
        </p:nvSpPr>
        <p:spPr>
          <a:xfrm>
            <a:off x="2847742" y="5629610"/>
            <a:ext cx="6496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b="1" dirty="0"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130AE-09CC-4E6C-8DB5-B982F81651E8}"/>
              </a:ext>
            </a:extLst>
          </p:cNvPr>
          <p:cNvSpPr txBox="1"/>
          <p:nvPr/>
        </p:nvSpPr>
        <p:spPr>
          <a:xfrm>
            <a:off x="3713011" y="1072707"/>
            <a:ext cx="4765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UrmeeMJ" panose="00000400000000000000" pitchFamily="2" charset="0"/>
                <a:cs typeface="UrmeeMJ" panose="00000400000000000000" pitchFamily="2" charset="0"/>
              </a:rPr>
              <a:t>করে</a:t>
            </a:r>
            <a:r>
              <a:rPr lang="en-US" sz="6000" b="1" dirty="0">
                <a:latin typeface="UrmeeMJ" panose="00000400000000000000" pitchFamily="2" charset="0"/>
                <a:cs typeface="UrmeeMJ" panose="00000400000000000000" pitchFamily="2" charset="0"/>
              </a:rPr>
              <a:t> </a:t>
            </a:r>
            <a:r>
              <a:rPr lang="en-US" sz="6000" b="1" dirty="0" err="1">
                <a:latin typeface="UrmeeMJ" panose="00000400000000000000" pitchFamily="2" charset="0"/>
                <a:cs typeface="UrmeeMJ" panose="00000400000000000000" pitchFamily="2" charset="0"/>
              </a:rPr>
              <a:t>আসি</a:t>
            </a:r>
            <a:r>
              <a:rPr lang="en-US" sz="6000" b="1" dirty="0">
                <a:latin typeface="UrmeeMJ" panose="00000400000000000000" pitchFamily="2" charset="0"/>
                <a:cs typeface="UrmeeMJ" panose="000004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5862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2.22222E-6 L -4.375E-6 -0.07222 " pathEditMode="relative" rAng="0" ptsTypes="AA">
                                      <p:cBhvr>
                                        <p:cTn id="13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B2C44F-C7B3-47E5-BF8D-3CD17A81B0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387" b="67714" l="4606" r="965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2359" b="26974"/>
          <a:stretch/>
        </p:blipFill>
        <p:spPr>
          <a:xfrm>
            <a:off x="1900142" y="3971150"/>
            <a:ext cx="7994719" cy="274906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9A56920-FACA-4F21-A211-5E88B57CD007}"/>
              </a:ext>
            </a:extLst>
          </p:cNvPr>
          <p:cNvGrpSpPr/>
          <p:nvPr/>
        </p:nvGrpSpPr>
        <p:grpSpPr>
          <a:xfrm>
            <a:off x="2038061" y="195639"/>
            <a:ext cx="7718883" cy="4673691"/>
            <a:chOff x="2039815" y="439863"/>
            <a:chExt cx="8024095" cy="465565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D184DAF-B668-42B2-B95A-1EBB05C3C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9815" y="439863"/>
              <a:ext cx="8024095" cy="465565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59D2E5-2F53-4EA4-A20D-85D78318D7C8}"/>
                </a:ext>
              </a:extLst>
            </p:cNvPr>
            <p:cNvSpPr/>
            <p:nvPr/>
          </p:nvSpPr>
          <p:spPr>
            <a:xfrm>
              <a:off x="2598091" y="639578"/>
              <a:ext cx="6672518" cy="39931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E0A0284-B773-41D8-8ED2-22C0E9A97D69}"/>
              </a:ext>
            </a:extLst>
          </p:cNvPr>
          <p:cNvSpPr/>
          <p:nvPr/>
        </p:nvSpPr>
        <p:spPr>
          <a:xfrm>
            <a:off x="2602157" y="399705"/>
            <a:ext cx="6558306" cy="4008567"/>
          </a:xfrm>
          <a:prstGeom prst="rect">
            <a:avLst/>
          </a:prstGeom>
          <a:noFill/>
          <a:ln w="1206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4A0967-AB94-4B50-AE8B-B7CE00660220}"/>
              </a:ext>
            </a:extLst>
          </p:cNvPr>
          <p:cNvGrpSpPr/>
          <p:nvPr/>
        </p:nvGrpSpPr>
        <p:grpSpPr>
          <a:xfrm>
            <a:off x="2038061" y="233794"/>
            <a:ext cx="7718883" cy="4673691"/>
            <a:chOff x="2039815" y="439863"/>
            <a:chExt cx="8024095" cy="46556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4B3A80-C63C-451B-9F85-E50D03441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9815" y="439863"/>
              <a:ext cx="8024095" cy="465565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DCBED8-2D19-42A6-A520-1C78EAE2B270}"/>
                </a:ext>
              </a:extLst>
            </p:cNvPr>
            <p:cNvSpPr/>
            <p:nvPr/>
          </p:nvSpPr>
          <p:spPr>
            <a:xfrm>
              <a:off x="2598091" y="639578"/>
              <a:ext cx="6672518" cy="39931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55923A2-64A9-4E5E-AF92-23EABF074224}"/>
              </a:ext>
            </a:extLst>
          </p:cNvPr>
          <p:cNvSpPr txBox="1"/>
          <p:nvPr/>
        </p:nvSpPr>
        <p:spPr>
          <a:xfrm rot="16200000">
            <a:off x="-1272291" y="2858637"/>
            <a:ext cx="5025148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bn-BD" sz="36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,আমরা </a:t>
            </a:r>
            <a:r>
              <a:rPr lang="en-US" sz="3600" b="1" cap="all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দেখি।</a:t>
            </a:r>
            <a:r>
              <a:rPr lang="en-US" sz="36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53C005-E5FC-4562-A656-D84DFAA8BD36}"/>
              </a:ext>
            </a:extLst>
          </p:cNvPr>
          <p:cNvSpPr txBox="1"/>
          <p:nvPr/>
        </p:nvSpPr>
        <p:spPr>
          <a:xfrm>
            <a:off x="512833" y="6382589"/>
            <a:ext cx="11363911" cy="4462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ভিডিওটি দেখে তোমরা কী অনুমান করতে পারছো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আমাদের আজকের পাঠ কী হতে পারে?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1FDA1B-2E47-4065-B7D4-1E4011599C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859" y="1953921"/>
            <a:ext cx="2279598" cy="28998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576E9E4-6ED4-4F83-9A53-289F5B1D25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259" y="2106321"/>
            <a:ext cx="2279598" cy="28998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E2D4F2C-AD9E-4FD8-A526-083E778058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898" y="1344613"/>
            <a:ext cx="2279598" cy="289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40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499D984C-441E-4C2D-BF62-77AA93DFD3A5}"/>
              </a:ext>
            </a:extLst>
          </p:cNvPr>
          <p:cNvSpPr/>
          <p:nvPr/>
        </p:nvSpPr>
        <p:spPr>
          <a:xfrm>
            <a:off x="407771" y="-16487"/>
            <a:ext cx="562644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4D7ECFF-1E0D-4667-ADCF-35314973A8F1}"/>
              </a:ext>
            </a:extLst>
          </p:cNvPr>
          <p:cNvGrpSpPr/>
          <p:nvPr/>
        </p:nvGrpSpPr>
        <p:grpSpPr>
          <a:xfrm flipH="1">
            <a:off x="645748" y="168138"/>
            <a:ext cx="5308216" cy="6361522"/>
            <a:chOff x="6162712" y="170933"/>
            <a:chExt cx="5308216" cy="6385232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2C1F029-65E6-48B3-BC1D-9F5B87E55D67}"/>
                </a:ext>
              </a:extLst>
            </p:cNvPr>
            <p:cNvSpPr/>
            <p:nvPr/>
          </p:nvSpPr>
          <p:spPr>
            <a:xfrm>
              <a:off x="10708105" y="3653744"/>
              <a:ext cx="762823" cy="29024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132516C-873D-45B6-BF8C-F0752673CEAF}"/>
                </a:ext>
              </a:extLst>
            </p:cNvPr>
            <p:cNvSpPr/>
            <p:nvPr/>
          </p:nvSpPr>
          <p:spPr>
            <a:xfrm>
              <a:off x="6162712" y="170933"/>
              <a:ext cx="5161943" cy="6385232"/>
            </a:xfrm>
            <a:custGeom>
              <a:avLst/>
              <a:gdLst>
                <a:gd name="connsiteX0" fmla="*/ 0 w 5161943"/>
                <a:gd name="connsiteY0" fmla="*/ 0 h 6385232"/>
                <a:gd name="connsiteX1" fmla="*/ 5161943 w 5161943"/>
                <a:gd name="connsiteY1" fmla="*/ 0 h 6385232"/>
                <a:gd name="connsiteX2" fmla="*/ 5161943 w 5161943"/>
                <a:gd name="connsiteY2" fmla="*/ 3583822 h 6385232"/>
                <a:gd name="connsiteX3" fmla="*/ 5020574 w 5161943"/>
                <a:gd name="connsiteY3" fmla="*/ 3583822 h 6385232"/>
                <a:gd name="connsiteX4" fmla="*/ 4641647 w 5161943"/>
                <a:gd name="connsiteY4" fmla="*/ 3962749 h 6385232"/>
                <a:gd name="connsiteX5" fmla="*/ 4641647 w 5161943"/>
                <a:gd name="connsiteY5" fmla="*/ 6385232 h 6385232"/>
                <a:gd name="connsiteX6" fmla="*/ 0 w 5161943"/>
                <a:gd name="connsiteY6" fmla="*/ 6385232 h 638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61943" h="6385232">
                  <a:moveTo>
                    <a:pt x="0" y="0"/>
                  </a:moveTo>
                  <a:lnTo>
                    <a:pt x="5161943" y="0"/>
                  </a:lnTo>
                  <a:lnTo>
                    <a:pt x="5161943" y="3583822"/>
                  </a:lnTo>
                  <a:lnTo>
                    <a:pt x="5020574" y="3583822"/>
                  </a:lnTo>
                  <a:cubicBezTo>
                    <a:pt x="4811298" y="3583822"/>
                    <a:pt x="4641647" y="3753473"/>
                    <a:pt x="4641647" y="3962749"/>
                  </a:cubicBezTo>
                  <a:lnTo>
                    <a:pt x="4641647" y="6385232"/>
                  </a:lnTo>
                  <a:lnTo>
                    <a:pt x="0" y="6385232"/>
                  </a:lnTo>
                  <a:close/>
                </a:path>
              </a:pathLst>
            </a:custGeom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928FA6D-4D0B-45AE-A2FA-6C94B676919D}"/>
              </a:ext>
            </a:extLst>
          </p:cNvPr>
          <p:cNvSpPr/>
          <p:nvPr/>
        </p:nvSpPr>
        <p:spPr>
          <a:xfrm>
            <a:off x="6095999" y="0"/>
            <a:ext cx="562644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F6B471-6FF6-4185-A540-F26B6BB024FD}"/>
              </a:ext>
            </a:extLst>
          </p:cNvPr>
          <p:cNvGrpSpPr/>
          <p:nvPr/>
        </p:nvGrpSpPr>
        <p:grpSpPr>
          <a:xfrm>
            <a:off x="6162712" y="144428"/>
            <a:ext cx="5308216" cy="6385232"/>
            <a:chOff x="6162712" y="170933"/>
            <a:chExt cx="5308216" cy="63852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ED5EC1-721E-4BD1-A51A-913FEB3F0045}"/>
                </a:ext>
              </a:extLst>
            </p:cNvPr>
            <p:cNvSpPr/>
            <p:nvPr/>
          </p:nvSpPr>
          <p:spPr>
            <a:xfrm>
              <a:off x="10708105" y="3653744"/>
              <a:ext cx="762823" cy="29024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5F341BC-7E12-4668-BA31-B1F6F72B95D7}"/>
                </a:ext>
              </a:extLst>
            </p:cNvPr>
            <p:cNvSpPr/>
            <p:nvPr/>
          </p:nvSpPr>
          <p:spPr>
            <a:xfrm>
              <a:off x="6162712" y="170933"/>
              <a:ext cx="5161943" cy="6385232"/>
            </a:xfrm>
            <a:custGeom>
              <a:avLst/>
              <a:gdLst>
                <a:gd name="connsiteX0" fmla="*/ 0 w 5161943"/>
                <a:gd name="connsiteY0" fmla="*/ 0 h 6385232"/>
                <a:gd name="connsiteX1" fmla="*/ 5161943 w 5161943"/>
                <a:gd name="connsiteY1" fmla="*/ 0 h 6385232"/>
                <a:gd name="connsiteX2" fmla="*/ 5161943 w 5161943"/>
                <a:gd name="connsiteY2" fmla="*/ 3583822 h 6385232"/>
                <a:gd name="connsiteX3" fmla="*/ 5020574 w 5161943"/>
                <a:gd name="connsiteY3" fmla="*/ 3583822 h 6385232"/>
                <a:gd name="connsiteX4" fmla="*/ 4641647 w 5161943"/>
                <a:gd name="connsiteY4" fmla="*/ 3962749 h 6385232"/>
                <a:gd name="connsiteX5" fmla="*/ 4641647 w 5161943"/>
                <a:gd name="connsiteY5" fmla="*/ 6385232 h 6385232"/>
                <a:gd name="connsiteX6" fmla="*/ 0 w 5161943"/>
                <a:gd name="connsiteY6" fmla="*/ 6385232 h 638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61943" h="6385232">
                  <a:moveTo>
                    <a:pt x="0" y="0"/>
                  </a:moveTo>
                  <a:lnTo>
                    <a:pt x="5161943" y="0"/>
                  </a:lnTo>
                  <a:lnTo>
                    <a:pt x="5161943" y="3583822"/>
                  </a:lnTo>
                  <a:lnTo>
                    <a:pt x="5020574" y="3583822"/>
                  </a:lnTo>
                  <a:cubicBezTo>
                    <a:pt x="4811298" y="3583822"/>
                    <a:pt x="4641647" y="3753473"/>
                    <a:pt x="4641647" y="3962749"/>
                  </a:cubicBezTo>
                  <a:lnTo>
                    <a:pt x="4641647" y="6385232"/>
                  </a:lnTo>
                  <a:lnTo>
                    <a:pt x="0" y="6385232"/>
                  </a:lnTo>
                  <a:close/>
                </a:path>
              </a:pathLst>
            </a:custGeom>
            <a:solidFill>
              <a:schemeClr val="bg1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4FF848A-881A-4CA2-93E4-45B51F554B1B}"/>
              </a:ext>
            </a:extLst>
          </p:cNvPr>
          <p:cNvGrpSpPr/>
          <p:nvPr/>
        </p:nvGrpSpPr>
        <p:grpSpPr>
          <a:xfrm>
            <a:off x="6219568" y="285726"/>
            <a:ext cx="376745" cy="6167212"/>
            <a:chOff x="6219568" y="189470"/>
            <a:chExt cx="376745" cy="6167212"/>
          </a:xfrm>
          <a:solidFill>
            <a:schemeClr val="accent2">
              <a:lumMod val="5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787D9D-4DF7-4E72-B22F-CF161A50FA8C}"/>
                </a:ext>
              </a:extLst>
            </p:cNvPr>
            <p:cNvSpPr/>
            <p:nvPr/>
          </p:nvSpPr>
          <p:spPr>
            <a:xfrm>
              <a:off x="6219568" y="189470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00E2A5-D338-4473-8D39-6FBB5222CF0E}"/>
                </a:ext>
              </a:extLst>
            </p:cNvPr>
            <p:cNvSpPr/>
            <p:nvPr/>
          </p:nvSpPr>
          <p:spPr>
            <a:xfrm>
              <a:off x="6219568" y="555328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6370925-DDC4-4CCB-A1DC-BEA95B9B6B2E}"/>
                </a:ext>
              </a:extLst>
            </p:cNvPr>
            <p:cNvSpPr/>
            <p:nvPr/>
          </p:nvSpPr>
          <p:spPr>
            <a:xfrm>
              <a:off x="6219568" y="921186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C7D7DE1-4896-4A28-B2D9-1FBB27620325}"/>
                </a:ext>
              </a:extLst>
            </p:cNvPr>
            <p:cNvSpPr/>
            <p:nvPr/>
          </p:nvSpPr>
          <p:spPr>
            <a:xfrm>
              <a:off x="6219568" y="1328773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E8224E2-5B2B-4914-B403-D98F00714E7F}"/>
                </a:ext>
              </a:extLst>
            </p:cNvPr>
            <p:cNvSpPr/>
            <p:nvPr/>
          </p:nvSpPr>
          <p:spPr>
            <a:xfrm>
              <a:off x="6219568" y="1732400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8B75731-8EB9-4D04-84C4-5790EDFC9619}"/>
                </a:ext>
              </a:extLst>
            </p:cNvPr>
            <p:cNvSpPr/>
            <p:nvPr/>
          </p:nvSpPr>
          <p:spPr>
            <a:xfrm>
              <a:off x="6219568" y="2136027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467C40E-D3AE-4879-93D0-1CFE5184E382}"/>
                </a:ext>
              </a:extLst>
            </p:cNvPr>
            <p:cNvSpPr/>
            <p:nvPr/>
          </p:nvSpPr>
          <p:spPr>
            <a:xfrm>
              <a:off x="6219568" y="2539654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50E8448-E89B-4FB7-962A-4EB9D52088BC}"/>
                </a:ext>
              </a:extLst>
            </p:cNvPr>
            <p:cNvSpPr/>
            <p:nvPr/>
          </p:nvSpPr>
          <p:spPr>
            <a:xfrm>
              <a:off x="6219568" y="2943281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723EF56-40BD-497B-B884-E3EF9592486B}"/>
                </a:ext>
              </a:extLst>
            </p:cNvPr>
            <p:cNvSpPr/>
            <p:nvPr/>
          </p:nvSpPr>
          <p:spPr>
            <a:xfrm>
              <a:off x="6219568" y="3346908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1549DC6-F64F-4E57-BCE6-2583FAF041FF}"/>
                </a:ext>
              </a:extLst>
            </p:cNvPr>
            <p:cNvSpPr/>
            <p:nvPr/>
          </p:nvSpPr>
          <p:spPr>
            <a:xfrm>
              <a:off x="6219568" y="3750535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F024861-C597-4D1C-9AD6-C31D4DDCCC9B}"/>
                </a:ext>
              </a:extLst>
            </p:cNvPr>
            <p:cNvSpPr/>
            <p:nvPr/>
          </p:nvSpPr>
          <p:spPr>
            <a:xfrm>
              <a:off x="6219568" y="4154162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58C76F0-C134-478C-A997-3C9D3225F760}"/>
                </a:ext>
              </a:extLst>
            </p:cNvPr>
            <p:cNvSpPr/>
            <p:nvPr/>
          </p:nvSpPr>
          <p:spPr>
            <a:xfrm>
              <a:off x="6219568" y="4557789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8616B16-E41D-4922-997D-3DFA96FD354D}"/>
                </a:ext>
              </a:extLst>
            </p:cNvPr>
            <p:cNvSpPr/>
            <p:nvPr/>
          </p:nvSpPr>
          <p:spPr>
            <a:xfrm>
              <a:off x="6219568" y="4961416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DB5F3FD-600A-4F6E-966D-251D1E44735D}"/>
                </a:ext>
              </a:extLst>
            </p:cNvPr>
            <p:cNvSpPr/>
            <p:nvPr/>
          </p:nvSpPr>
          <p:spPr>
            <a:xfrm>
              <a:off x="6219568" y="5365043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254217A-D286-4D00-BEE0-808500119D8B}"/>
                </a:ext>
              </a:extLst>
            </p:cNvPr>
            <p:cNvSpPr/>
            <p:nvPr/>
          </p:nvSpPr>
          <p:spPr>
            <a:xfrm>
              <a:off x="6219568" y="5754198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B8CA7C4-5B4C-4146-8DF3-CD589E898AFB}"/>
                </a:ext>
              </a:extLst>
            </p:cNvPr>
            <p:cNvSpPr/>
            <p:nvPr/>
          </p:nvSpPr>
          <p:spPr>
            <a:xfrm>
              <a:off x="6219568" y="6146102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5015A1A-AD57-4FF1-A48D-3BDFB88B57FC}"/>
              </a:ext>
            </a:extLst>
          </p:cNvPr>
          <p:cNvGrpSpPr/>
          <p:nvPr/>
        </p:nvGrpSpPr>
        <p:grpSpPr>
          <a:xfrm>
            <a:off x="5537380" y="274712"/>
            <a:ext cx="376745" cy="6167212"/>
            <a:chOff x="6219568" y="189470"/>
            <a:chExt cx="376745" cy="6167212"/>
          </a:xfrm>
          <a:solidFill>
            <a:schemeClr val="accent2">
              <a:lumMod val="50000"/>
            </a:schemeClr>
          </a:solidFill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1B9ADEB-0DB5-4B98-B3EA-2C99A5DDA6E9}"/>
                </a:ext>
              </a:extLst>
            </p:cNvPr>
            <p:cNvSpPr/>
            <p:nvPr/>
          </p:nvSpPr>
          <p:spPr>
            <a:xfrm>
              <a:off x="6219568" y="189470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18426C55-66F1-4247-94A4-7A0EBEB554AC}"/>
                </a:ext>
              </a:extLst>
            </p:cNvPr>
            <p:cNvSpPr/>
            <p:nvPr/>
          </p:nvSpPr>
          <p:spPr>
            <a:xfrm>
              <a:off x="6219568" y="555328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CDB064C-6EAA-4928-B0E0-F60DC3A30F7D}"/>
                </a:ext>
              </a:extLst>
            </p:cNvPr>
            <p:cNvSpPr/>
            <p:nvPr/>
          </p:nvSpPr>
          <p:spPr>
            <a:xfrm>
              <a:off x="6219568" y="921186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B635376-5116-4EDD-BBFB-E4F9A9FD9611}"/>
                </a:ext>
              </a:extLst>
            </p:cNvPr>
            <p:cNvSpPr/>
            <p:nvPr/>
          </p:nvSpPr>
          <p:spPr>
            <a:xfrm>
              <a:off x="6219568" y="1328773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D0F9488-E4D7-403C-8FC4-32D7AC7B2E55}"/>
                </a:ext>
              </a:extLst>
            </p:cNvPr>
            <p:cNvSpPr/>
            <p:nvPr/>
          </p:nvSpPr>
          <p:spPr>
            <a:xfrm>
              <a:off x="6219568" y="1732400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37D3704-46DB-48C1-BBAC-D431143BEC8A}"/>
                </a:ext>
              </a:extLst>
            </p:cNvPr>
            <p:cNvSpPr/>
            <p:nvPr/>
          </p:nvSpPr>
          <p:spPr>
            <a:xfrm>
              <a:off x="6219568" y="2136027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5FA3988-A52E-4D11-A59B-E33A9775BC8A}"/>
                </a:ext>
              </a:extLst>
            </p:cNvPr>
            <p:cNvSpPr/>
            <p:nvPr/>
          </p:nvSpPr>
          <p:spPr>
            <a:xfrm>
              <a:off x="6219568" y="2539654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83230B5-C912-4395-88B7-2C2F6BB0BBA5}"/>
                </a:ext>
              </a:extLst>
            </p:cNvPr>
            <p:cNvSpPr/>
            <p:nvPr/>
          </p:nvSpPr>
          <p:spPr>
            <a:xfrm>
              <a:off x="6219568" y="2943281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61E9CD0-AC6C-4CFA-A366-2C7303F91EC3}"/>
                </a:ext>
              </a:extLst>
            </p:cNvPr>
            <p:cNvSpPr/>
            <p:nvPr/>
          </p:nvSpPr>
          <p:spPr>
            <a:xfrm>
              <a:off x="6219568" y="3346908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5BC3E00-97F7-416B-8D38-052243B5BA94}"/>
                </a:ext>
              </a:extLst>
            </p:cNvPr>
            <p:cNvSpPr/>
            <p:nvPr/>
          </p:nvSpPr>
          <p:spPr>
            <a:xfrm>
              <a:off x="6219568" y="3750535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532BF8F8-A482-4358-9259-728DCBDED073}"/>
                </a:ext>
              </a:extLst>
            </p:cNvPr>
            <p:cNvSpPr/>
            <p:nvPr/>
          </p:nvSpPr>
          <p:spPr>
            <a:xfrm>
              <a:off x="6219568" y="4154162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129F278F-8D08-4464-9448-E9D53D9EC5DD}"/>
                </a:ext>
              </a:extLst>
            </p:cNvPr>
            <p:cNvSpPr/>
            <p:nvPr/>
          </p:nvSpPr>
          <p:spPr>
            <a:xfrm>
              <a:off x="6219568" y="4557789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AA99C3A-2295-46ED-ACA6-76C4E4B7538A}"/>
                </a:ext>
              </a:extLst>
            </p:cNvPr>
            <p:cNvSpPr/>
            <p:nvPr/>
          </p:nvSpPr>
          <p:spPr>
            <a:xfrm>
              <a:off x="6219568" y="4961416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F454451-2676-430C-8226-AB568887B483}"/>
                </a:ext>
              </a:extLst>
            </p:cNvPr>
            <p:cNvSpPr/>
            <p:nvPr/>
          </p:nvSpPr>
          <p:spPr>
            <a:xfrm>
              <a:off x="6219568" y="5365043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41D73DF-670B-4E37-9AF3-1744AFD73D66}"/>
                </a:ext>
              </a:extLst>
            </p:cNvPr>
            <p:cNvSpPr/>
            <p:nvPr/>
          </p:nvSpPr>
          <p:spPr>
            <a:xfrm>
              <a:off x="6219568" y="5754198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BF2EAC0-266E-4FD3-94D3-6CE41E4EC2A8}"/>
                </a:ext>
              </a:extLst>
            </p:cNvPr>
            <p:cNvSpPr/>
            <p:nvPr/>
          </p:nvSpPr>
          <p:spPr>
            <a:xfrm>
              <a:off x="6219568" y="6146102"/>
              <a:ext cx="376745" cy="21058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6" name="Arc 5">
            <a:extLst>
              <a:ext uri="{FF2B5EF4-FFF2-40B4-BE49-F238E27FC236}">
                <a16:creationId xmlns:a16="http://schemas.microsoft.com/office/drawing/2014/main" id="{73BCE960-4C5C-47E4-B15C-9B0B68021258}"/>
              </a:ext>
            </a:extLst>
          </p:cNvPr>
          <p:cNvSpPr/>
          <p:nvPr/>
        </p:nvSpPr>
        <p:spPr>
          <a:xfrm rot="21412616">
            <a:off x="5796961" y="250704"/>
            <a:ext cx="503557" cy="372469"/>
          </a:xfrm>
          <a:prstGeom prst="arc">
            <a:avLst>
              <a:gd name="adj1" fmla="val 10707595"/>
              <a:gd name="adj2" fmla="val 102425"/>
            </a:avLst>
          </a:prstGeom>
          <a:noFill/>
          <a:ln w="63500">
            <a:gradFill>
              <a:gsLst>
                <a:gs pos="0">
                  <a:schemeClr val="tx1"/>
                </a:gs>
                <a:gs pos="34000">
                  <a:schemeClr val="bg1">
                    <a:lumMod val="95000"/>
                  </a:schemeClr>
                </a:gs>
                <a:gs pos="73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Arc 127">
            <a:extLst>
              <a:ext uri="{FF2B5EF4-FFF2-40B4-BE49-F238E27FC236}">
                <a16:creationId xmlns:a16="http://schemas.microsoft.com/office/drawing/2014/main" id="{E4E47DA9-E231-4473-BA96-503E75911D18}"/>
              </a:ext>
            </a:extLst>
          </p:cNvPr>
          <p:cNvSpPr/>
          <p:nvPr/>
        </p:nvSpPr>
        <p:spPr>
          <a:xfrm rot="21412616">
            <a:off x="5794441" y="591364"/>
            <a:ext cx="523876" cy="419991"/>
          </a:xfrm>
          <a:prstGeom prst="arc">
            <a:avLst>
              <a:gd name="adj1" fmla="val 10707595"/>
              <a:gd name="adj2" fmla="val 102425"/>
            </a:avLst>
          </a:prstGeom>
          <a:noFill/>
          <a:ln w="63500">
            <a:gradFill>
              <a:gsLst>
                <a:gs pos="0">
                  <a:schemeClr val="tx1"/>
                </a:gs>
                <a:gs pos="34000">
                  <a:schemeClr val="bg1">
                    <a:lumMod val="95000"/>
                  </a:schemeClr>
                </a:gs>
                <a:gs pos="73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Arc 136">
            <a:extLst>
              <a:ext uri="{FF2B5EF4-FFF2-40B4-BE49-F238E27FC236}">
                <a16:creationId xmlns:a16="http://schemas.microsoft.com/office/drawing/2014/main" id="{EB6551CD-487E-4A74-912C-8644B657D2B3}"/>
              </a:ext>
            </a:extLst>
          </p:cNvPr>
          <p:cNvSpPr/>
          <p:nvPr/>
        </p:nvSpPr>
        <p:spPr>
          <a:xfrm rot="21412616">
            <a:off x="5803169" y="950302"/>
            <a:ext cx="523876" cy="419991"/>
          </a:xfrm>
          <a:prstGeom prst="arc">
            <a:avLst>
              <a:gd name="adj1" fmla="val 10707595"/>
              <a:gd name="adj2" fmla="val 102425"/>
            </a:avLst>
          </a:prstGeom>
          <a:noFill/>
          <a:ln w="63500">
            <a:gradFill>
              <a:gsLst>
                <a:gs pos="0">
                  <a:schemeClr val="tx1"/>
                </a:gs>
                <a:gs pos="34000">
                  <a:schemeClr val="bg1">
                    <a:lumMod val="95000"/>
                  </a:schemeClr>
                </a:gs>
                <a:gs pos="73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Arc 137">
            <a:extLst>
              <a:ext uri="{FF2B5EF4-FFF2-40B4-BE49-F238E27FC236}">
                <a16:creationId xmlns:a16="http://schemas.microsoft.com/office/drawing/2014/main" id="{EA3DC87F-520F-4416-8519-E4E4FB39F635}"/>
              </a:ext>
            </a:extLst>
          </p:cNvPr>
          <p:cNvSpPr/>
          <p:nvPr/>
        </p:nvSpPr>
        <p:spPr>
          <a:xfrm rot="21412616">
            <a:off x="5811897" y="1352831"/>
            <a:ext cx="523876" cy="419991"/>
          </a:xfrm>
          <a:prstGeom prst="arc">
            <a:avLst>
              <a:gd name="adj1" fmla="val 10707595"/>
              <a:gd name="adj2" fmla="val 102425"/>
            </a:avLst>
          </a:prstGeom>
          <a:noFill/>
          <a:ln w="63500">
            <a:gradFill>
              <a:gsLst>
                <a:gs pos="0">
                  <a:schemeClr val="tx1"/>
                </a:gs>
                <a:gs pos="34000">
                  <a:schemeClr val="bg1">
                    <a:lumMod val="95000"/>
                  </a:schemeClr>
                </a:gs>
                <a:gs pos="73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Arc 138">
            <a:extLst>
              <a:ext uri="{FF2B5EF4-FFF2-40B4-BE49-F238E27FC236}">
                <a16:creationId xmlns:a16="http://schemas.microsoft.com/office/drawing/2014/main" id="{A000F52A-CB5F-411E-B6EF-1D159D95C82B}"/>
              </a:ext>
            </a:extLst>
          </p:cNvPr>
          <p:cNvSpPr/>
          <p:nvPr/>
        </p:nvSpPr>
        <p:spPr>
          <a:xfrm rot="21412616">
            <a:off x="5820625" y="1755360"/>
            <a:ext cx="523876" cy="419991"/>
          </a:xfrm>
          <a:prstGeom prst="arc">
            <a:avLst>
              <a:gd name="adj1" fmla="val 10707595"/>
              <a:gd name="adj2" fmla="val 102425"/>
            </a:avLst>
          </a:prstGeom>
          <a:noFill/>
          <a:ln w="63500">
            <a:gradFill>
              <a:gsLst>
                <a:gs pos="0">
                  <a:schemeClr val="tx1"/>
                </a:gs>
                <a:gs pos="34000">
                  <a:schemeClr val="bg1">
                    <a:lumMod val="95000"/>
                  </a:schemeClr>
                </a:gs>
                <a:gs pos="73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Arc 139">
            <a:extLst>
              <a:ext uri="{FF2B5EF4-FFF2-40B4-BE49-F238E27FC236}">
                <a16:creationId xmlns:a16="http://schemas.microsoft.com/office/drawing/2014/main" id="{BE396631-0B29-4C31-A78F-C64842CAFAB4}"/>
              </a:ext>
            </a:extLst>
          </p:cNvPr>
          <p:cNvSpPr/>
          <p:nvPr/>
        </p:nvSpPr>
        <p:spPr>
          <a:xfrm rot="21412616">
            <a:off x="5829353" y="2157889"/>
            <a:ext cx="523876" cy="419991"/>
          </a:xfrm>
          <a:prstGeom prst="arc">
            <a:avLst>
              <a:gd name="adj1" fmla="val 10707595"/>
              <a:gd name="adj2" fmla="val 102425"/>
            </a:avLst>
          </a:prstGeom>
          <a:noFill/>
          <a:ln w="63500">
            <a:gradFill>
              <a:gsLst>
                <a:gs pos="0">
                  <a:schemeClr val="tx1"/>
                </a:gs>
                <a:gs pos="34000">
                  <a:schemeClr val="bg1">
                    <a:lumMod val="95000"/>
                  </a:schemeClr>
                </a:gs>
                <a:gs pos="73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Arc 140">
            <a:extLst>
              <a:ext uri="{FF2B5EF4-FFF2-40B4-BE49-F238E27FC236}">
                <a16:creationId xmlns:a16="http://schemas.microsoft.com/office/drawing/2014/main" id="{10210A64-6943-42E4-A2D5-125AABA80B10}"/>
              </a:ext>
            </a:extLst>
          </p:cNvPr>
          <p:cNvSpPr/>
          <p:nvPr/>
        </p:nvSpPr>
        <p:spPr>
          <a:xfrm rot="21412616">
            <a:off x="5824624" y="2559765"/>
            <a:ext cx="523876" cy="419991"/>
          </a:xfrm>
          <a:prstGeom prst="arc">
            <a:avLst>
              <a:gd name="adj1" fmla="val 10707595"/>
              <a:gd name="adj2" fmla="val 102425"/>
            </a:avLst>
          </a:prstGeom>
          <a:noFill/>
          <a:ln w="63500">
            <a:gradFill>
              <a:gsLst>
                <a:gs pos="0">
                  <a:schemeClr val="tx1"/>
                </a:gs>
                <a:gs pos="34000">
                  <a:schemeClr val="bg1">
                    <a:lumMod val="95000"/>
                  </a:schemeClr>
                </a:gs>
                <a:gs pos="73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Arc 141">
            <a:extLst>
              <a:ext uri="{FF2B5EF4-FFF2-40B4-BE49-F238E27FC236}">
                <a16:creationId xmlns:a16="http://schemas.microsoft.com/office/drawing/2014/main" id="{DEF7A6AB-283C-4DD7-8C9A-00746CEC660B}"/>
              </a:ext>
            </a:extLst>
          </p:cNvPr>
          <p:cNvSpPr/>
          <p:nvPr/>
        </p:nvSpPr>
        <p:spPr>
          <a:xfrm rot="21412616">
            <a:off x="5846809" y="2962947"/>
            <a:ext cx="523876" cy="419991"/>
          </a:xfrm>
          <a:prstGeom prst="arc">
            <a:avLst>
              <a:gd name="adj1" fmla="val 10707595"/>
              <a:gd name="adj2" fmla="val 102425"/>
            </a:avLst>
          </a:prstGeom>
          <a:noFill/>
          <a:ln w="63500">
            <a:gradFill>
              <a:gsLst>
                <a:gs pos="0">
                  <a:schemeClr val="tx1"/>
                </a:gs>
                <a:gs pos="34000">
                  <a:schemeClr val="bg1">
                    <a:lumMod val="95000"/>
                  </a:schemeClr>
                </a:gs>
                <a:gs pos="73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Arc 142">
            <a:extLst>
              <a:ext uri="{FF2B5EF4-FFF2-40B4-BE49-F238E27FC236}">
                <a16:creationId xmlns:a16="http://schemas.microsoft.com/office/drawing/2014/main" id="{2270C77D-D372-4C59-8A5C-2DA30525CE4C}"/>
              </a:ext>
            </a:extLst>
          </p:cNvPr>
          <p:cNvSpPr/>
          <p:nvPr/>
        </p:nvSpPr>
        <p:spPr>
          <a:xfrm rot="21412616">
            <a:off x="5855537" y="3365476"/>
            <a:ext cx="523876" cy="419991"/>
          </a:xfrm>
          <a:prstGeom prst="arc">
            <a:avLst>
              <a:gd name="adj1" fmla="val 10707595"/>
              <a:gd name="adj2" fmla="val 102425"/>
            </a:avLst>
          </a:prstGeom>
          <a:noFill/>
          <a:ln w="63500">
            <a:gradFill>
              <a:gsLst>
                <a:gs pos="0">
                  <a:schemeClr val="tx1"/>
                </a:gs>
                <a:gs pos="34000">
                  <a:schemeClr val="bg1">
                    <a:lumMod val="95000"/>
                  </a:schemeClr>
                </a:gs>
                <a:gs pos="73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Arc 143">
            <a:extLst>
              <a:ext uri="{FF2B5EF4-FFF2-40B4-BE49-F238E27FC236}">
                <a16:creationId xmlns:a16="http://schemas.microsoft.com/office/drawing/2014/main" id="{FE75D76B-6223-4396-B97F-FB88075C8CB2}"/>
              </a:ext>
            </a:extLst>
          </p:cNvPr>
          <p:cNvSpPr/>
          <p:nvPr/>
        </p:nvSpPr>
        <p:spPr>
          <a:xfrm rot="21412616">
            <a:off x="5817060" y="3805344"/>
            <a:ext cx="523876" cy="419991"/>
          </a:xfrm>
          <a:prstGeom prst="arc">
            <a:avLst>
              <a:gd name="adj1" fmla="val 10707595"/>
              <a:gd name="adj2" fmla="val 102425"/>
            </a:avLst>
          </a:prstGeom>
          <a:noFill/>
          <a:ln w="63500">
            <a:gradFill>
              <a:gsLst>
                <a:gs pos="0">
                  <a:schemeClr val="tx1"/>
                </a:gs>
                <a:gs pos="34000">
                  <a:schemeClr val="bg1">
                    <a:lumMod val="95000"/>
                  </a:schemeClr>
                </a:gs>
                <a:gs pos="73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Arc 144">
            <a:extLst>
              <a:ext uri="{FF2B5EF4-FFF2-40B4-BE49-F238E27FC236}">
                <a16:creationId xmlns:a16="http://schemas.microsoft.com/office/drawing/2014/main" id="{2AF64EC9-2116-4B69-ADBA-1F85263DD925}"/>
              </a:ext>
            </a:extLst>
          </p:cNvPr>
          <p:cNvSpPr/>
          <p:nvPr/>
        </p:nvSpPr>
        <p:spPr>
          <a:xfrm rot="21412616">
            <a:off x="5811897" y="4170588"/>
            <a:ext cx="523876" cy="419991"/>
          </a:xfrm>
          <a:prstGeom prst="arc">
            <a:avLst>
              <a:gd name="adj1" fmla="val 10707595"/>
              <a:gd name="adj2" fmla="val 102425"/>
            </a:avLst>
          </a:prstGeom>
          <a:noFill/>
          <a:ln w="63500">
            <a:gradFill>
              <a:gsLst>
                <a:gs pos="0">
                  <a:schemeClr val="tx1"/>
                </a:gs>
                <a:gs pos="34000">
                  <a:schemeClr val="bg1">
                    <a:lumMod val="95000"/>
                  </a:schemeClr>
                </a:gs>
                <a:gs pos="73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Arc 145">
            <a:extLst>
              <a:ext uri="{FF2B5EF4-FFF2-40B4-BE49-F238E27FC236}">
                <a16:creationId xmlns:a16="http://schemas.microsoft.com/office/drawing/2014/main" id="{91A10F06-45EC-4E95-AC7E-E31E929EBEAD}"/>
              </a:ext>
            </a:extLst>
          </p:cNvPr>
          <p:cNvSpPr/>
          <p:nvPr/>
        </p:nvSpPr>
        <p:spPr>
          <a:xfrm rot="21412616">
            <a:off x="5833261" y="4546043"/>
            <a:ext cx="523876" cy="447859"/>
          </a:xfrm>
          <a:prstGeom prst="arc">
            <a:avLst>
              <a:gd name="adj1" fmla="val 10707595"/>
              <a:gd name="adj2" fmla="val 102425"/>
            </a:avLst>
          </a:prstGeom>
          <a:noFill/>
          <a:ln w="63500">
            <a:gradFill>
              <a:gsLst>
                <a:gs pos="0">
                  <a:schemeClr val="tx1"/>
                </a:gs>
                <a:gs pos="34000">
                  <a:schemeClr val="bg1">
                    <a:lumMod val="95000"/>
                  </a:schemeClr>
                </a:gs>
                <a:gs pos="73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Arc 146">
            <a:extLst>
              <a:ext uri="{FF2B5EF4-FFF2-40B4-BE49-F238E27FC236}">
                <a16:creationId xmlns:a16="http://schemas.microsoft.com/office/drawing/2014/main" id="{2673F2FF-BCF6-40C2-BD7C-E67BFDA6402A}"/>
              </a:ext>
            </a:extLst>
          </p:cNvPr>
          <p:cNvSpPr/>
          <p:nvPr/>
        </p:nvSpPr>
        <p:spPr>
          <a:xfrm rot="21412616">
            <a:off x="5820624" y="4964966"/>
            <a:ext cx="523876" cy="419991"/>
          </a:xfrm>
          <a:prstGeom prst="arc">
            <a:avLst>
              <a:gd name="adj1" fmla="val 10707595"/>
              <a:gd name="adj2" fmla="val 102425"/>
            </a:avLst>
          </a:prstGeom>
          <a:noFill/>
          <a:ln w="63500">
            <a:gradFill>
              <a:gsLst>
                <a:gs pos="0">
                  <a:schemeClr val="tx1"/>
                </a:gs>
                <a:gs pos="34000">
                  <a:schemeClr val="bg1">
                    <a:lumMod val="95000"/>
                  </a:schemeClr>
                </a:gs>
                <a:gs pos="73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Arc 147">
            <a:extLst>
              <a:ext uri="{FF2B5EF4-FFF2-40B4-BE49-F238E27FC236}">
                <a16:creationId xmlns:a16="http://schemas.microsoft.com/office/drawing/2014/main" id="{143F3AC2-1175-4A09-A77B-0F75ED921ED2}"/>
              </a:ext>
            </a:extLst>
          </p:cNvPr>
          <p:cNvSpPr/>
          <p:nvPr/>
        </p:nvSpPr>
        <p:spPr>
          <a:xfrm rot="21412616">
            <a:off x="5786801" y="5402625"/>
            <a:ext cx="523876" cy="419991"/>
          </a:xfrm>
          <a:prstGeom prst="arc">
            <a:avLst>
              <a:gd name="adj1" fmla="val 10707595"/>
              <a:gd name="adj2" fmla="val 102425"/>
            </a:avLst>
          </a:prstGeom>
          <a:noFill/>
          <a:ln w="63500">
            <a:gradFill>
              <a:gsLst>
                <a:gs pos="0">
                  <a:schemeClr val="tx1"/>
                </a:gs>
                <a:gs pos="34000">
                  <a:schemeClr val="bg1">
                    <a:lumMod val="95000"/>
                  </a:schemeClr>
                </a:gs>
                <a:gs pos="73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Arc 148">
            <a:extLst>
              <a:ext uri="{FF2B5EF4-FFF2-40B4-BE49-F238E27FC236}">
                <a16:creationId xmlns:a16="http://schemas.microsoft.com/office/drawing/2014/main" id="{CB84DC56-0E0F-483C-80DC-FCAE1BA4A202}"/>
              </a:ext>
            </a:extLst>
          </p:cNvPr>
          <p:cNvSpPr/>
          <p:nvPr/>
        </p:nvSpPr>
        <p:spPr>
          <a:xfrm rot="21412616">
            <a:off x="5787560" y="5783010"/>
            <a:ext cx="523876" cy="419991"/>
          </a:xfrm>
          <a:prstGeom prst="arc">
            <a:avLst>
              <a:gd name="adj1" fmla="val 10707595"/>
              <a:gd name="adj2" fmla="val 102425"/>
            </a:avLst>
          </a:prstGeom>
          <a:noFill/>
          <a:ln w="63500">
            <a:gradFill>
              <a:gsLst>
                <a:gs pos="0">
                  <a:schemeClr val="tx1"/>
                </a:gs>
                <a:gs pos="34000">
                  <a:schemeClr val="bg1">
                    <a:lumMod val="95000"/>
                  </a:schemeClr>
                </a:gs>
                <a:gs pos="73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Arc 149">
            <a:extLst>
              <a:ext uri="{FF2B5EF4-FFF2-40B4-BE49-F238E27FC236}">
                <a16:creationId xmlns:a16="http://schemas.microsoft.com/office/drawing/2014/main" id="{37A39C43-D8B2-4E4F-B29E-089298F7649A}"/>
              </a:ext>
            </a:extLst>
          </p:cNvPr>
          <p:cNvSpPr/>
          <p:nvPr/>
        </p:nvSpPr>
        <p:spPr>
          <a:xfrm rot="21412616">
            <a:off x="5786801" y="6199946"/>
            <a:ext cx="523876" cy="419991"/>
          </a:xfrm>
          <a:prstGeom prst="arc">
            <a:avLst>
              <a:gd name="adj1" fmla="val 10707595"/>
              <a:gd name="adj2" fmla="val 102425"/>
            </a:avLst>
          </a:prstGeom>
          <a:noFill/>
          <a:ln w="63500">
            <a:gradFill>
              <a:gsLst>
                <a:gs pos="0">
                  <a:schemeClr val="tx1"/>
                </a:gs>
                <a:gs pos="34000">
                  <a:schemeClr val="bg1">
                    <a:lumMod val="95000"/>
                  </a:schemeClr>
                </a:gs>
                <a:gs pos="73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AE6FC9-CB50-4B74-8F31-2E66C616E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0" t="12862" r="11521" b="25158"/>
          <a:stretch/>
        </p:blipFill>
        <p:spPr>
          <a:xfrm>
            <a:off x="6798683" y="782014"/>
            <a:ext cx="3949192" cy="5670924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645B16F2-ECF7-4B6C-AD73-F1D6BD070730}"/>
              </a:ext>
            </a:extLst>
          </p:cNvPr>
          <p:cNvSpPr/>
          <p:nvPr/>
        </p:nvSpPr>
        <p:spPr>
          <a:xfrm>
            <a:off x="9799982" y="1163111"/>
            <a:ext cx="482814" cy="3997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8D2D404-F09E-4EFE-98FF-B5B96B93E299}"/>
              </a:ext>
            </a:extLst>
          </p:cNvPr>
          <p:cNvSpPr/>
          <p:nvPr/>
        </p:nvSpPr>
        <p:spPr>
          <a:xfrm>
            <a:off x="10001944" y="4015339"/>
            <a:ext cx="482814" cy="3997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020A28B-A1AE-4CAE-AFC2-820452AF4422}"/>
              </a:ext>
            </a:extLst>
          </p:cNvPr>
          <p:cNvSpPr/>
          <p:nvPr/>
        </p:nvSpPr>
        <p:spPr>
          <a:xfrm>
            <a:off x="4551202" y="4061283"/>
            <a:ext cx="482814" cy="3997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478850-0DD6-41A2-90AB-B92C976887DA}"/>
              </a:ext>
            </a:extLst>
          </p:cNvPr>
          <p:cNvGrpSpPr/>
          <p:nvPr/>
        </p:nvGrpSpPr>
        <p:grpSpPr>
          <a:xfrm>
            <a:off x="1436004" y="782013"/>
            <a:ext cx="3917217" cy="5528095"/>
            <a:chOff x="1436005" y="1068432"/>
            <a:chExt cx="3758286" cy="493906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E8ADB4F-524B-4702-B77A-D38699658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18" t="9809" r="34456" b="18137"/>
            <a:stretch/>
          </p:blipFill>
          <p:spPr>
            <a:xfrm>
              <a:off x="1436005" y="1068432"/>
              <a:ext cx="3758285" cy="493906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3CD4E3-2542-447A-9AF2-5DC2D6949890}"/>
                </a:ext>
              </a:extLst>
            </p:cNvPr>
            <p:cNvSpPr/>
            <p:nvPr/>
          </p:nvSpPr>
          <p:spPr>
            <a:xfrm>
              <a:off x="3087757" y="1820914"/>
              <a:ext cx="2106534" cy="399715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08DFA8DF-FCD9-495F-8E4A-EF6424A8584F}"/>
              </a:ext>
            </a:extLst>
          </p:cNvPr>
          <p:cNvSpPr txBox="1"/>
          <p:nvPr/>
        </p:nvSpPr>
        <p:spPr>
          <a:xfrm>
            <a:off x="2057136" y="12900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পুর্বজ্ঞান যাচাই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78227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F2B6CFCA-80A1-4CD8-A797-783AACC3A84B}"/>
              </a:ext>
            </a:extLst>
          </p:cNvPr>
          <p:cNvSpPr/>
          <p:nvPr/>
        </p:nvSpPr>
        <p:spPr>
          <a:xfrm>
            <a:off x="3644348" y="977348"/>
            <a:ext cx="4903304" cy="4903304"/>
          </a:xfrm>
          <a:prstGeom prst="donut">
            <a:avLst>
              <a:gd name="adj" fmla="val 42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Clock needle">
            <a:extLst>
              <a:ext uri="{FF2B5EF4-FFF2-40B4-BE49-F238E27FC236}">
                <a16:creationId xmlns:a16="http://schemas.microsoft.com/office/drawing/2014/main" id="{91A8FD03-2CB6-471D-B2AB-C5B5AAAC8A44}"/>
              </a:ext>
            </a:extLst>
          </p:cNvPr>
          <p:cNvGrpSpPr/>
          <p:nvPr/>
        </p:nvGrpSpPr>
        <p:grpSpPr>
          <a:xfrm rot="21600000">
            <a:off x="5970105" y="1179443"/>
            <a:ext cx="251791" cy="4499114"/>
            <a:chOff x="5970105" y="1179443"/>
            <a:chExt cx="251791" cy="4499114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6694BCED-9AF8-4846-8175-7538FDFCB871}"/>
                </a:ext>
              </a:extLst>
            </p:cNvPr>
            <p:cNvSpPr/>
            <p:nvPr/>
          </p:nvSpPr>
          <p:spPr>
            <a:xfrm>
              <a:off x="5970105" y="1179443"/>
              <a:ext cx="251791" cy="224955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359FC815-20AF-4BA6-9598-819536D67DEC}"/>
                </a:ext>
              </a:extLst>
            </p:cNvPr>
            <p:cNvSpPr/>
            <p:nvPr/>
          </p:nvSpPr>
          <p:spPr>
            <a:xfrm flipV="1">
              <a:off x="5970105" y="3429000"/>
              <a:ext cx="251791" cy="224955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ECD7013D-C113-4FB2-A39E-70026514555A}"/>
              </a:ext>
            </a:extLst>
          </p:cNvPr>
          <p:cNvSpPr/>
          <p:nvPr/>
        </p:nvSpPr>
        <p:spPr>
          <a:xfrm>
            <a:off x="5453101" y="421700"/>
            <a:ext cx="1362629" cy="136262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E8C14D-9811-48AA-98BC-0958686E2810}"/>
              </a:ext>
            </a:extLst>
          </p:cNvPr>
          <p:cNvSpPr txBox="1"/>
          <p:nvPr/>
        </p:nvSpPr>
        <p:spPr>
          <a:xfrm>
            <a:off x="4170130" y="-22320"/>
            <a:ext cx="37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রহমান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BF7BEE-5B17-4453-A2E0-ABCC06856040}"/>
              </a:ext>
            </a:extLst>
          </p:cNvPr>
          <p:cNvSpPr/>
          <p:nvPr/>
        </p:nvSpPr>
        <p:spPr>
          <a:xfrm>
            <a:off x="5414684" y="2747685"/>
            <a:ext cx="1362629" cy="136262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641204-EEF1-40C4-9D83-3717FC73383F}"/>
              </a:ext>
            </a:extLst>
          </p:cNvPr>
          <p:cNvSpPr txBox="1"/>
          <p:nvPr/>
        </p:nvSpPr>
        <p:spPr>
          <a:xfrm>
            <a:off x="5435155" y="2862168"/>
            <a:ext cx="14394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মুজিবনগর সরকার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গঠন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94F799-CDC9-49E5-A25A-E362D185F9D0}"/>
              </a:ext>
            </a:extLst>
          </p:cNvPr>
          <p:cNvSpPr/>
          <p:nvPr/>
        </p:nvSpPr>
        <p:spPr>
          <a:xfrm>
            <a:off x="7593531" y="2026673"/>
            <a:ext cx="1362629" cy="136262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B6336-360A-4E6D-AD5A-73ECBE3E580E}"/>
              </a:ext>
            </a:extLst>
          </p:cNvPr>
          <p:cNvSpPr txBox="1"/>
          <p:nvPr/>
        </p:nvSpPr>
        <p:spPr>
          <a:xfrm>
            <a:off x="8956160" y="2524555"/>
            <a:ext cx="280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সৈয়দ নজরুল ইসলাম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5FD4EA-F6FC-472D-A7D6-9DA210826189}"/>
              </a:ext>
            </a:extLst>
          </p:cNvPr>
          <p:cNvSpPr/>
          <p:nvPr/>
        </p:nvSpPr>
        <p:spPr>
          <a:xfrm>
            <a:off x="6736944" y="4531229"/>
            <a:ext cx="1362629" cy="1362629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941880-F906-4244-9DA1-630CD6D9D673}"/>
              </a:ext>
            </a:extLst>
          </p:cNvPr>
          <p:cNvSpPr txBox="1"/>
          <p:nvPr/>
        </p:nvSpPr>
        <p:spPr>
          <a:xfrm>
            <a:off x="8099573" y="5212543"/>
            <a:ext cx="280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তাজউ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দ্দিন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আহ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92D91F-0C17-49A1-9017-7A0F21AE23DA}"/>
              </a:ext>
            </a:extLst>
          </p:cNvPr>
          <p:cNvSpPr/>
          <p:nvPr/>
        </p:nvSpPr>
        <p:spPr>
          <a:xfrm>
            <a:off x="4051589" y="4643723"/>
            <a:ext cx="1362629" cy="1362629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0A6142-FA75-4E09-895A-F90A69AB0882}"/>
              </a:ext>
            </a:extLst>
          </p:cNvPr>
          <p:cNvSpPr txBox="1"/>
          <p:nvPr/>
        </p:nvSpPr>
        <p:spPr>
          <a:xfrm>
            <a:off x="1329777" y="5135793"/>
            <a:ext cx="280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ক্যাপ্টেন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মনসুর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118297-3184-463A-AE83-2A8B7B56CE73}"/>
              </a:ext>
            </a:extLst>
          </p:cNvPr>
          <p:cNvSpPr/>
          <p:nvPr/>
        </p:nvSpPr>
        <p:spPr>
          <a:xfrm>
            <a:off x="3197419" y="1894114"/>
            <a:ext cx="1362629" cy="1362629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6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B8D169-82FE-46DA-A080-975AF63C88CA}"/>
              </a:ext>
            </a:extLst>
          </p:cNvPr>
          <p:cNvSpPr txBox="1"/>
          <p:nvPr/>
        </p:nvSpPr>
        <p:spPr>
          <a:xfrm>
            <a:off x="475607" y="2386184"/>
            <a:ext cx="280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এ.এইচ.এম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কামরুজ্জামান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47AE8E-A018-43C3-97B5-74BD5AE8D8E4}"/>
              </a:ext>
            </a:extLst>
          </p:cNvPr>
          <p:cNvSpPr txBox="1"/>
          <p:nvPr/>
        </p:nvSpPr>
        <p:spPr>
          <a:xfrm rot="18614465">
            <a:off x="-314246" y="292358"/>
            <a:ext cx="17633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ঘোষণা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290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9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>
            <a:extLst>
              <a:ext uri="{FF2B5EF4-FFF2-40B4-BE49-F238E27FC236}">
                <a16:creationId xmlns:a16="http://schemas.microsoft.com/office/drawing/2014/main" id="{8DCDA9D7-41F6-4D0A-B4BC-CDBA666B4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935" y="0"/>
            <a:ext cx="932106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4187EF8-E326-4502-9C7B-5BC8534450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3922" y="1701237"/>
            <a:ext cx="3614177" cy="530384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B0B48B0-95BE-4680-B290-D79DF746E57B}"/>
              </a:ext>
            </a:extLst>
          </p:cNvPr>
          <p:cNvSpPr txBox="1"/>
          <p:nvPr/>
        </p:nvSpPr>
        <p:spPr>
          <a:xfrm>
            <a:off x="4107720" y="1945526"/>
            <a:ext cx="7513982" cy="28623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১৪.১.১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১৪.২.১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 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ত্যাগের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E58CA0E-A83C-46F2-9702-C35A6FB9D4BB}"/>
              </a:ext>
            </a:extLst>
          </p:cNvPr>
          <p:cNvSpPr txBox="1"/>
          <p:nvPr/>
        </p:nvSpPr>
        <p:spPr>
          <a:xfrm>
            <a:off x="6471851" y="777907"/>
            <a:ext cx="2119231" cy="923330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45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8" name="Picture 2" descr="E:\Picture\Flower\05aee49ca5de9b089fa02a30635b3c24.jpg">
            <a:extLst>
              <a:ext uri="{FF2B5EF4-FFF2-40B4-BE49-F238E27FC236}">
                <a16:creationId xmlns:a16="http://schemas.microsoft.com/office/drawing/2014/main" id="{65F5F29D-8D50-47C1-9FA4-C9DED95B4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60488" y="3988905"/>
            <a:ext cx="1331511" cy="1411908"/>
          </a:xfrm>
          <a:prstGeom prst="rect">
            <a:avLst/>
          </a:prstGeom>
          <a:noFill/>
        </p:spPr>
      </p:pic>
      <p:pic>
        <p:nvPicPr>
          <p:cNvPr id="50" name="Picture 2" descr="E:\Picture\Flower\05aee49ca5de9b089fa02a30635b3c24.jpg">
            <a:extLst>
              <a:ext uri="{FF2B5EF4-FFF2-40B4-BE49-F238E27FC236}">
                <a16:creationId xmlns:a16="http://schemas.microsoft.com/office/drawing/2014/main" id="{041DAEEF-5A19-465E-98DF-7CCE243F1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2869958" y="533618"/>
            <a:ext cx="1331511" cy="1411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3027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89C1C84F-DD3F-4B8B-BA21-C8FFADB8BCAB}"/>
              </a:ext>
            </a:extLst>
          </p:cNvPr>
          <p:cNvSpPr/>
          <p:nvPr/>
        </p:nvSpPr>
        <p:spPr>
          <a:xfrm>
            <a:off x="-4536831" y="-1125415"/>
            <a:ext cx="9355013" cy="9355013"/>
          </a:xfrm>
          <a:prstGeom prst="donut">
            <a:avLst>
              <a:gd name="adj" fmla="val 50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4F843A-0CA0-4B87-8629-64263CB7FFE3}"/>
              </a:ext>
            </a:extLst>
          </p:cNvPr>
          <p:cNvSpPr/>
          <p:nvPr/>
        </p:nvSpPr>
        <p:spPr>
          <a:xfrm>
            <a:off x="-5247784" y="-1506332"/>
            <a:ext cx="10684534" cy="10462073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70BD3CA-0F00-4A25-B8DE-5358C0148321}"/>
              </a:ext>
            </a:extLst>
          </p:cNvPr>
          <p:cNvSpPr/>
          <p:nvPr/>
        </p:nvSpPr>
        <p:spPr>
          <a:xfrm>
            <a:off x="-3487849" y="-966120"/>
            <a:ext cx="806823" cy="80682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9E35EE-8C21-4513-905A-2D07FE8D4465}"/>
              </a:ext>
            </a:extLst>
          </p:cNvPr>
          <p:cNvSpPr/>
          <p:nvPr/>
        </p:nvSpPr>
        <p:spPr>
          <a:xfrm>
            <a:off x="-1020047" y="-1909744"/>
            <a:ext cx="806823" cy="80682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0BD1B9-5289-4095-9224-B88E8361317F}"/>
              </a:ext>
            </a:extLst>
          </p:cNvPr>
          <p:cNvSpPr/>
          <p:nvPr/>
        </p:nvSpPr>
        <p:spPr>
          <a:xfrm>
            <a:off x="1767500" y="-1532966"/>
            <a:ext cx="806823" cy="8068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06C1010-D890-4180-B5D5-A22880286544}"/>
              </a:ext>
            </a:extLst>
          </p:cNvPr>
          <p:cNvSpPr/>
          <p:nvPr/>
        </p:nvSpPr>
        <p:spPr>
          <a:xfrm>
            <a:off x="4035759" y="269161"/>
            <a:ext cx="806823" cy="80682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F85B94-8CFA-45C1-9768-0916DAD75E78}"/>
              </a:ext>
            </a:extLst>
          </p:cNvPr>
          <p:cNvSpPr/>
          <p:nvPr/>
        </p:nvSpPr>
        <p:spPr>
          <a:xfrm>
            <a:off x="4842582" y="1777293"/>
            <a:ext cx="806823" cy="806823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34954A-13E6-450E-8A5A-814E13303C51}"/>
              </a:ext>
            </a:extLst>
          </p:cNvPr>
          <p:cNvGrpSpPr/>
          <p:nvPr/>
        </p:nvGrpSpPr>
        <p:grpSpPr>
          <a:xfrm>
            <a:off x="5892394" y="644473"/>
            <a:ext cx="6150744" cy="2050248"/>
            <a:chOff x="5892394" y="252930"/>
            <a:chExt cx="6150744" cy="2050248"/>
          </a:xfrm>
        </p:grpSpPr>
        <p:pic>
          <p:nvPicPr>
            <p:cNvPr id="15" name="Picture 14" descr="4.jpg">
              <a:extLst>
                <a:ext uri="{FF2B5EF4-FFF2-40B4-BE49-F238E27FC236}">
                  <a16:creationId xmlns:a16="http://schemas.microsoft.com/office/drawing/2014/main" id="{23C87AF5-00EA-4D91-9941-2B4042703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67766" y="252930"/>
              <a:ext cx="3075372" cy="2050248"/>
            </a:xfrm>
            <a:prstGeom prst="rect">
              <a:avLst/>
            </a:prstGeom>
            <a:ln w="2286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6" name="Picture 15" descr="images.jpg">
              <a:extLst>
                <a:ext uri="{FF2B5EF4-FFF2-40B4-BE49-F238E27FC236}">
                  <a16:creationId xmlns:a16="http://schemas.microsoft.com/office/drawing/2014/main" id="{50215514-8CDA-4537-8BBC-E41F9328B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2394" y="252930"/>
              <a:ext cx="3075372" cy="2050248"/>
            </a:xfrm>
            <a:prstGeom prst="rect">
              <a:avLst/>
            </a:prstGeom>
            <a:ln w="2286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19" name="Picture 18" descr="index.jpg">
            <a:extLst>
              <a:ext uri="{FF2B5EF4-FFF2-40B4-BE49-F238E27FC236}">
                <a16:creationId xmlns:a16="http://schemas.microsoft.com/office/drawing/2014/main" id="{BB985E06-E3C3-44CF-9BE3-A55D45160FE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3547"/>
          <a:stretch>
            <a:fillRect/>
          </a:stretch>
        </p:blipFill>
        <p:spPr>
          <a:xfrm>
            <a:off x="-267619" y="-159297"/>
            <a:ext cx="4637485" cy="7187894"/>
          </a:xfrm>
          <a:custGeom>
            <a:avLst/>
            <a:gdLst>
              <a:gd name="connsiteX0" fmla="*/ 0 w 4637485"/>
              <a:gd name="connsiteY0" fmla="*/ 0 h 6858000"/>
              <a:gd name="connsiteX1" fmla="*/ 2382586 w 4637485"/>
              <a:gd name="connsiteY1" fmla="*/ 0 h 6858000"/>
              <a:gd name="connsiteX2" fmla="*/ 2505455 w 4637485"/>
              <a:gd name="connsiteY2" fmla="*/ 68433 h 6858000"/>
              <a:gd name="connsiteX3" fmla="*/ 4637485 w 4637485"/>
              <a:gd name="connsiteY3" fmla="*/ 3552092 h 6858000"/>
              <a:gd name="connsiteX4" fmla="*/ 2877726 w 4637485"/>
              <a:gd name="connsiteY4" fmla="*/ 6793903 h 6858000"/>
              <a:gd name="connsiteX5" fmla="*/ 2783841 w 4637485"/>
              <a:gd name="connsiteY5" fmla="*/ 6858000 h 6858000"/>
              <a:gd name="connsiteX6" fmla="*/ 0 w 463748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7485" h="6858000">
                <a:moveTo>
                  <a:pt x="0" y="0"/>
                </a:moveTo>
                <a:lnTo>
                  <a:pt x="2382586" y="0"/>
                </a:lnTo>
                <a:lnTo>
                  <a:pt x="2505455" y="68433"/>
                </a:lnTo>
                <a:cubicBezTo>
                  <a:pt x="3791770" y="823410"/>
                  <a:pt x="4637485" y="2101948"/>
                  <a:pt x="4637485" y="3552092"/>
                </a:cubicBezTo>
                <a:cubicBezTo>
                  <a:pt x="4637485" y="4857222"/>
                  <a:pt x="3952456" y="6023351"/>
                  <a:pt x="2877726" y="6793903"/>
                </a:cubicBezTo>
                <a:lnTo>
                  <a:pt x="2783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7A765A-5463-473A-B490-8CB2AB66B2B0}"/>
              </a:ext>
            </a:extLst>
          </p:cNvPr>
          <p:cNvSpPr txBox="1"/>
          <p:nvPr/>
        </p:nvSpPr>
        <p:spPr>
          <a:xfrm>
            <a:off x="5760696" y="3235951"/>
            <a:ext cx="6282442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শুরুর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১৯৭১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১০ 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তৎকালীন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মহকুমার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বৈদ্যনাথ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তলায়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আমবাগানে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১৭ই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শপথ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76E50D-0C62-42F9-8CF8-CFA1C35D935F}"/>
              </a:ext>
            </a:extLst>
          </p:cNvPr>
          <p:cNvSpPr/>
          <p:nvPr/>
        </p:nvSpPr>
        <p:spPr>
          <a:xfrm>
            <a:off x="5085571" y="3724704"/>
            <a:ext cx="806823" cy="80682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111756-6EF7-49B5-AF77-C45B23EC7C32}"/>
              </a:ext>
            </a:extLst>
          </p:cNvPr>
          <p:cNvSpPr/>
          <p:nvPr/>
        </p:nvSpPr>
        <p:spPr>
          <a:xfrm>
            <a:off x="4563904" y="5366517"/>
            <a:ext cx="806823" cy="806823"/>
          </a:xfrm>
          <a:prstGeom prst="ellipse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0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89C1C84F-DD3F-4B8B-BA21-C8FFADB8BCAB}"/>
              </a:ext>
            </a:extLst>
          </p:cNvPr>
          <p:cNvSpPr/>
          <p:nvPr/>
        </p:nvSpPr>
        <p:spPr>
          <a:xfrm>
            <a:off x="-4536831" y="-1125415"/>
            <a:ext cx="9355013" cy="9355013"/>
          </a:xfrm>
          <a:prstGeom prst="donut">
            <a:avLst>
              <a:gd name="adj" fmla="val 50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4F843A-0CA0-4B87-8629-64263CB7FFE3}"/>
              </a:ext>
            </a:extLst>
          </p:cNvPr>
          <p:cNvSpPr/>
          <p:nvPr/>
        </p:nvSpPr>
        <p:spPr>
          <a:xfrm>
            <a:off x="-5247784" y="-1506332"/>
            <a:ext cx="10684534" cy="10462073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70BD3CA-0F00-4A25-B8DE-5358C0148321}"/>
              </a:ext>
            </a:extLst>
          </p:cNvPr>
          <p:cNvSpPr/>
          <p:nvPr/>
        </p:nvSpPr>
        <p:spPr>
          <a:xfrm>
            <a:off x="4552883" y="1147311"/>
            <a:ext cx="806823" cy="80682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9E35EE-8C21-4513-905A-2D07FE8D4465}"/>
              </a:ext>
            </a:extLst>
          </p:cNvPr>
          <p:cNvSpPr/>
          <p:nvPr/>
        </p:nvSpPr>
        <p:spPr>
          <a:xfrm>
            <a:off x="5002178" y="3148679"/>
            <a:ext cx="806823" cy="8068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0BD1B9-5289-4095-9224-B88E8361317F}"/>
              </a:ext>
            </a:extLst>
          </p:cNvPr>
          <p:cNvSpPr/>
          <p:nvPr/>
        </p:nvSpPr>
        <p:spPr>
          <a:xfrm>
            <a:off x="4554026" y="5307277"/>
            <a:ext cx="806823" cy="80682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06C1010-D890-4180-B5D5-A22880286544}"/>
              </a:ext>
            </a:extLst>
          </p:cNvPr>
          <p:cNvSpPr/>
          <p:nvPr/>
        </p:nvSpPr>
        <p:spPr>
          <a:xfrm>
            <a:off x="286526" y="8511985"/>
            <a:ext cx="806823" cy="80682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F85B94-8CFA-45C1-9768-0916DAD75E78}"/>
              </a:ext>
            </a:extLst>
          </p:cNvPr>
          <p:cNvSpPr/>
          <p:nvPr/>
        </p:nvSpPr>
        <p:spPr>
          <a:xfrm>
            <a:off x="-2528046" y="8108573"/>
            <a:ext cx="806823" cy="8068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k4.jpg">
            <a:extLst>
              <a:ext uri="{FF2B5EF4-FFF2-40B4-BE49-F238E27FC236}">
                <a16:creationId xmlns:a16="http://schemas.microsoft.com/office/drawing/2014/main" id="{A501371A-310C-47BB-A420-805404D0D1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198"/>
          <a:stretch>
            <a:fillRect/>
          </a:stretch>
        </p:blipFill>
        <p:spPr>
          <a:xfrm>
            <a:off x="31036" y="-122830"/>
            <a:ext cx="4310789" cy="7114118"/>
          </a:xfrm>
          <a:custGeom>
            <a:avLst/>
            <a:gdLst>
              <a:gd name="connsiteX0" fmla="*/ 0 w 4310789"/>
              <a:gd name="connsiteY0" fmla="*/ 0 h 6844388"/>
              <a:gd name="connsiteX1" fmla="*/ 2202483 w 4310789"/>
              <a:gd name="connsiteY1" fmla="*/ 0 h 6844388"/>
              <a:gd name="connsiteX2" fmla="*/ 2295521 w 4310789"/>
              <a:gd name="connsiteY2" fmla="*/ 54821 h 6844388"/>
              <a:gd name="connsiteX3" fmla="*/ 4310789 w 4310789"/>
              <a:gd name="connsiteY3" fmla="*/ 3538480 h 6844388"/>
              <a:gd name="connsiteX4" fmla="*/ 2647404 w 4310789"/>
              <a:gd name="connsiteY4" fmla="*/ 6780291 h 6844388"/>
              <a:gd name="connsiteX5" fmla="*/ 2558662 w 4310789"/>
              <a:gd name="connsiteY5" fmla="*/ 6844388 h 6844388"/>
              <a:gd name="connsiteX6" fmla="*/ 0 w 4310789"/>
              <a:gd name="connsiteY6" fmla="*/ 6844388 h 684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0789" h="6844388">
                <a:moveTo>
                  <a:pt x="0" y="0"/>
                </a:moveTo>
                <a:lnTo>
                  <a:pt x="2202483" y="0"/>
                </a:lnTo>
                <a:lnTo>
                  <a:pt x="2295521" y="54821"/>
                </a:lnTo>
                <a:cubicBezTo>
                  <a:pt x="3511390" y="809798"/>
                  <a:pt x="4310789" y="2088336"/>
                  <a:pt x="4310789" y="3538480"/>
                </a:cubicBezTo>
                <a:cubicBezTo>
                  <a:pt x="4310789" y="4843610"/>
                  <a:pt x="3663276" y="6009739"/>
                  <a:pt x="2647404" y="6780291"/>
                </a:cubicBezTo>
                <a:lnTo>
                  <a:pt x="2558662" y="6844388"/>
                </a:lnTo>
                <a:lnTo>
                  <a:pt x="0" y="6844388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AAFACDB-0B58-4621-B1D9-B760C866B7EB}"/>
              </a:ext>
            </a:extLst>
          </p:cNvPr>
          <p:cNvSpPr txBox="1"/>
          <p:nvPr/>
        </p:nvSpPr>
        <p:spPr>
          <a:xfrm>
            <a:off x="6147703" y="2570542"/>
            <a:ext cx="57150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বঙ্গবন্ধু শেখ মুজিবুর রহমান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5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89C1C84F-DD3F-4B8B-BA21-C8FFADB8BCAB}"/>
              </a:ext>
            </a:extLst>
          </p:cNvPr>
          <p:cNvSpPr/>
          <p:nvPr/>
        </p:nvSpPr>
        <p:spPr>
          <a:xfrm>
            <a:off x="-4536831" y="-1125415"/>
            <a:ext cx="9355013" cy="9355013"/>
          </a:xfrm>
          <a:prstGeom prst="donut">
            <a:avLst>
              <a:gd name="adj" fmla="val 50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4F843A-0CA0-4B87-8629-64263CB7FFE3}"/>
              </a:ext>
            </a:extLst>
          </p:cNvPr>
          <p:cNvSpPr/>
          <p:nvPr/>
        </p:nvSpPr>
        <p:spPr>
          <a:xfrm>
            <a:off x="-5330345" y="-1506332"/>
            <a:ext cx="10684534" cy="10462073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70BD3CA-0F00-4A25-B8DE-5358C0148321}"/>
              </a:ext>
            </a:extLst>
          </p:cNvPr>
          <p:cNvSpPr/>
          <p:nvPr/>
        </p:nvSpPr>
        <p:spPr>
          <a:xfrm>
            <a:off x="3968670" y="210671"/>
            <a:ext cx="806823" cy="80682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9E35EE-8C21-4513-905A-2D07FE8D4465}"/>
              </a:ext>
            </a:extLst>
          </p:cNvPr>
          <p:cNvSpPr/>
          <p:nvPr/>
        </p:nvSpPr>
        <p:spPr>
          <a:xfrm>
            <a:off x="4992032" y="2525404"/>
            <a:ext cx="806823" cy="806823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0BD1B9-5289-4095-9224-B88E8361317F}"/>
              </a:ext>
            </a:extLst>
          </p:cNvPr>
          <p:cNvSpPr/>
          <p:nvPr/>
        </p:nvSpPr>
        <p:spPr>
          <a:xfrm>
            <a:off x="4722312" y="5131760"/>
            <a:ext cx="806823" cy="8068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06C1010-D890-4180-B5D5-A22880286544}"/>
              </a:ext>
            </a:extLst>
          </p:cNvPr>
          <p:cNvSpPr/>
          <p:nvPr/>
        </p:nvSpPr>
        <p:spPr>
          <a:xfrm>
            <a:off x="3312114" y="7140387"/>
            <a:ext cx="806823" cy="80682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7B5D89-5D5C-4FC9-88EE-ACB8335B9A37}"/>
              </a:ext>
            </a:extLst>
          </p:cNvPr>
          <p:cNvSpPr/>
          <p:nvPr/>
        </p:nvSpPr>
        <p:spPr>
          <a:xfrm>
            <a:off x="286526" y="10755274"/>
            <a:ext cx="806823" cy="80682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F85B94-8CFA-45C1-9768-0916DAD75E78}"/>
              </a:ext>
            </a:extLst>
          </p:cNvPr>
          <p:cNvSpPr/>
          <p:nvPr/>
        </p:nvSpPr>
        <p:spPr>
          <a:xfrm>
            <a:off x="981637" y="8431305"/>
            <a:ext cx="806823" cy="8068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dsgds.jpg">
            <a:extLst>
              <a:ext uri="{FF2B5EF4-FFF2-40B4-BE49-F238E27FC236}">
                <a16:creationId xmlns:a16="http://schemas.microsoft.com/office/drawing/2014/main" id="{FC730B88-EA61-4FE5-B0B5-CCB2953A30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2419"/>
          <a:stretch>
            <a:fillRect/>
          </a:stretch>
        </p:blipFill>
        <p:spPr>
          <a:xfrm>
            <a:off x="11922" y="0"/>
            <a:ext cx="4329902" cy="7140387"/>
          </a:xfrm>
          <a:custGeom>
            <a:avLst/>
            <a:gdLst>
              <a:gd name="connsiteX0" fmla="*/ 0 w 4329902"/>
              <a:gd name="connsiteY0" fmla="*/ 0 h 6783120"/>
              <a:gd name="connsiteX1" fmla="*/ 2324373 w 4329902"/>
              <a:gd name="connsiteY1" fmla="*/ 0 h 6783120"/>
              <a:gd name="connsiteX2" fmla="*/ 2537636 w 4329902"/>
              <a:gd name="connsiteY2" fmla="*/ 141162 h 6783120"/>
              <a:gd name="connsiteX3" fmla="*/ 4329902 w 4329902"/>
              <a:gd name="connsiteY3" fmla="*/ 3477213 h 6783120"/>
              <a:gd name="connsiteX4" fmla="*/ 2666517 w 4329902"/>
              <a:gd name="connsiteY4" fmla="*/ 6719024 h 6783120"/>
              <a:gd name="connsiteX5" fmla="*/ 2577776 w 4329902"/>
              <a:gd name="connsiteY5" fmla="*/ 6783120 h 6783120"/>
              <a:gd name="connsiteX6" fmla="*/ 0 w 4329902"/>
              <a:gd name="connsiteY6" fmla="*/ 6783120 h 678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9902" h="6783120">
                <a:moveTo>
                  <a:pt x="0" y="0"/>
                </a:moveTo>
                <a:lnTo>
                  <a:pt x="2324373" y="0"/>
                </a:lnTo>
                <a:lnTo>
                  <a:pt x="2537636" y="141162"/>
                </a:lnTo>
                <a:cubicBezTo>
                  <a:pt x="3627305" y="909019"/>
                  <a:pt x="4329902" y="2117703"/>
                  <a:pt x="4329902" y="3477213"/>
                </a:cubicBezTo>
                <a:cubicBezTo>
                  <a:pt x="4329902" y="4782343"/>
                  <a:pt x="3682389" y="5948472"/>
                  <a:pt x="2666517" y="6719024"/>
                </a:cubicBezTo>
                <a:lnTo>
                  <a:pt x="2577776" y="6783120"/>
                </a:lnTo>
                <a:lnTo>
                  <a:pt x="0" y="6783120"/>
                </a:lnTo>
                <a:close/>
              </a:path>
            </a:pathLst>
          </a:cu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C208B0-5C6A-406E-ACB5-457A7BF20BAF}"/>
              </a:ext>
            </a:extLst>
          </p:cNvPr>
          <p:cNvSpPr txBox="1"/>
          <p:nvPr/>
        </p:nvSpPr>
        <p:spPr>
          <a:xfrm>
            <a:off x="6535834" y="1961661"/>
            <a:ext cx="529677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বঙ্গবন্ধু শেখ মুজিবুর রহমান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কারাগারে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বন্দী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উপরাষ্ট্রপতি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রাষ্ট্রপতির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08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1631</TotalTime>
  <Words>367</Words>
  <Application>Microsoft Office PowerPoint</Application>
  <PresentationFormat>Widescreen</PresentationFormat>
  <Paragraphs>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NikoshBAN</vt:lpstr>
      <vt:lpstr>UrmeeMJ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rakibul hasan rana</dc:creator>
  <cp:lastModifiedBy>Jamila Khatun</cp:lastModifiedBy>
  <cp:revision>95</cp:revision>
  <dcterms:created xsi:type="dcterms:W3CDTF">2021-09-05T18:23:14Z</dcterms:created>
  <dcterms:modified xsi:type="dcterms:W3CDTF">2021-11-16T00:35:52Z</dcterms:modified>
</cp:coreProperties>
</file>