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7" r:id="rId13"/>
    <p:sldId id="268" r:id="rId14"/>
    <p:sldId id="269" r:id="rId15"/>
    <p:sldId id="276" r:id="rId16"/>
    <p:sldId id="270" r:id="rId17"/>
    <p:sldId id="271" r:id="rId18"/>
    <p:sldId id="279" r:id="rId19"/>
    <p:sldId id="277" r:id="rId20"/>
    <p:sldId id="272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92" y="72"/>
      </p:cViewPr>
      <p:guideLst>
        <p:guide orient="horz" pos="2136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1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8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02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9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67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2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6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33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5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5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08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6EF82-511B-407D-93C9-C9F7F02E96CE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98C00-A5D6-4C4B-BA9A-4FC4B9EDE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72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2371" y="4188154"/>
            <a:ext cx="7047257" cy="8852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en-US" sz="611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11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1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611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1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11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11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bn-BD" sz="6111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148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0" r="1045" b="10058"/>
          <a:stretch/>
        </p:blipFill>
        <p:spPr>
          <a:xfrm>
            <a:off x="2169628" y="1743499"/>
            <a:ext cx="7852744" cy="488931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4" name="Rectangle 3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37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-1.48148E-6 L 0 -0.4981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90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4901" y="453970"/>
            <a:ext cx="105770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তথ্যটি অনুসন্ধান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মূল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Search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Bar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”এ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লিখে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Search”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লেখাটিতে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“Enter Key”-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চাপ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দেই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6980" y="454868"/>
            <a:ext cx="5732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</a:t>
            </a:r>
            <a:endParaRPr lang="en-US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23" y="2822389"/>
            <a:ext cx="9035387" cy="36089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6" name="Rectangle 5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24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6855" y="849754"/>
            <a:ext cx="11382229" cy="1446550"/>
            <a:chOff x="573208" y="890698"/>
            <a:chExt cx="11382229" cy="1446550"/>
          </a:xfrm>
        </p:grpSpPr>
        <p:sp>
          <p:nvSpPr>
            <p:cNvPr id="2" name="TextBox 1"/>
            <p:cNvSpPr txBox="1"/>
            <p:nvPr/>
          </p:nvSpPr>
          <p:spPr>
            <a:xfrm>
              <a:off x="1378423" y="890698"/>
              <a:ext cx="1057701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সার্চ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ইঞ্জিনে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ওয়েবসাইটের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যে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তালিকাটি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এসেছে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সেখান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ওয়েব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সাইট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বেছে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নিয়ে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তথ্যটি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সংগ্রহ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3208" y="890698"/>
              <a:ext cx="6823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0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৩)</a:t>
              </a:r>
              <a:endPara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252" y="2505663"/>
            <a:ext cx="9171296" cy="3813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7" name="Rectangle 6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51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5093" y="2228178"/>
            <a:ext cx="11382229" cy="2123658"/>
            <a:chOff x="573208" y="890698"/>
            <a:chExt cx="11382229" cy="2123658"/>
          </a:xfrm>
        </p:grpSpPr>
        <p:sp>
          <p:nvSpPr>
            <p:cNvPr id="3" name="TextBox 2"/>
            <p:cNvSpPr txBox="1"/>
            <p:nvPr/>
          </p:nvSpPr>
          <p:spPr>
            <a:xfrm>
              <a:off x="1378423" y="890698"/>
              <a:ext cx="1057701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যতবার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ততবার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পূর্বের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ধাপগুলো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পুনরাবৃত্তি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অথবা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আরও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সুনির্দিষ্ট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‘মূল শব্দ’ নির্বাচন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প্রয়োজনীয়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তথ্যটি অনুসন্ধান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r>
                <a:rPr lang="en-US" sz="4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3208" y="890698"/>
              <a:ext cx="6823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en-US" sz="4000" b="1" dirty="0" smtClean="0">
                  <a:ln/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৪)</a:t>
              </a:r>
              <a:endParaRPr lang="en-US" sz="40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6" name="Rectangle 5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68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752" y="532262"/>
            <a:ext cx="2688609" cy="983873"/>
          </a:xfrm>
          <a:prstGeom prst="cloudCallout">
            <a:avLst>
              <a:gd name="adj1" fmla="val 63703"/>
              <a:gd name="adj2" fmla="val 8365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3941" y="2171228"/>
            <a:ext cx="530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সার্চ (search) ইঞ্জিন নির্বাচন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941" y="3230633"/>
            <a:ext cx="589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তথ্যটি অনুসন্ধান করব তার মূল শব্দ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3941" y="4390694"/>
            <a:ext cx="5308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 কী তে চাপ দিব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3941" y="5550755"/>
            <a:ext cx="6784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সাইট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নির্বাচন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9" name="Rectangle 8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125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5100" y="423079"/>
            <a:ext cx="2485599" cy="1178719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625" y="1638389"/>
            <a:ext cx="2756420" cy="23521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39" y="1697789"/>
            <a:ext cx="3262384" cy="2446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81" y="1836549"/>
            <a:ext cx="2733675" cy="22134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07590" y="4144577"/>
            <a:ext cx="1202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0005" y="4110558"/>
            <a:ext cx="253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42543" y="4110557"/>
            <a:ext cx="200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3996" y="4996853"/>
            <a:ext cx="70422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25614" y="5381573"/>
            <a:ext cx="31790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12" name="Rectangle 11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88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F3DC0A5-62CE-43AF-BA9D-776E44BA9305}"/>
              </a:ext>
            </a:extLst>
          </p:cNvPr>
          <p:cNvSpPr txBox="1"/>
          <p:nvPr/>
        </p:nvSpPr>
        <p:spPr>
          <a:xfrm>
            <a:off x="2539218" y="544343"/>
            <a:ext cx="7037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BF2E24-CAA6-4337-A4D6-B062BD66252D}"/>
              </a:ext>
            </a:extLst>
          </p:cNvPr>
          <p:cNvSpPr txBox="1"/>
          <p:nvPr/>
        </p:nvSpPr>
        <p:spPr>
          <a:xfrm>
            <a:off x="1236118" y="1691541"/>
            <a:ext cx="102143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আদান-প্রদান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6BF2E24-CAA6-4337-A4D6-B062BD66252D}"/>
              </a:ext>
            </a:extLst>
          </p:cNvPr>
          <p:cNvSpPr txBox="1"/>
          <p:nvPr/>
        </p:nvSpPr>
        <p:spPr>
          <a:xfrm>
            <a:off x="1100848" y="3390900"/>
            <a:ext cx="103496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মাইকিং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করে,মোবাইলে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চিঠি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লিখে,ক্যামেরায়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খুদেবার্তা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(SMS),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ফেসবুক,টুইটার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PH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6" name="Rectangle 5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7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2978" y="559558"/>
            <a:ext cx="4369843" cy="1081980"/>
          </a:xfrm>
          <a:prstGeom prst="flowChartDelay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400" b="1" dirty="0" smtClean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12" y="2478144"/>
            <a:ext cx="3130818" cy="3854417"/>
          </a:xfrm>
          <a:prstGeom prst="rect">
            <a:avLst/>
          </a:prstGeom>
        </p:spPr>
      </p:pic>
      <p:pic>
        <p:nvPicPr>
          <p:cNvPr id="3" name="Picture 2" descr="Sukesh Sutradhar.jpg">
            <a:extLst>
              <a:ext uri="{FF2B5EF4-FFF2-40B4-BE49-F238E27FC236}">
                <a16:creationId xmlns:a16="http://schemas.microsoft.com/office/drawing/2014/main" xmlns="" id="{D152D383-F67D-4B68-98B4-111B3DCB58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067" y="2391004"/>
            <a:ext cx="3410508" cy="39415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oup 4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6" name="Rectangle 5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60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7 -1.11111E-6 L 0.51914 -0.0155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1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595" y="532263"/>
            <a:ext cx="2688609" cy="983873"/>
          </a:xfrm>
          <a:prstGeom prst="cloudCallout">
            <a:avLst>
              <a:gd name="adj1" fmla="val 63703"/>
              <a:gd name="adj2" fmla="val 83653"/>
            </a:avLst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BF2E24-CAA6-4337-A4D6-B062BD66252D}"/>
              </a:ext>
            </a:extLst>
          </p:cNvPr>
          <p:cNvSpPr txBox="1"/>
          <p:nvPr/>
        </p:nvSpPr>
        <p:spPr>
          <a:xfrm>
            <a:off x="1510282" y="2261100"/>
            <a:ext cx="7429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ব্রাউজিং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PH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BF2E24-CAA6-4337-A4D6-B062BD66252D}"/>
              </a:ext>
            </a:extLst>
          </p:cNvPr>
          <p:cNvSpPr txBox="1"/>
          <p:nvPr/>
        </p:nvSpPr>
        <p:spPr>
          <a:xfrm>
            <a:off x="1510282" y="3336309"/>
            <a:ext cx="7429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সার্চ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ঞ্জিনের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PH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BF2E24-CAA6-4337-A4D6-B062BD66252D}"/>
              </a:ext>
            </a:extLst>
          </p:cNvPr>
          <p:cNvSpPr txBox="1"/>
          <p:nvPr/>
        </p:nvSpPr>
        <p:spPr>
          <a:xfrm>
            <a:off x="1510282" y="4346570"/>
            <a:ext cx="7429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কী।</a:t>
            </a:r>
            <a:endParaRPr lang="en-PH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6BF2E24-CAA6-4337-A4D6-B062BD66252D}"/>
              </a:ext>
            </a:extLst>
          </p:cNvPr>
          <p:cNvSpPr txBox="1"/>
          <p:nvPr/>
        </p:nvSpPr>
        <p:spPr>
          <a:xfrm>
            <a:off x="1510282" y="5411422"/>
            <a:ext cx="7429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PH" sz="4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9" name="Rectangle 8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4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F8AF09-B665-4B20-AC44-4B35E1E4E3D5}"/>
              </a:ext>
            </a:extLst>
          </p:cNvPr>
          <p:cNvSpPr txBox="1"/>
          <p:nvPr/>
        </p:nvSpPr>
        <p:spPr>
          <a:xfrm>
            <a:off x="1513490" y="882869"/>
            <a:ext cx="945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বাম পাশের বাক্যাংশের সাথে ডান পাশের বাক্যাংশের মিল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3A4B9860-477C-4744-B669-7F0BB9AE849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98483" y="1674432"/>
          <a:ext cx="10394731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18690">
                  <a:extLst>
                    <a:ext uri="{9D8B030D-6E8A-4147-A177-3AD203B41FA5}">
                      <a16:colId xmlns:a16="http://schemas.microsoft.com/office/drawing/2014/main" xmlns="" val="941691333"/>
                    </a:ext>
                  </a:extLst>
                </a:gridCol>
                <a:gridCol w="5376041">
                  <a:extLst>
                    <a:ext uri="{9D8B030D-6E8A-4147-A177-3AD203B41FA5}">
                      <a16:colId xmlns:a16="http://schemas.microsoft.com/office/drawing/2014/main" xmlns="" val="38104559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বাম পাশ</a:t>
                      </a:r>
                      <a:endParaRPr lang="en-US" sz="2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ডান পাশ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8724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(ক)  তথ্য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বিনিময়ের মাধ্যমে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(১)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সহজ করেছে।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471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(খ) আইসিটি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মানুষের যোগাযোগ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(২) পেন ড্রাইভ।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7976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(গ) কম্পিউটার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 মোবাইলের মাধ্যমে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(৩) খুবই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গুরুত্বপূর্ণ।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694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(ঘ) একটি তথ্য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সংরক্ষণ প্রযুক্তি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(৪) ক্ষতি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কমানো যায়।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3204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(ঙ) সামাজিক যোগাযোগ মাধ্যম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(৫) ট্র্যাক্টর।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785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(৬) ইন্টারনেট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ব্যাবহার করা যায়।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4432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(৭) ফেসবুক।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6186530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EA9655B-3D2E-49C7-927D-8F23EB704BEF}"/>
              </a:ext>
            </a:extLst>
          </p:cNvPr>
          <p:cNvCxnSpPr>
            <a:cxnSpLocks/>
          </p:cNvCxnSpPr>
          <p:nvPr/>
        </p:nvCxnSpPr>
        <p:spPr>
          <a:xfrm>
            <a:off x="5213445" y="3603072"/>
            <a:ext cx="1555845" cy="146403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0C04F7E3-C6DE-48D3-9F9B-CCB9C813D10D}"/>
              </a:ext>
            </a:extLst>
          </p:cNvPr>
          <p:cNvCxnSpPr>
            <a:cxnSpLocks/>
          </p:cNvCxnSpPr>
          <p:nvPr/>
        </p:nvCxnSpPr>
        <p:spPr>
          <a:xfrm flipV="1">
            <a:off x="4517409" y="2440855"/>
            <a:ext cx="2142698" cy="545719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B982B58-5926-4455-8483-BDA8AB187380}"/>
              </a:ext>
            </a:extLst>
          </p:cNvPr>
          <p:cNvCxnSpPr>
            <a:cxnSpLocks/>
          </p:cNvCxnSpPr>
          <p:nvPr/>
        </p:nvCxnSpPr>
        <p:spPr>
          <a:xfrm>
            <a:off x="4359182" y="4683553"/>
            <a:ext cx="2300925" cy="92154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1C692D9A-5445-4959-810B-65096F541E2A}"/>
              </a:ext>
            </a:extLst>
          </p:cNvPr>
          <p:cNvCxnSpPr>
            <a:cxnSpLocks/>
          </p:cNvCxnSpPr>
          <p:nvPr/>
        </p:nvCxnSpPr>
        <p:spPr>
          <a:xfrm flipV="1">
            <a:off x="4722125" y="2981897"/>
            <a:ext cx="2047165" cy="1091765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4DADD2E8-7DAB-47E7-95DF-69CD2ECA7071}"/>
              </a:ext>
            </a:extLst>
          </p:cNvPr>
          <p:cNvCxnSpPr>
            <a:cxnSpLocks/>
          </p:cNvCxnSpPr>
          <p:nvPr/>
        </p:nvCxnSpPr>
        <p:spPr>
          <a:xfrm>
            <a:off x="4562112" y="2577795"/>
            <a:ext cx="1935801" cy="1526294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15" name="Rectangle 14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72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25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3595" y="532263"/>
            <a:ext cx="2688609" cy="983873"/>
          </a:xfrm>
          <a:prstGeom prst="cloudCallout">
            <a:avLst>
              <a:gd name="adj1" fmla="val 63703"/>
              <a:gd name="adj2" fmla="val 83653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BF2E24-CAA6-4337-A4D6-B062BD66252D}"/>
              </a:ext>
            </a:extLst>
          </p:cNvPr>
          <p:cNvSpPr txBox="1"/>
          <p:nvPr/>
        </p:nvSpPr>
        <p:spPr>
          <a:xfrm>
            <a:off x="1899846" y="2507154"/>
            <a:ext cx="83161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PH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BF2E24-CAA6-4337-A4D6-B062BD66252D}"/>
              </a:ext>
            </a:extLst>
          </p:cNvPr>
          <p:cNvSpPr txBox="1"/>
          <p:nvPr/>
        </p:nvSpPr>
        <p:spPr>
          <a:xfrm>
            <a:off x="1899846" y="4027848"/>
            <a:ext cx="7429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ঘূর্ণিঝড়ের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জানাবে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৪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PH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6" name="Rectangle 5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21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010" r="449"/>
          <a:stretch/>
        </p:blipFill>
        <p:spPr>
          <a:xfrm>
            <a:off x="811747" y="1567698"/>
            <a:ext cx="3244609" cy="42512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0742616-A9D6-432B-AA26-12B2BD61B4D3}"/>
              </a:ext>
            </a:extLst>
          </p:cNvPr>
          <p:cNvGrpSpPr/>
          <p:nvPr/>
        </p:nvGrpSpPr>
        <p:grpSpPr>
          <a:xfrm>
            <a:off x="5198296" y="1508702"/>
            <a:ext cx="416079" cy="4310274"/>
            <a:chOff x="5318848" y="1808152"/>
            <a:chExt cx="416079" cy="431027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43D9DBFF-CAAA-420C-8804-CDC550F3C4E6}"/>
                </a:ext>
              </a:extLst>
            </p:cNvPr>
            <p:cNvCxnSpPr/>
            <p:nvPr/>
          </p:nvCxnSpPr>
          <p:spPr>
            <a:xfrm>
              <a:off x="5318848" y="1808152"/>
              <a:ext cx="0" cy="35591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B144159D-7F8B-404A-9E82-E8C517F69357}"/>
                </a:ext>
              </a:extLst>
            </p:cNvPr>
            <p:cNvCxnSpPr/>
            <p:nvPr/>
          </p:nvCxnSpPr>
          <p:spPr>
            <a:xfrm>
              <a:off x="5526257" y="2141165"/>
              <a:ext cx="0" cy="35591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DA77F674-EB66-4B48-B98A-4A84A59F1726}"/>
                </a:ext>
              </a:extLst>
            </p:cNvPr>
            <p:cNvCxnSpPr/>
            <p:nvPr/>
          </p:nvCxnSpPr>
          <p:spPr>
            <a:xfrm>
              <a:off x="5734927" y="2559300"/>
              <a:ext cx="0" cy="35591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9F4839-D30E-4A6E-A88C-3E187782FB13}"/>
              </a:ext>
            </a:extLst>
          </p:cNvPr>
          <p:cNvSpPr txBox="1"/>
          <p:nvPr/>
        </p:nvSpPr>
        <p:spPr>
          <a:xfrm>
            <a:off x="6096000" y="2174728"/>
            <a:ext cx="588733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উৎপল</a:t>
            </a:r>
            <a:r>
              <a:rPr kumimoji="0" lang="en-US" sz="5400" b="1" i="0" u="none" strike="noStrike" kern="12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kumimoji="0" lang="en-US" sz="5400" b="1" i="0" u="none" strike="noStrike" kern="1200" normalizeH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normalizeH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kumimoji="0" lang="bn-IN" sz="54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তেবাড়িয়া</a:t>
            </a:r>
            <a:r>
              <a:rPr kumimoji="0" lang="en-US" sz="4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শেরকান্দি</a:t>
            </a: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kumimoji="0" lang="bn-IN" sz="4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প্রা</a:t>
            </a:r>
            <a:r>
              <a:rPr kumimoji="0" lang="en-US" sz="4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kumimoji="0" lang="en-US" sz="4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বিঃ</a:t>
            </a:r>
            <a:r>
              <a:rPr kumimoji="0" lang="bn-IN" sz="4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normalizeH="0" baseline="0" noProof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কুমারখালী,কুষ্টিয়া</a:t>
            </a:r>
            <a:r>
              <a:rPr kumimoji="0" lang="bn-IN" sz="4400" b="1" i="0" u="none" strike="noStrike" kern="1200" normalizeH="0" baseline="0" noProof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en-US" sz="4000" b="1" i="0" u="none" strike="noStrike" kern="1200" normalizeH="0" baseline="0" noProof="0" dirty="0" err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0859" y="439283"/>
            <a:ext cx="4612942" cy="90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33"/>
              </a:lnSpc>
            </a:pPr>
            <a:r>
              <a:rPr lang="en-US" sz="6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6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12" name="Rectangle 11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522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00399" y="545911"/>
            <a:ext cx="2315002" cy="1171277"/>
          </a:xfrm>
          <a:prstGeom prst="cloudCallout">
            <a:avLst>
              <a:gd name="adj1" fmla="val 63703"/>
              <a:gd name="adj2" fmla="val 83653"/>
            </a:avLst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BF2E24-CAA6-4337-A4D6-B062BD66252D}"/>
              </a:ext>
            </a:extLst>
          </p:cNvPr>
          <p:cNvSpPr txBox="1"/>
          <p:nvPr/>
        </p:nvSpPr>
        <p:spPr>
          <a:xfrm>
            <a:off x="2343399" y="3390900"/>
            <a:ext cx="74290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PH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6" name="Rectangle 5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24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3843" y="3942493"/>
            <a:ext cx="7047257" cy="16290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en-US" sz="611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11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1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611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1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611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lnSpc>
                <a:spcPts val="5833"/>
              </a:lnSpc>
            </a:pPr>
            <a:r>
              <a:rPr lang="en-US" sz="611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11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111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111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IN" sz="5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148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0" r="1045" b="10058"/>
          <a:stretch/>
        </p:blipFill>
        <p:spPr>
          <a:xfrm>
            <a:off x="2306105" y="2125635"/>
            <a:ext cx="7852744" cy="488931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5" name="Rectangle 4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289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7682 0.02731 L 0.07682 -0.4708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90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3509" y="590668"/>
            <a:ext cx="5044982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33"/>
              </a:lnSpc>
            </a:pPr>
            <a:r>
              <a:rPr lang="en-US" sz="8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0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2264460"/>
            <a:ext cx="583809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৫ম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 (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বিনিময়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ukesh Sutradhar.jpg">
            <a:extLst>
              <a:ext uri="{FF2B5EF4-FFF2-40B4-BE49-F238E27FC236}">
                <a16:creationId xmlns:a16="http://schemas.microsoft.com/office/drawing/2014/main" xmlns="" id="{D152D383-F67D-4B68-98B4-111B3DCB587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601" y="2076517"/>
            <a:ext cx="3068233" cy="35459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0742616-A9D6-432B-AA26-12B2BD61B4D3}"/>
              </a:ext>
            </a:extLst>
          </p:cNvPr>
          <p:cNvGrpSpPr/>
          <p:nvPr/>
        </p:nvGrpSpPr>
        <p:grpSpPr>
          <a:xfrm rot="10800000">
            <a:off x="5309471" y="1804124"/>
            <a:ext cx="416079" cy="4310274"/>
            <a:chOff x="5318848" y="1808152"/>
            <a:chExt cx="416079" cy="4310274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xmlns="" id="{43D9DBFF-CAAA-420C-8804-CDC550F3C4E6}"/>
                </a:ext>
              </a:extLst>
            </p:cNvPr>
            <p:cNvCxnSpPr/>
            <p:nvPr/>
          </p:nvCxnSpPr>
          <p:spPr>
            <a:xfrm>
              <a:off x="5318848" y="1808152"/>
              <a:ext cx="0" cy="35591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B144159D-7F8B-404A-9E82-E8C517F69357}"/>
                </a:ext>
              </a:extLst>
            </p:cNvPr>
            <p:cNvCxnSpPr/>
            <p:nvPr/>
          </p:nvCxnSpPr>
          <p:spPr>
            <a:xfrm>
              <a:off x="5526257" y="2141165"/>
              <a:ext cx="0" cy="35591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DA77F674-EB66-4B48-B98A-4A84A59F1726}"/>
                </a:ext>
              </a:extLst>
            </p:cNvPr>
            <p:cNvCxnSpPr/>
            <p:nvPr/>
          </p:nvCxnSpPr>
          <p:spPr>
            <a:xfrm>
              <a:off x="5734927" y="2559300"/>
              <a:ext cx="0" cy="355912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10" name="Rectangle 9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53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6103" y="4474162"/>
            <a:ext cx="1028358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I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১১.২.৩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ব্যবহার করে সহপাঠী ও অন্যদের সাথে তথ্য বিনিময়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করতে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89529" y="739533"/>
            <a:ext cx="4612942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33"/>
              </a:lnSpc>
            </a:pPr>
            <a:r>
              <a:rPr lang="en-US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4308" y="1928449"/>
            <a:ext cx="103671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১১.২.১ ইন্টারনেট ব্যবহারের মাধ্যমে তথ্য সং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 ও সংগৃহিত তথ্য শ্রেণিতে উপস্থাপন করতে 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308" y="3766276"/>
            <a:ext cx="9689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১১.২.২ সংগৃহিত তথ্য সংরক্ষণের উপায় বলতে পারবে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7" name="Rectangle 6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31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3021" y="643998"/>
            <a:ext cx="6045958" cy="988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33"/>
              </a:lnSpc>
            </a:pPr>
            <a:r>
              <a:rPr lang="en-US" sz="8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পূর্বজ্ঞান</a:t>
            </a:r>
            <a:r>
              <a:rPr lang="en-US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যাচাই</a:t>
            </a:r>
            <a:r>
              <a:rPr lang="bn-BD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8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54304" y="1800386"/>
            <a:ext cx="188339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8871" y="2782669"/>
            <a:ext cx="7274257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ব্যক্তি,বস্তু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1578" y="3849611"/>
            <a:ext cx="5688842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4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1904" y="5147904"/>
            <a:ext cx="9808191" cy="12528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বন্ধু,পরিবার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8" name="Rectangle 7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179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817" y="355408"/>
            <a:ext cx="4538165" cy="85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833"/>
              </a:lnSpc>
            </a:pPr>
            <a:r>
              <a:rPr lang="en-US" sz="4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bn-IN" sz="48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                              </a:t>
            </a:r>
            <a:endParaRPr lang="bn-IN" sz="4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r="20150" b="86"/>
          <a:stretch/>
        </p:blipFill>
        <p:spPr>
          <a:xfrm>
            <a:off x="4923817" y="1556027"/>
            <a:ext cx="2442949" cy="2392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2" y="1752132"/>
            <a:ext cx="3624004" cy="20920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9" r="2776" b="5921"/>
          <a:stretch/>
        </p:blipFill>
        <p:spPr>
          <a:xfrm>
            <a:off x="7820167" y="1647529"/>
            <a:ext cx="3788973" cy="2151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672426" y="4091299"/>
            <a:ext cx="160957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0503" y="4091298"/>
            <a:ext cx="1609575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53674" y="4091298"/>
            <a:ext cx="1314159" cy="4616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টেলিভিশন</a:t>
            </a:r>
            <a:endParaRPr lang="en-US" sz="2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0350" y="4800072"/>
            <a:ext cx="607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এইগুলো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23295" y="5607410"/>
            <a:ext cx="2643471" cy="646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12" name="Rectangle 11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672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747E8B9-31CB-44F7-A369-6C0FE3A1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15" y="387639"/>
            <a:ext cx="4144516" cy="33286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437579" y="387639"/>
            <a:ext cx="709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2181" y="1245409"/>
            <a:ext cx="1734972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5430" y="2496409"/>
            <a:ext cx="2581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কী?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2" y="3653414"/>
            <a:ext cx="10577015" cy="250172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কম্পিউটারগুলোকে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সংযুক্তকারী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ফোন,কম্পিউটার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8" name="Rectangle 7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6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463" y="2954224"/>
            <a:ext cx="2944627" cy="25162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18350"/>
          <a:stretch/>
        </p:blipFill>
        <p:spPr>
          <a:xfrm>
            <a:off x="616412" y="2954224"/>
            <a:ext cx="2899270" cy="249538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3" r="12581"/>
          <a:stretch/>
        </p:blipFill>
        <p:spPr>
          <a:xfrm>
            <a:off x="8511197" y="3005804"/>
            <a:ext cx="2884683" cy="2472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296254" y="5730323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এক্সপ্লোরার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4402" y="5619426"/>
            <a:ext cx="353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মজিলা ফায়ারফক্স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550" y="5650203"/>
            <a:ext cx="353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 ক্রম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2638" y="420481"/>
            <a:ext cx="106725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যে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4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en-US" sz="4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লাগবে</a:t>
            </a:r>
            <a:r>
              <a:rPr lang="en-US" sz="4800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ব্রাউজিং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800" b="1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12" name="Rectangle 11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8093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7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276" y="395784"/>
            <a:ext cx="765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সংগ্রহের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ধাপসমূহঃ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16" y="1801504"/>
            <a:ext cx="5732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endParaRPr lang="en-US" sz="4000" b="1" dirty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22" y="4217158"/>
            <a:ext cx="2770494" cy="933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27663" r="87" b="30149"/>
          <a:stretch/>
        </p:blipFill>
        <p:spPr>
          <a:xfrm>
            <a:off x="8537117" y="4217158"/>
            <a:ext cx="3354631" cy="10489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95" y="3897091"/>
            <a:ext cx="3760809" cy="12536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23833" y="1910687"/>
            <a:ext cx="9935570" cy="14465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সার্চ (search) ইঞ্জিন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গুগল,ইয়াহু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পিপীলিকা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7947" y="61255"/>
            <a:ext cx="11936103" cy="6694385"/>
            <a:chOff x="127947" y="61255"/>
            <a:chExt cx="11936103" cy="6694385"/>
          </a:xfrm>
        </p:grpSpPr>
        <p:sp>
          <p:nvSpPr>
            <p:cNvPr id="9" name="Rectangle 8"/>
            <p:cNvSpPr/>
            <p:nvPr/>
          </p:nvSpPr>
          <p:spPr>
            <a:xfrm>
              <a:off x="127947" y="61256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6046" y="6632810"/>
              <a:ext cx="11859905" cy="122830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3072452" y="3384485"/>
              <a:ext cx="6523627" cy="122829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8674708" y="3318373"/>
              <a:ext cx="6646460" cy="132224"/>
            </a:xfrm>
            <a:prstGeom prst="rect">
              <a:avLst/>
            </a:prstGeom>
            <a:solidFill>
              <a:srgbClr val="FF0000"/>
            </a:solidFill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48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566</TotalTime>
  <Words>558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</dc:creator>
  <cp:lastModifiedBy>utpal</cp:lastModifiedBy>
  <cp:revision>34</cp:revision>
  <dcterms:created xsi:type="dcterms:W3CDTF">2021-11-13T04:42:31Z</dcterms:created>
  <dcterms:modified xsi:type="dcterms:W3CDTF">2021-11-16T08:45:43Z</dcterms:modified>
</cp:coreProperties>
</file>