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4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8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BE84-B653-416A-A507-1E18C57655A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9DDE-4704-405F-933B-18919109F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4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8388B-5519-457B-9489-5C962BD5C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9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1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7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8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4B474-A761-419E-AF90-84A5EE58EB9A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246E2-9ADE-4A16-B219-0E54F1CE1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2.wdp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microsoft.com/office/2007/relationships/hdphoto" Target="../media/hdphoto13.wdp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1.jpg"/><Relationship Id="rId5" Type="http://schemas.openxmlformats.org/officeDocument/2006/relationships/image" Target="../media/image40.jpeg"/><Relationship Id="rId10" Type="http://schemas.openxmlformats.org/officeDocument/2006/relationships/image" Target="../media/image9.png"/><Relationship Id="rId4" Type="http://schemas.openxmlformats.org/officeDocument/2006/relationships/image" Target="../media/image39.jpe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5.png"/><Relationship Id="rId7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8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9.png"/><Relationship Id="rId5" Type="http://schemas.openxmlformats.org/officeDocument/2006/relationships/image" Target="../media/image47.png"/><Relationship Id="rId10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6.wdp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14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jp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fg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51"/>
            <a:ext cx="12192000" cy="68580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7976090" y="2818326"/>
            <a:ext cx="1632527" cy="3137803"/>
          </a:xfrm>
          <a:custGeom>
            <a:avLst/>
            <a:gdLst>
              <a:gd name="connsiteX0" fmla="*/ 812800 w 1632527"/>
              <a:gd name="connsiteY0" fmla="*/ 1613803 h 3137803"/>
              <a:gd name="connsiteX1" fmla="*/ 863600 w 1632527"/>
              <a:gd name="connsiteY1" fmla="*/ 1613803 h 3137803"/>
              <a:gd name="connsiteX2" fmla="*/ 876300 w 1632527"/>
              <a:gd name="connsiteY2" fmla="*/ 1626503 h 3137803"/>
              <a:gd name="connsiteX3" fmla="*/ 876300 w 1632527"/>
              <a:gd name="connsiteY3" fmla="*/ 1758511 h 3137803"/>
              <a:gd name="connsiteX4" fmla="*/ 838200 w 1632527"/>
              <a:gd name="connsiteY4" fmla="*/ 1766203 h 3137803"/>
              <a:gd name="connsiteX5" fmla="*/ 800100 w 1632527"/>
              <a:gd name="connsiteY5" fmla="*/ 1758511 h 3137803"/>
              <a:gd name="connsiteX6" fmla="*/ 800100 w 1632527"/>
              <a:gd name="connsiteY6" fmla="*/ 1626503 h 3137803"/>
              <a:gd name="connsiteX7" fmla="*/ 812800 w 1632527"/>
              <a:gd name="connsiteY7" fmla="*/ 1613803 h 3137803"/>
              <a:gd name="connsiteX8" fmla="*/ 838200 w 1632527"/>
              <a:gd name="connsiteY8" fmla="*/ 1461403 h 3137803"/>
              <a:gd name="connsiteX9" fmla="*/ 685800 w 1632527"/>
              <a:gd name="connsiteY9" fmla="*/ 1613803 h 3137803"/>
              <a:gd name="connsiteX10" fmla="*/ 778879 w 1632527"/>
              <a:gd name="connsiteY10" fmla="*/ 1754227 h 3137803"/>
              <a:gd name="connsiteX11" fmla="*/ 800100 w 1632527"/>
              <a:gd name="connsiteY11" fmla="*/ 1758511 h 3137803"/>
              <a:gd name="connsiteX12" fmla="*/ 800100 w 1632527"/>
              <a:gd name="connsiteY12" fmla="*/ 2077041 h 3137803"/>
              <a:gd name="connsiteX13" fmla="*/ 812800 w 1632527"/>
              <a:gd name="connsiteY13" fmla="*/ 2089741 h 3137803"/>
              <a:gd name="connsiteX14" fmla="*/ 863600 w 1632527"/>
              <a:gd name="connsiteY14" fmla="*/ 2089741 h 3137803"/>
              <a:gd name="connsiteX15" fmla="*/ 876300 w 1632527"/>
              <a:gd name="connsiteY15" fmla="*/ 2077041 h 3137803"/>
              <a:gd name="connsiteX16" fmla="*/ 876300 w 1632527"/>
              <a:gd name="connsiteY16" fmla="*/ 1758511 h 3137803"/>
              <a:gd name="connsiteX17" fmla="*/ 897521 w 1632527"/>
              <a:gd name="connsiteY17" fmla="*/ 1754227 h 3137803"/>
              <a:gd name="connsiteX18" fmla="*/ 990600 w 1632527"/>
              <a:gd name="connsiteY18" fmla="*/ 1613803 h 3137803"/>
              <a:gd name="connsiteX19" fmla="*/ 838200 w 1632527"/>
              <a:gd name="connsiteY19" fmla="*/ 1461403 h 3137803"/>
              <a:gd name="connsiteX20" fmla="*/ 0 w 1632527"/>
              <a:gd name="connsiteY20" fmla="*/ 0 h 3137803"/>
              <a:gd name="connsiteX21" fmla="*/ 1632527 w 1632527"/>
              <a:gd name="connsiteY21" fmla="*/ 0 h 3137803"/>
              <a:gd name="connsiteX22" fmla="*/ 1632527 w 1632527"/>
              <a:gd name="connsiteY22" fmla="*/ 3137803 h 3137803"/>
              <a:gd name="connsiteX23" fmla="*/ 0 w 1632527"/>
              <a:gd name="connsiteY23" fmla="*/ 3137803 h 3137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32527" h="3137803">
                <a:moveTo>
                  <a:pt x="812800" y="1613803"/>
                </a:moveTo>
                <a:lnTo>
                  <a:pt x="863600" y="1613803"/>
                </a:lnTo>
                <a:cubicBezTo>
                  <a:pt x="870614" y="1613803"/>
                  <a:pt x="876300" y="1619489"/>
                  <a:pt x="876300" y="1626503"/>
                </a:cubicBezTo>
                <a:lnTo>
                  <a:pt x="876300" y="1758511"/>
                </a:lnTo>
                <a:lnTo>
                  <a:pt x="838200" y="1766203"/>
                </a:lnTo>
                <a:lnTo>
                  <a:pt x="800100" y="1758511"/>
                </a:lnTo>
                <a:lnTo>
                  <a:pt x="800100" y="1626503"/>
                </a:lnTo>
                <a:cubicBezTo>
                  <a:pt x="800100" y="1619489"/>
                  <a:pt x="805786" y="1613803"/>
                  <a:pt x="812800" y="1613803"/>
                </a:cubicBezTo>
                <a:close/>
                <a:moveTo>
                  <a:pt x="838200" y="1461403"/>
                </a:moveTo>
                <a:cubicBezTo>
                  <a:pt x="754032" y="1461403"/>
                  <a:pt x="685800" y="1529635"/>
                  <a:pt x="685800" y="1613803"/>
                </a:cubicBezTo>
                <a:cubicBezTo>
                  <a:pt x="685800" y="1676929"/>
                  <a:pt x="724181" y="1731091"/>
                  <a:pt x="778879" y="1754227"/>
                </a:cubicBezTo>
                <a:lnTo>
                  <a:pt x="800100" y="1758511"/>
                </a:lnTo>
                <a:lnTo>
                  <a:pt x="800100" y="2077041"/>
                </a:lnTo>
                <a:cubicBezTo>
                  <a:pt x="800100" y="2084055"/>
                  <a:pt x="805786" y="2089741"/>
                  <a:pt x="812800" y="2089741"/>
                </a:cubicBezTo>
                <a:lnTo>
                  <a:pt x="863600" y="2089741"/>
                </a:lnTo>
                <a:cubicBezTo>
                  <a:pt x="870614" y="2089741"/>
                  <a:pt x="876300" y="2084055"/>
                  <a:pt x="876300" y="2077041"/>
                </a:cubicBezTo>
                <a:lnTo>
                  <a:pt x="876300" y="1758511"/>
                </a:lnTo>
                <a:lnTo>
                  <a:pt x="897521" y="1754227"/>
                </a:lnTo>
                <a:cubicBezTo>
                  <a:pt x="952220" y="1731091"/>
                  <a:pt x="990600" y="1676929"/>
                  <a:pt x="990600" y="1613803"/>
                </a:cubicBezTo>
                <a:cubicBezTo>
                  <a:pt x="990600" y="1529635"/>
                  <a:pt x="922368" y="1461403"/>
                  <a:pt x="838200" y="1461403"/>
                </a:cubicBezTo>
                <a:close/>
                <a:moveTo>
                  <a:pt x="0" y="0"/>
                </a:moveTo>
                <a:lnTo>
                  <a:pt x="1632527" y="0"/>
                </a:lnTo>
                <a:lnTo>
                  <a:pt x="1632527" y="3137803"/>
                </a:lnTo>
                <a:lnTo>
                  <a:pt x="0" y="313780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2741" y="2159625"/>
            <a:ext cx="223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Four               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5249"/>
            <a:ext cx="12192000" cy="8382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90600"/>
            <a:ext cx="12192000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422" y="901868"/>
            <a:ext cx="98411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Badaghat</a:t>
            </a:r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4898" y="6087366"/>
            <a:ext cx="200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Tahirpur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3602" y="6087366"/>
            <a:ext cx="2554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67" y="1303731"/>
            <a:ext cx="3535682" cy="4711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0" y="5867398"/>
            <a:ext cx="12192000" cy="161771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Ektara_Tui_Desher_Kotha_B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25036" y="376237"/>
            <a:ext cx="4120782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706" y="1779102"/>
            <a:ext cx="4182629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ular Callout 3"/>
          <p:cNvSpPr/>
          <p:nvPr/>
        </p:nvSpPr>
        <p:spPr>
          <a:xfrm>
            <a:off x="5857492" y="2913856"/>
            <a:ext cx="4191000" cy="1333500"/>
          </a:xfrm>
          <a:prstGeom prst="wedgeRoundRectCallout">
            <a:avLst>
              <a:gd name="adj1" fmla="val -89924"/>
              <a:gd name="adj2" fmla="val 467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made cake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" descr="Graphic Frame Design Png Clipart - Full Size Clipart (#34577) - Pin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2567" y="-1686912"/>
            <a:ext cx="1769851" cy="5653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22" name="Rounded Rectangle 21"/>
          <p:cNvSpPr/>
          <p:nvPr/>
        </p:nvSpPr>
        <p:spPr>
          <a:xfrm>
            <a:off x="4597305" y="547922"/>
            <a:ext cx="2438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8" y="5912224"/>
            <a:ext cx="12219688" cy="925343"/>
          </a:xfrm>
          <a:prstGeom prst="rect">
            <a:avLst/>
          </a:prstGeom>
        </p:spPr>
      </p:pic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102520" y="5868087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Pitha</a:t>
            </a:r>
          </a:p>
        </p:txBody>
      </p:sp>
    </p:spTree>
    <p:extLst>
      <p:ext uri="{BB962C8B-B14F-4D97-AF65-F5344CB8AC3E}">
        <p14:creationId xmlns:p14="http://schemas.microsoft.com/office/powerpoint/2010/main" val="18203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786919" y="2400209"/>
            <a:ext cx="4495800" cy="1295400"/>
          </a:xfrm>
          <a:prstGeom prst="wedgeRoundRectCallout">
            <a:avLst>
              <a:gd name="adj1" fmla="val -82697"/>
              <a:gd name="adj2" fmla="val 742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Very pleasant to 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eat.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8" name="Oval 7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2" descr="Graphic Frame Design Png Clipart - Full Size Clipart (#34577) - Pin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2567" y="-1686912"/>
            <a:ext cx="1769851" cy="5653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21" name="Rounded Rectangle 20"/>
          <p:cNvSpPr/>
          <p:nvPr/>
        </p:nvSpPr>
        <p:spPr>
          <a:xfrm>
            <a:off x="4597305" y="547922"/>
            <a:ext cx="2438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006"/>
            <a:ext cx="12192000" cy="827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006" y="5654702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Delicious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52" y="2138362"/>
            <a:ext cx="4876800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9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05235" y="1904206"/>
            <a:ext cx="4056342" cy="48768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841242" y="2253830"/>
            <a:ext cx="3900474" cy="3155576"/>
          </a:xfrm>
          <a:prstGeom prst="cloudCallout">
            <a:avLst>
              <a:gd name="adj1" fmla="val -10480"/>
              <a:gd name="adj2" fmla="val 404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Read aloud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3" name="Picture 2" descr="Graphic Frame Design Png Clipart - Full Size Clipart (#34577) - Pin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2567" y="-1686912"/>
            <a:ext cx="1769851" cy="5653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921662" y="785663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Invidual work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124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Frame design with birds and vine 295350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88" y="-9759"/>
            <a:ext cx="12219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724" y="1515457"/>
            <a:ext cx="2312916" cy="316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38836" y="2098379"/>
            <a:ext cx="5404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She is a Sagar little sister</a:t>
            </a:r>
            <a:r>
              <a:rPr lang="en-US" sz="36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Her 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name is Keya</a:t>
            </a:r>
            <a:r>
              <a:rPr lang="en-US" sz="36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6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She’s </a:t>
            </a:r>
            <a:r>
              <a:rPr lang="en-US" sz="36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three years </a:t>
            </a:r>
            <a:r>
              <a:rPr lang="en-US" sz="3600" b="1" dirty="0" smtClean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old.</a:t>
            </a:r>
            <a:endParaRPr lang="en-US" sz="3600" b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712" y="210838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Look at the picture and  read the  statements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8" name="Oval 7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756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1043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picture and read the statements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656" y="1268612"/>
            <a:ext cx="2209800" cy="4652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48384" y="3354955"/>
            <a:ext cx="4010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 is in class 4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nine years old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7" name="Oval 6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6034" y="5517495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 father is a </a:t>
            </a:r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doctor.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57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35" y="1328288"/>
            <a:ext cx="6291450" cy="4186674"/>
          </a:xfrm>
          <a:prstGeom prst="rect">
            <a:avLst/>
          </a:prstGeom>
        </p:spPr>
      </p:pic>
      <p:pic>
        <p:nvPicPr>
          <p:cNvPr id="21" name="Picture 2" descr="Free Vintage Logo Maker - Retro Frame Logo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2" y="-9759"/>
            <a:ext cx="10829865" cy="14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4844" y="312201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picture and  read the  statements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885367" y="5006341"/>
            <a:ext cx="1920240" cy="1854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7" name="Oval 6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2" descr="Free Vintage Logo Maker - Retro Frame Logo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8" y="-15880"/>
            <a:ext cx="10829865" cy="14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3057" y="299113"/>
            <a:ext cx="104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picture and  read the  statements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37" y="1650874"/>
            <a:ext cx="4730230" cy="3561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5261747" y="2320015"/>
            <a:ext cx="632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Sagar grandfather was 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teacher. But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he doesn’t work now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His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grandfather helps  him with his homework.</a:t>
            </a:r>
          </a:p>
        </p:txBody>
      </p:sp>
    </p:spTree>
    <p:extLst>
      <p:ext uri="{BB962C8B-B14F-4D97-AF65-F5344CB8AC3E}">
        <p14:creationId xmlns:p14="http://schemas.microsoft.com/office/powerpoint/2010/main" val="38704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11" name="Oval 10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4" name="Picture 2" descr="Free Vintage Logo Maker - Retro Frame Logo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2" y="-9759"/>
            <a:ext cx="10829865" cy="14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3706" y="338838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picture and  read the  statements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44561" y="3647535"/>
            <a:ext cx="554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has a wonderful garden.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02865" y="3667831"/>
            <a:ext cx="5903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mother is a housewife.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61418" y="3377601"/>
            <a:ext cx="6454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grows the best tomatoes and cucumbers</a:t>
            </a:r>
            <a:r>
              <a:rPr lang="en-US" sz="3600" dirty="0"/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03103" y="3656806"/>
            <a:ext cx="370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are delicious.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2" y="1300392"/>
            <a:ext cx="3952140" cy="42376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3" grpId="0"/>
      <p:bldP spid="5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414" y="1546752"/>
            <a:ext cx="3080038" cy="3744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47800" y="5486400"/>
            <a:ext cx="952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Sagar grandmother works at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home. she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makes the best pithas in the world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She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helps his mother in the garden.</a:t>
            </a:r>
          </a:p>
        </p:txBody>
      </p:sp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" descr="Free Vintage Logo Maker - Retro Frame Logo Templ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2" y="-9759"/>
            <a:ext cx="10829865" cy="14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7905" y="26547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Look,listen and say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21" y="1652107"/>
            <a:ext cx="3296110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ree photo Background Frame Design Graphic Design Boarder - Max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43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81477" y="979388"/>
            <a:ext cx="5208581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387" y="4386286"/>
            <a:ext cx="6221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conversation to each other about your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2" name="Picture 4" descr="Download Picture Graphical Frame Design User Interface Rectangle HQ PNG  Image | FreePNG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12" y="705040"/>
            <a:ext cx="4923548" cy="23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7406" y="1507857"/>
            <a:ext cx="292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25417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706" y="1524000"/>
            <a:ext cx="6579821" cy="1981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 smtClean="0">
                <a:ln w="0"/>
                <a:solidFill>
                  <a:srgbClr val="1B7F0D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WELCOME EVERYBODY</a:t>
            </a:r>
            <a:endParaRPr lang="en-US" sz="7200" b="1" cap="all" dirty="0">
              <a:ln w="0"/>
              <a:solidFill>
                <a:srgbClr val="1B7F0D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893" y="309861"/>
            <a:ext cx="7868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891549"/>
                </a:solidFill>
                <a:latin typeface="Ravie" panose="04040805050809020602" pitchFamily="82" charset="0"/>
              </a:rPr>
              <a:t>Dear </a:t>
            </a:r>
            <a:r>
              <a:rPr lang="en-US" sz="6000" dirty="0" smtClean="0">
                <a:solidFill>
                  <a:srgbClr val="C00000"/>
                </a:solidFill>
                <a:latin typeface="Ravie" panose="04040805050809020602" pitchFamily="82" charset="0"/>
              </a:rPr>
              <a:t>students</a:t>
            </a:r>
            <a:endParaRPr lang="en-US" sz="6000" dirty="0">
              <a:solidFill>
                <a:srgbClr val="C00000"/>
              </a:solidFill>
              <a:latin typeface="Ravie" panose="04040805050809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527" y="1990411"/>
            <a:ext cx="4783931" cy="3124200"/>
          </a:xfrm>
          <a:prstGeom prst="rect">
            <a:avLst/>
          </a:prstGeom>
        </p:spPr>
      </p:pic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837" flipV="1">
            <a:off x="3385355" y="3937091"/>
            <a:ext cx="1929446" cy="1920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715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Saikat grandmother makes the best pitha’s in the world.</a:t>
            </a:r>
          </a:p>
        </p:txBody>
      </p:sp>
      <p:pic>
        <p:nvPicPr>
          <p:cNvPr id="5" name="Picture 4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7" name="Oval 6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9" name="Picture 2" descr="Free Vintage Logo Maker - Retro Frame Logo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12" y="-9759"/>
            <a:ext cx="10829865" cy="14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02436" y="336928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picture and tell abot it</a:t>
            </a:r>
          </a:p>
        </p:txBody>
      </p:sp>
      <p:pic>
        <p:nvPicPr>
          <p:cNvPr id="20" name="Picture 2" descr="Romb Design Frames. Abstract Royalty Free Cliparts, Vectors, And Stock  Illustration. Image 14798993.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085" y="4485551"/>
            <a:ext cx="1895545" cy="10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omb Design Frames. Abstract Royalty Free Cliparts, Vectors, And Stock  Illustration. Image 14798993.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039" y="2161075"/>
            <a:ext cx="2829636" cy="10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11" y="1798598"/>
            <a:ext cx="5964072" cy="3354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068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76955" y="2542078"/>
            <a:ext cx="493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Saikat mother works in the garden and his grandmother help her</a:t>
            </a:r>
          </a:p>
        </p:txBody>
      </p:sp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" descr="Free Vintage Logo Maker - Retro Frame Logo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63" y="-113640"/>
            <a:ext cx="8826720" cy="14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1231" y="259207"/>
            <a:ext cx="617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at the picture and tell abot it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625" y="1310108"/>
            <a:ext cx="4354586" cy="46692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371600"/>
            <a:ext cx="3011928" cy="2245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65141" y="4139019"/>
            <a:ext cx="654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1.Who works in the garden?</a:t>
            </a:r>
          </a:p>
        </p:txBody>
      </p:sp>
      <p:pic>
        <p:nvPicPr>
          <p:cNvPr id="8" name="Picture 7" descr="Biore-stripes-colorful-cu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10" name="Oval 9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4" descr="Download Picture Graphical Frame Design User Interface Rectangle HQ PNG  Image | FreePNG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124" y="26202"/>
            <a:ext cx="3468124" cy="11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30550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pic>
        <p:nvPicPr>
          <p:cNvPr id="23" name="Picture 2" descr="Free Vector Floral Frame Design in Art Nouveau Style vector free downloa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-524" r="49980" b="48882"/>
          <a:stretch/>
        </p:blipFill>
        <p:spPr bwMode="auto">
          <a:xfrm>
            <a:off x="9183055" y="26201"/>
            <a:ext cx="2457923" cy="682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7412" y="50292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2.Who makes best pitha’s in the world?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5857" y="596634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3.Who help saikat mother in the garden?</a:t>
            </a:r>
          </a:p>
        </p:txBody>
      </p:sp>
    </p:spTree>
    <p:extLst>
      <p:ext uri="{BB962C8B-B14F-4D97-AF65-F5344CB8AC3E}">
        <p14:creationId xmlns:p14="http://schemas.microsoft.com/office/powerpoint/2010/main" val="13261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6978" y="526952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five sentences about Saikat family.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19" y="1844272"/>
            <a:ext cx="2538424" cy="35227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44" y="291937"/>
            <a:ext cx="2602587" cy="5075045"/>
          </a:xfrm>
          <a:prstGeom prst="rect">
            <a:avLst/>
          </a:prstGeom>
        </p:spPr>
      </p:pic>
      <p:pic>
        <p:nvPicPr>
          <p:cNvPr id="21" name="Picture 20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22" name="Group 21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23" name="Oval 22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ardrop 32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6" name="Picture 4" descr="Download Picture Graphical Frame Design User Interface Rectangle HQ PNG  Image | FreePNG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55" y="0"/>
            <a:ext cx="6269123" cy="30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18961" y="1126613"/>
            <a:ext cx="2981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work-hi.pn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590499" y="232633"/>
            <a:ext cx="5090246" cy="4161348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Biore-stripes-colorful-cu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11" name="Oval 10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8" name="Picture 2" descr="Free Vector Floral Frame Design in Art Nouveau Style vector free downloa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-524" r="49980" b="48882"/>
          <a:stretch/>
        </p:blipFill>
        <p:spPr bwMode="auto">
          <a:xfrm>
            <a:off x="9258655" y="17499"/>
            <a:ext cx="2457923" cy="68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940310" y="4342606"/>
            <a:ext cx="8549256" cy="1298565"/>
            <a:chOff x="1863336" y="3756943"/>
            <a:chExt cx="8890318" cy="776745"/>
          </a:xfrm>
        </p:grpSpPr>
        <p:sp>
          <p:nvSpPr>
            <p:cNvPr id="24" name="Rectangle 23"/>
            <p:cNvSpPr/>
            <p:nvPr/>
          </p:nvSpPr>
          <p:spPr>
            <a:xfrm>
              <a:off x="2670181" y="3841893"/>
              <a:ext cx="8083473" cy="640080"/>
            </a:xfrm>
            <a:prstGeom prst="rect">
              <a:avLst/>
            </a:prstGeom>
            <a:noFill/>
            <a:ln w="9525" cmpd="thickThin"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tIns="91440" rIns="274320" bIns="9144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457200">
                <a:buFont typeface="Wingdings" panose="05000000000000000000" pitchFamily="2" charset="2"/>
                <a:buChar char="q"/>
                <a:defRPr/>
              </a:pPr>
              <a:endPara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marL="571500" indent="-457200">
                <a:buFont typeface="Wingdings" panose="05000000000000000000" pitchFamily="2" charset="2"/>
                <a:buChar char="q"/>
                <a:defRPr/>
              </a:pPr>
              <a:r>
                <a:rPr lang="en-US" sz="3200" dirty="0">
                  <a:ln w="0"/>
                  <a:solidFill>
                    <a:srgbClr val="00206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Write </a:t>
              </a:r>
              <a:r>
                <a:rPr lang="en-US" sz="3200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five </a:t>
              </a:r>
              <a:r>
                <a:rPr lang="en-US" sz="3200" dirty="0">
                  <a:ln w="0"/>
                  <a:solidFill>
                    <a:srgbClr val="00206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sentences </a:t>
              </a:r>
              <a:r>
                <a:rPr lang="en-US" sz="3200" dirty="0" err="1">
                  <a:ln w="0"/>
                  <a:solidFill>
                    <a:srgbClr val="00206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abot</a:t>
              </a:r>
              <a:r>
                <a:rPr lang="en-US" sz="3200" dirty="0">
                  <a:ln w="0"/>
                  <a:solidFill>
                    <a:srgbClr val="00206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your </a:t>
              </a:r>
              <a:r>
                <a:rPr lang="en-US" sz="3200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family.</a:t>
              </a:r>
              <a:endPara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14300">
                <a:defRPr/>
              </a:pPr>
              <a:endParaRPr lang="en-US" sz="32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863336" y="3756943"/>
              <a:ext cx="1002333" cy="776745"/>
              <a:chOff x="1270969" y="2339094"/>
              <a:chExt cx="1124923" cy="776745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624737" y="2372331"/>
                <a:ext cx="771155" cy="743508"/>
              </a:xfrm>
              <a:prstGeom prst="ellipse">
                <a:avLst/>
              </a:prstGeom>
              <a:ln>
                <a:solidFill>
                  <a:srgbClr val="CC00CC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66119" r="962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354"/>
              <a:stretch/>
            </p:blipFill>
            <p:spPr>
              <a:xfrm rot="5400000">
                <a:off x="1457002" y="2153061"/>
                <a:ext cx="752857" cy="1124923"/>
              </a:xfrm>
              <a:prstGeom prst="rect">
                <a:avLst/>
              </a:prstGeom>
            </p:spPr>
          </p:pic>
        </p:grp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Pin oleh Yvette V di pisane | Poster musim, Pola bunga, Kartu na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6"/>
            <a:ext cx="12192000" cy="695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029" y="1461294"/>
            <a:ext cx="6019799" cy="413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164" y="730003"/>
            <a:ext cx="8162664" cy="161741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Thanks  to all</a:t>
            </a:r>
          </a:p>
        </p:txBody>
      </p:sp>
      <p:pic>
        <p:nvPicPr>
          <p:cNvPr id="13" name="Picture 12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15" name="Oval 14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0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95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112"/>
          <a:stretch/>
        </p:blipFill>
        <p:spPr>
          <a:xfrm>
            <a:off x="-464024" y="-18108"/>
            <a:ext cx="12802690" cy="730470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403" y="-18902"/>
            <a:ext cx="1143000" cy="6858794"/>
            <a:chOff x="-27688" y="-794"/>
            <a:chExt cx="1143000" cy="6858794"/>
          </a:xfrm>
        </p:grpSpPr>
        <p:sp>
          <p:nvSpPr>
            <p:cNvPr id="23" name="Oval 22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ardrop 32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59872" y="707400"/>
            <a:ext cx="5257800" cy="830997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5364" y="198717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English.        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Class: Four.                   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Unit:15                     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1-2                        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Time: 45 Minutes.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024" y="300506"/>
            <a:ext cx="3071734" cy="5090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2988" y="1975216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Abu Hossain Md. Asadul Islam                          Assistant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             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Badaghat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govt. Primary School.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Tahirpur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Sunamgonj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46" y="1123295"/>
            <a:ext cx="890060" cy="42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681" y="1679065"/>
            <a:ext cx="2438638" cy="276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1656556"/>
            <a:ext cx="2762250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819400" y="381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can you see in the picture?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362" y="5124451"/>
            <a:ext cx="370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family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picture.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iore-stripes-colorful-cu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10" name="Oval 9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ardrop 19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4" descr="Free Animated Flower Images, Download Free Animated Flower Images png  images, Free ClipArts on Clipart Librar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6701" y="2206034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5840" y="5857725"/>
            <a:ext cx="7259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you can guess what is out today’s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6" name="Group 5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7" name="Oval 6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ardrop 16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21317" b="28764"/>
          <a:stretch/>
        </p:blipFill>
        <p:spPr>
          <a:xfrm>
            <a:off x="2558137" y="0"/>
            <a:ext cx="6510528" cy="31562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579" y="724505"/>
            <a:ext cx="530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Our  todays topic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9252" y="1474063"/>
            <a:ext cx="4876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 and his family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06" y="5424484"/>
            <a:ext cx="1341444" cy="13414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2"/>
          <a:stretch/>
        </p:blipFill>
        <p:spPr>
          <a:xfrm>
            <a:off x="10252349" y="0"/>
            <a:ext cx="1266190" cy="6765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73" y="2944576"/>
            <a:ext cx="4077532" cy="382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9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8101"/>
            <a:ext cx="8763000" cy="132343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8827" y="1674615"/>
            <a:ext cx="738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Bye the end of the  lesson students will be able to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133" y="2233017"/>
            <a:ext cx="168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8826" y="2687927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1.1.1Recognize sound difference in the context of word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329" y="3196805"/>
            <a:ext cx="699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1.2.1Recognice which syllable in a words is student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5133" y="3639928"/>
            <a:ext cx="203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Speaking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7421" y="4823404"/>
            <a:ext cx="5183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6.2.1Take about people object event</a:t>
            </a:r>
            <a:r>
              <a:rPr lang="en-US" sz="24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0961" y="5161529"/>
            <a:ext cx="1297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7421" y="5557972"/>
            <a:ext cx="636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1.4.1 Read word phrases and sentences in the text.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7421" y="6041722"/>
            <a:ext cx="71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1.7.1Read short paragraph dialogue and simple letters</a:t>
            </a:r>
          </a:p>
        </p:txBody>
      </p:sp>
      <p:pic>
        <p:nvPicPr>
          <p:cNvPr id="13" name="Picture 12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14" name="Group 13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15" name="Oval 14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ardrop 24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7" name="Picture 2" descr="Free Vector Floral Frame Design in Art Nouveau Style vector fre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-524" r="49980" b="48882"/>
          <a:stretch/>
        </p:blipFill>
        <p:spPr bwMode="auto">
          <a:xfrm>
            <a:off x="9135353" y="996543"/>
            <a:ext cx="2457923" cy="52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28826" y="4037806"/>
            <a:ext cx="958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1.1.1Repeat after the teacher and say words phrases and sentences with proper sounds.</a:t>
            </a:r>
          </a:p>
        </p:txBody>
      </p:sp>
    </p:spTree>
    <p:extLst>
      <p:ext uri="{BB962C8B-B14F-4D97-AF65-F5344CB8AC3E}">
        <p14:creationId xmlns:p14="http://schemas.microsoft.com/office/powerpoint/2010/main" val="18666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7025" y="320122"/>
            <a:ext cx="7029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 model reading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495800" y="1866900"/>
            <a:ext cx="924598" cy="1524000"/>
          </a:xfrm>
          <a:prstGeom prst="wedgeEllipseCallout">
            <a:avLst>
              <a:gd name="adj1" fmla="val 147168"/>
              <a:gd name="adj2" fmla="val 76691"/>
            </a:avLst>
          </a:prstGeom>
          <a:noFill/>
          <a:ln w="5715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iore-stripes-colorful-cu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8" name="Oval 7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82"/>
          <a:stretch/>
        </p:blipFill>
        <p:spPr>
          <a:xfrm>
            <a:off x="10163810" y="11"/>
            <a:ext cx="1266190" cy="68482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381750" y="3086100"/>
            <a:ext cx="5048250" cy="1828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Listen  attentively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90" r="99225">
                        <a14:foregroundMark x1="31008" y1="50758" x2="34496" y2="49242"/>
                        <a14:foregroundMark x1="18992" y1="68182" x2="18992" y2="68182"/>
                        <a14:foregroundMark x1="34884" y1="46212" x2="39922" y2="44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0" b="17239"/>
          <a:stretch/>
        </p:blipFill>
        <p:spPr>
          <a:xfrm>
            <a:off x="9348551" y="5716209"/>
            <a:ext cx="2366682" cy="1075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5111" y1="51556" x2="39111" y2="47111"/>
                        <a14:foregroundMark x1="40000" y1="54222" x2="44889" y2="44889"/>
                        <a14:foregroundMark x1="43111" y1="39556" x2="44889" y2="41333"/>
                        <a14:foregroundMark x1="56000" y1="40889" x2="56000" y2="40889"/>
                        <a14:foregroundMark x1="53333" y1="45778" x2="53333" y2="45778"/>
                        <a14:foregroundMark x1="54667" y1="53778" x2="54667" y2="53778"/>
                        <a14:foregroundMark x1="62667" y1="44000" x2="62667" y2="44000"/>
                        <a14:foregroundMark x1="62667" y1="39111" x2="64889" y2="39556"/>
                        <a14:foregroundMark x1="61778" y1="36444" x2="61778" y2="36444"/>
                        <a14:foregroundMark x1="72444" y1="27556" x2="72444" y2="27556"/>
                        <a14:foregroundMark x1="76444" y1="24000" x2="76444" y2="24000"/>
                        <a14:foregroundMark x1="52889" y1="32000" x2="52889" y2="32000"/>
                        <a14:foregroundMark x1="48889" y1="36889" x2="48889" y2="36889"/>
                        <a14:foregroundMark x1="67111" y1="22222" x2="67111" y2="23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9952" r="18506" b="18936"/>
          <a:stretch/>
        </p:blipFill>
        <p:spPr>
          <a:xfrm>
            <a:off x="1182893" y="4993315"/>
            <a:ext cx="1920240" cy="18549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8502"/>
            <a:ext cx="12192000" cy="8278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3" y="998753"/>
            <a:ext cx="361479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9" name="Oval 8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ardrop 18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2" name="Picture 2" descr="Graphic Frame Design Png Clipart - Full Size Clipart (#34577) -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72567" y="-1686912"/>
            <a:ext cx="1769851" cy="5653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2" name="Rounded Rectangle 1"/>
          <p:cNvSpPr/>
          <p:nvPr/>
        </p:nvSpPr>
        <p:spPr>
          <a:xfrm>
            <a:off x="4597305" y="547922"/>
            <a:ext cx="2438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678706" y="3061624"/>
            <a:ext cx="4114800" cy="1438275"/>
          </a:xfrm>
          <a:prstGeom prst="wedgeRectCallout">
            <a:avLst>
              <a:gd name="adj1" fmla="val -98333"/>
              <a:gd name="adj2" fmla="val 38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who treats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patients.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8462" y="1443285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4" y="2302706"/>
            <a:ext cx="5439734" cy="4079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8" y="6018855"/>
            <a:ext cx="12219688" cy="827839"/>
          </a:xfrm>
          <a:prstGeom prst="rect">
            <a:avLst/>
          </a:prstGeom>
        </p:spPr>
      </p:pic>
      <p:pic>
        <p:nvPicPr>
          <p:cNvPr id="7" name="Picture 6" descr="Biore-stripes-colorful-cut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28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2701" y="158747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830312" y="3104415"/>
            <a:ext cx="4724400" cy="1371600"/>
          </a:xfrm>
          <a:prstGeom prst="wedgeRoundRectCallout">
            <a:avLst>
              <a:gd name="adj1" fmla="val -106798"/>
              <a:gd name="adj2" fmla="val 611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person whose job 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teaching.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7688" y="-794"/>
            <a:ext cx="1143000" cy="6858794"/>
            <a:chOff x="-27688" y="-794"/>
            <a:chExt cx="1143000" cy="6858794"/>
          </a:xfrm>
        </p:grpSpPr>
        <p:sp>
          <p:nvSpPr>
            <p:cNvPr id="8" name="Oval 7"/>
            <p:cNvSpPr/>
            <p:nvPr/>
          </p:nvSpPr>
          <p:spPr>
            <a:xfrm>
              <a:off x="-26894" y="3580606"/>
              <a:ext cx="914400" cy="914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86712" y="446363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7506" y="5866606"/>
              <a:ext cx="152400" cy="152400"/>
            </a:xfrm>
            <a:prstGeom prst="ellipse">
              <a:avLst/>
            </a:prstGeom>
            <a:ln w="38100">
              <a:solidFill>
                <a:srgbClr val="C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-1779494" y="1751806"/>
              <a:ext cx="3505200" cy="1588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170688" y="5714206"/>
              <a:ext cx="2286794" cy="794"/>
            </a:xfrm>
            <a:prstGeom prst="lin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-940500" y="1827212"/>
              <a:ext cx="3657600" cy="15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82706" y="4723606"/>
              <a:ext cx="6096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07300" y="6475412"/>
              <a:ext cx="762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97800" y="5599112"/>
              <a:ext cx="381000" cy="1588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01706" y="3809206"/>
              <a:ext cx="533400" cy="533400"/>
            </a:xfrm>
            <a:prstGeom prst="ellipse">
              <a:avLst/>
            </a:prstGeom>
            <a:ln w="57150">
              <a:solidFill>
                <a:srgbClr val="92D05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ardrop 17"/>
            <p:cNvSpPr/>
            <p:nvPr/>
          </p:nvSpPr>
          <p:spPr>
            <a:xfrm>
              <a:off x="201706" y="5210991"/>
              <a:ext cx="533400" cy="533400"/>
            </a:xfrm>
            <a:prstGeom prst="teardrop">
              <a:avLst/>
            </a:prstGeom>
            <a:ln>
              <a:solidFill>
                <a:srgbClr val="C00000"/>
              </a:soli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glow" dir="t"/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706" y="3809206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2" descr="Graphic Frame Design Png Clipart - Full Size Clipart (#34577) - Pin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7174" y="-1679764"/>
            <a:ext cx="1769851" cy="56530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rtDeco"/>
            <a:extrusionClr>
              <a:srgbClr val="000000"/>
            </a:extrusionClr>
          </a:sp3d>
        </p:spPr>
      </p:pic>
      <p:sp>
        <p:nvSpPr>
          <p:cNvPr id="21" name="Rounded Rectangle 20"/>
          <p:cNvSpPr/>
          <p:nvPr/>
        </p:nvSpPr>
        <p:spPr>
          <a:xfrm>
            <a:off x="4391912" y="555070"/>
            <a:ext cx="24384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8" y="6062286"/>
            <a:ext cx="12219688" cy="827839"/>
          </a:xfrm>
          <a:prstGeom prst="rect">
            <a:avLst/>
          </a:prstGeom>
        </p:spPr>
      </p:pic>
      <p:pic>
        <p:nvPicPr>
          <p:cNvPr id="6" name="Picture 5" descr="Biore-stripes-colorful-c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578" y="-9759"/>
            <a:ext cx="475422" cy="68580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grpSp>
        <p:nvGrpSpPr>
          <p:cNvPr id="2" name="Group 1"/>
          <p:cNvGrpSpPr/>
          <p:nvPr/>
        </p:nvGrpSpPr>
        <p:grpSpPr>
          <a:xfrm>
            <a:off x="726857" y="2001540"/>
            <a:ext cx="4371964" cy="4371964"/>
            <a:chOff x="726857" y="2001540"/>
            <a:chExt cx="4371964" cy="437196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57" y="2001540"/>
              <a:ext cx="4371964" cy="437196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65138" y="2855099"/>
              <a:ext cx="22029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Sagar and his family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3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457</Words>
  <Application>Microsoft Office PowerPoint</Application>
  <PresentationFormat>Widescreen</PresentationFormat>
  <Paragraphs>104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Ravie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60</cp:revision>
  <dcterms:created xsi:type="dcterms:W3CDTF">2021-10-29T06:32:33Z</dcterms:created>
  <dcterms:modified xsi:type="dcterms:W3CDTF">2021-11-11T09:02:34Z</dcterms:modified>
</cp:coreProperties>
</file>