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6" r:id="rId8"/>
    <p:sldId id="265" r:id="rId9"/>
    <p:sldId id="264" r:id="rId10"/>
    <p:sldId id="268" r:id="rId11"/>
    <p:sldId id="267" r:id="rId12"/>
    <p:sldId id="270" r:id="rId13"/>
    <p:sldId id="271" r:id="rId14"/>
    <p:sldId id="272" r:id="rId15"/>
    <p:sldId id="273" r:id="rId16"/>
    <p:sldId id="274" r:id="rId17"/>
    <p:sldId id="276" r:id="rId18"/>
    <p:sldId id="275" r:id="rId19"/>
    <p:sldId id="277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NDe7rLvOqfBIELoqkpyggg==" hashData="eYJcnszp0Be+/+mFBMxQieyligfMWQxXDukfr1+VOTO6a+7PoMKPDt0ENZbSvxQXm3XBvUpIkAdHgNjfmi6SN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2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CBCF4F-D5E2-4B3A-AF58-F522854A5FD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C63530-E104-4F45-AC7F-70DD1473108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gm:t>
    </dgm:pt>
    <dgm:pt modelId="{6C2ED871-AE09-404E-BEA1-9882626FDFF3}" type="parTrans" cxnId="{F0EBCDF6-F92A-42AB-B09C-2B076DBC9CE5}">
      <dgm:prSet/>
      <dgm:spPr/>
      <dgm:t>
        <a:bodyPr/>
        <a:lstStyle/>
        <a:p>
          <a:endParaRPr lang="en-US" sz="1600"/>
        </a:p>
      </dgm:t>
    </dgm:pt>
    <dgm:pt modelId="{76ACB3FC-F171-4ED3-9329-36908A919F16}" type="sibTrans" cxnId="{F0EBCDF6-F92A-42AB-B09C-2B076DBC9CE5}">
      <dgm:prSet/>
      <dgm:spPr/>
      <dgm:t>
        <a:bodyPr/>
        <a:lstStyle/>
        <a:p>
          <a:endParaRPr lang="en-US" sz="1600"/>
        </a:p>
      </dgm:t>
    </dgm:pt>
    <dgm:pt modelId="{FB0F8563-9A86-4C25-BB68-643A9182927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3.1.1 understand question asked by the teacher about them. </a:t>
          </a:r>
          <a:endParaRPr lang="en-US" sz="2000" dirty="0"/>
        </a:p>
      </dgm:t>
    </dgm:pt>
    <dgm:pt modelId="{DC30DD86-029B-47FC-B1DE-17BE9AA94F5F}" type="parTrans" cxnId="{189039D7-A773-4AA4-9FCE-D6D88D91F8C3}">
      <dgm:prSet/>
      <dgm:spPr/>
      <dgm:t>
        <a:bodyPr/>
        <a:lstStyle/>
        <a:p>
          <a:endParaRPr lang="en-US" sz="1600"/>
        </a:p>
      </dgm:t>
    </dgm:pt>
    <dgm:pt modelId="{A442A657-C309-4866-83FF-7F1A8EE744EA}" type="sibTrans" cxnId="{189039D7-A773-4AA4-9FCE-D6D88D91F8C3}">
      <dgm:prSet/>
      <dgm:spPr/>
      <dgm:t>
        <a:bodyPr/>
        <a:lstStyle/>
        <a:p>
          <a:endParaRPr lang="en-US" sz="1600"/>
        </a:p>
      </dgm:t>
    </dgm:pt>
    <dgm:pt modelId="{DBFEAA27-293B-4FAB-8C79-AB5304827A8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gm:t>
    </dgm:pt>
    <dgm:pt modelId="{AB8A6E46-4A95-4B76-8A67-379F6699DCA0}" type="parTrans" cxnId="{9F520376-8D75-44E2-9A1F-DA71E0EA2C31}">
      <dgm:prSet/>
      <dgm:spPr/>
      <dgm:t>
        <a:bodyPr/>
        <a:lstStyle/>
        <a:p>
          <a:endParaRPr lang="en-US" sz="1600"/>
        </a:p>
      </dgm:t>
    </dgm:pt>
    <dgm:pt modelId="{D9DF5F42-D021-4C55-A0B6-C5EE10767EA1}" type="sibTrans" cxnId="{9F520376-8D75-44E2-9A1F-DA71E0EA2C31}">
      <dgm:prSet/>
      <dgm:spPr/>
      <dgm:t>
        <a:bodyPr/>
        <a:lstStyle/>
        <a:p>
          <a:endParaRPr lang="en-US" sz="1600"/>
        </a:p>
      </dgm:t>
    </dgm:pt>
    <dgm:pt modelId="{EEB1286B-4713-48D7-A7F1-113644EBBD25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 and stress. 6.1.2 say what others and doing. 6.2.1 talk about people, objects, events etc.</a:t>
          </a:r>
          <a:endParaRPr lang="en-US" sz="2000" dirty="0"/>
        </a:p>
      </dgm:t>
    </dgm:pt>
    <dgm:pt modelId="{D1F365A9-90BA-454C-B065-E3AA797CF329}" type="parTrans" cxnId="{62DA4FEC-77F5-4652-966F-E3148F0DDD7D}">
      <dgm:prSet/>
      <dgm:spPr/>
      <dgm:t>
        <a:bodyPr/>
        <a:lstStyle/>
        <a:p>
          <a:endParaRPr lang="en-US" sz="1600"/>
        </a:p>
      </dgm:t>
    </dgm:pt>
    <dgm:pt modelId="{FAFA0280-CA1A-4C07-BF0C-7F4253811BE2}" type="sibTrans" cxnId="{62DA4FEC-77F5-4652-966F-E3148F0DDD7D}">
      <dgm:prSet/>
      <dgm:spPr/>
      <dgm:t>
        <a:bodyPr/>
        <a:lstStyle/>
        <a:p>
          <a:endParaRPr lang="en-US" sz="1600"/>
        </a:p>
      </dgm:t>
    </dgm:pt>
    <dgm:pt modelId="{0275009B-6F99-415A-A0EB-3296BA61D0A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gm:t>
    </dgm:pt>
    <dgm:pt modelId="{96A7351B-B5FA-4D69-AF73-7A286E9261B4}" type="parTrans" cxnId="{E46C343A-A0A3-4964-AA03-EF2A22B5CDE8}">
      <dgm:prSet/>
      <dgm:spPr/>
      <dgm:t>
        <a:bodyPr/>
        <a:lstStyle/>
        <a:p>
          <a:endParaRPr lang="en-US" sz="1600"/>
        </a:p>
      </dgm:t>
    </dgm:pt>
    <dgm:pt modelId="{E21AF928-3E3E-4D5E-BE45-7F1FB790F7E0}" type="sibTrans" cxnId="{E46C343A-A0A3-4964-AA03-EF2A22B5CDE8}">
      <dgm:prSet/>
      <dgm:spPr/>
      <dgm:t>
        <a:bodyPr/>
        <a:lstStyle/>
        <a:p>
          <a:endParaRPr lang="en-US" sz="1600"/>
        </a:p>
      </dgm:t>
    </dgm:pt>
    <dgm:pt modelId="{55FE8804-B4DD-4362-88A6-2BCA10CA528E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1.5.1 read words, phrases and sentences in the text with proper pronunciation, stress and intonation.  1.7.1 read paragraphs, dialogues stories, letters and other texts. 5.1.1 read silently with understanding paragraph. </a:t>
          </a:r>
          <a:endParaRPr lang="en-US" sz="2000" dirty="0"/>
        </a:p>
      </dgm:t>
    </dgm:pt>
    <dgm:pt modelId="{BB98B5FD-BE64-4922-976F-BA5EFA1C2437}" type="parTrans" cxnId="{09263DF8-4462-4AE1-BF00-69F131F67869}">
      <dgm:prSet/>
      <dgm:spPr/>
      <dgm:t>
        <a:bodyPr/>
        <a:lstStyle/>
        <a:p>
          <a:endParaRPr lang="en-US" sz="1600"/>
        </a:p>
      </dgm:t>
    </dgm:pt>
    <dgm:pt modelId="{4AFE9FB0-BA11-4E57-BCB2-B1E602B1F988}" type="sibTrans" cxnId="{09263DF8-4462-4AE1-BF00-69F131F67869}">
      <dgm:prSet/>
      <dgm:spPr/>
      <dgm:t>
        <a:bodyPr/>
        <a:lstStyle/>
        <a:p>
          <a:endParaRPr lang="en-US" sz="1600"/>
        </a:p>
      </dgm:t>
    </dgm:pt>
    <dgm:pt modelId="{F1D0EF92-F74B-4D8A-8BFA-C47F3CEA6DB0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gm:t>
    </dgm:pt>
    <dgm:pt modelId="{3C83FB09-23C9-4725-89FA-8F3FA65C7F90}" type="parTrans" cxnId="{17C15F2F-1A43-4484-A786-7ACFFB4F6413}">
      <dgm:prSet/>
      <dgm:spPr/>
      <dgm:t>
        <a:bodyPr/>
        <a:lstStyle/>
        <a:p>
          <a:endParaRPr lang="en-US" sz="1600"/>
        </a:p>
      </dgm:t>
    </dgm:pt>
    <dgm:pt modelId="{A3B7B06A-E960-4267-B9FA-9C7F31E21601}" type="sibTrans" cxnId="{17C15F2F-1A43-4484-A786-7ACFFB4F6413}">
      <dgm:prSet/>
      <dgm:spPr/>
      <dgm:t>
        <a:bodyPr/>
        <a:lstStyle/>
        <a:p>
          <a:endParaRPr lang="en-US" sz="1600"/>
        </a:p>
      </dgm:t>
    </dgm:pt>
    <dgm:pt modelId="{FA1A6DB3-5619-4062-B688-4B88299039E9}">
      <dgm:prSet phldrT="[Text]" custT="1"/>
      <dgm:spPr/>
      <dgm:t>
        <a:bodyPr/>
        <a:lstStyle/>
        <a:p>
          <a:r>
            <a:rPr lang="en-US" sz="2000" dirty="0">
              <a:latin typeface="Times New Roman" pitchFamily="18" charset="0"/>
              <a:cs typeface="Times New Roman" pitchFamily="18" charset="0"/>
            </a:rPr>
            <a:t>10.1.1  write a short piece of composition by answering a set of question answering a set of questions</a:t>
          </a:r>
          <a:endParaRPr lang="en-US" sz="2000" dirty="0"/>
        </a:p>
      </dgm:t>
    </dgm:pt>
    <dgm:pt modelId="{E1BF65A4-89D3-4BBC-8599-C88EE0650935}" type="parTrans" cxnId="{CD8429FA-F6AC-42FE-8F71-9E5174A6BB60}">
      <dgm:prSet/>
      <dgm:spPr/>
      <dgm:t>
        <a:bodyPr/>
        <a:lstStyle/>
        <a:p>
          <a:endParaRPr lang="en-US" sz="1600"/>
        </a:p>
      </dgm:t>
    </dgm:pt>
    <dgm:pt modelId="{E4F7A60A-17C1-4DC7-A5AA-92F6BFB0C3DE}" type="sibTrans" cxnId="{CD8429FA-F6AC-42FE-8F71-9E5174A6BB60}">
      <dgm:prSet/>
      <dgm:spPr/>
      <dgm:t>
        <a:bodyPr/>
        <a:lstStyle/>
        <a:p>
          <a:endParaRPr lang="en-US" sz="1600"/>
        </a:p>
      </dgm:t>
    </dgm:pt>
    <dgm:pt modelId="{BFA95F63-AD7E-4046-9DAA-B330B301D60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3.4.1 understand statement made by the teacher and student.</a:t>
          </a:r>
          <a:endParaRPr lang="en-US" sz="2000" dirty="0"/>
        </a:p>
      </dgm:t>
    </dgm:pt>
    <dgm:pt modelId="{88862CF3-E209-4878-B4F9-436C6A24C973}" type="parTrans" cxnId="{B4049FCC-B3DC-4490-85B1-CB3D3A3B6B0F}">
      <dgm:prSet/>
      <dgm:spPr/>
      <dgm:t>
        <a:bodyPr/>
        <a:lstStyle/>
        <a:p>
          <a:endParaRPr lang="en-US" sz="1600"/>
        </a:p>
      </dgm:t>
    </dgm:pt>
    <dgm:pt modelId="{B0170B6C-844C-434F-8213-1EC3ECCA28D3}" type="sibTrans" cxnId="{B4049FCC-B3DC-4490-85B1-CB3D3A3B6B0F}">
      <dgm:prSet/>
      <dgm:spPr/>
      <dgm:t>
        <a:bodyPr/>
        <a:lstStyle/>
        <a:p>
          <a:endParaRPr lang="en-US" sz="1600"/>
        </a:p>
      </dgm:t>
    </dgm:pt>
    <dgm:pt modelId="{81133ABF-A4F8-46AF-9490-E150D5738996}" type="pres">
      <dgm:prSet presAssocID="{91CBCF4F-D5E2-4B3A-AF58-F522854A5FD3}" presName="linearFlow" presStyleCnt="0">
        <dgm:presLayoutVars>
          <dgm:dir/>
          <dgm:animLvl val="lvl"/>
          <dgm:resizeHandles val="exact"/>
        </dgm:presLayoutVars>
      </dgm:prSet>
      <dgm:spPr/>
    </dgm:pt>
    <dgm:pt modelId="{E91D3981-5189-4994-ADB8-016B7BABE969}" type="pres">
      <dgm:prSet presAssocID="{6CC63530-E104-4F45-AC7F-70DD14731089}" presName="composite" presStyleCnt="0"/>
      <dgm:spPr/>
    </dgm:pt>
    <dgm:pt modelId="{82796101-1FC0-4BED-9A32-F66625EA1D5C}" type="pres">
      <dgm:prSet presAssocID="{6CC63530-E104-4F45-AC7F-70DD14731089}" presName="parentText" presStyleLbl="alignNode1" presStyleIdx="0" presStyleCnt="4" custLinFactNeighborY="-888">
        <dgm:presLayoutVars>
          <dgm:chMax val="1"/>
          <dgm:bulletEnabled val="1"/>
        </dgm:presLayoutVars>
      </dgm:prSet>
      <dgm:spPr/>
    </dgm:pt>
    <dgm:pt modelId="{F5E608ED-2B46-4FC9-8EEE-70B08726378F}" type="pres">
      <dgm:prSet presAssocID="{6CC63530-E104-4F45-AC7F-70DD14731089}" presName="descendantText" presStyleLbl="alignAcc1" presStyleIdx="0" presStyleCnt="4" custLinFactNeighborX="-156" custLinFactNeighborY="3671">
        <dgm:presLayoutVars>
          <dgm:bulletEnabled val="1"/>
        </dgm:presLayoutVars>
      </dgm:prSet>
      <dgm:spPr/>
    </dgm:pt>
    <dgm:pt modelId="{5D5A3B43-F1A8-4063-9FB8-B22AE5C28CDC}" type="pres">
      <dgm:prSet presAssocID="{76ACB3FC-F171-4ED3-9329-36908A919F16}" presName="sp" presStyleCnt="0"/>
      <dgm:spPr/>
    </dgm:pt>
    <dgm:pt modelId="{6C1B46A2-2045-4FF8-AE58-1029D4A52061}" type="pres">
      <dgm:prSet presAssocID="{DBFEAA27-293B-4FAB-8C79-AB5304827A81}" presName="composite" presStyleCnt="0"/>
      <dgm:spPr/>
    </dgm:pt>
    <dgm:pt modelId="{5649C9EF-D43B-4B6B-B491-D9D1655A4B9D}" type="pres">
      <dgm:prSet presAssocID="{DBFEAA27-293B-4FAB-8C79-AB5304827A81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40CA759-B602-4F27-A978-AC775BCC22EB}" type="pres">
      <dgm:prSet presAssocID="{DBFEAA27-293B-4FAB-8C79-AB5304827A81}" presName="descendantText" presStyleLbl="alignAcc1" presStyleIdx="1" presStyleCnt="4">
        <dgm:presLayoutVars>
          <dgm:bulletEnabled val="1"/>
        </dgm:presLayoutVars>
      </dgm:prSet>
      <dgm:spPr/>
    </dgm:pt>
    <dgm:pt modelId="{684BE724-09B6-4656-8D78-2E239114B14D}" type="pres">
      <dgm:prSet presAssocID="{D9DF5F42-D021-4C55-A0B6-C5EE10767EA1}" presName="sp" presStyleCnt="0"/>
      <dgm:spPr/>
    </dgm:pt>
    <dgm:pt modelId="{92A922B2-D527-4D85-93C7-89C0CA9123D4}" type="pres">
      <dgm:prSet presAssocID="{0275009B-6F99-415A-A0EB-3296BA61D0AF}" presName="composite" presStyleCnt="0"/>
      <dgm:spPr/>
    </dgm:pt>
    <dgm:pt modelId="{19918F4B-6433-429E-A86B-0792125B26CB}" type="pres">
      <dgm:prSet presAssocID="{0275009B-6F99-415A-A0EB-3296BA61D0A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AB737B6D-B4DA-4372-9BF8-2C536B3B5CF7}" type="pres">
      <dgm:prSet presAssocID="{0275009B-6F99-415A-A0EB-3296BA61D0AF}" presName="descendantText" presStyleLbl="alignAcc1" presStyleIdx="2" presStyleCnt="4">
        <dgm:presLayoutVars>
          <dgm:bulletEnabled val="1"/>
        </dgm:presLayoutVars>
      </dgm:prSet>
      <dgm:spPr/>
    </dgm:pt>
    <dgm:pt modelId="{022F593F-9F5C-4F64-8DDF-C39FE0220A65}" type="pres">
      <dgm:prSet presAssocID="{E21AF928-3E3E-4D5E-BE45-7F1FB790F7E0}" presName="sp" presStyleCnt="0"/>
      <dgm:spPr/>
    </dgm:pt>
    <dgm:pt modelId="{A6C10500-486B-4ADA-88DE-1AD9E4F330FA}" type="pres">
      <dgm:prSet presAssocID="{F1D0EF92-F74B-4D8A-8BFA-C47F3CEA6DB0}" presName="composite" presStyleCnt="0"/>
      <dgm:spPr/>
    </dgm:pt>
    <dgm:pt modelId="{A4BD9B80-595F-406C-9174-B346DF04C1AD}" type="pres">
      <dgm:prSet presAssocID="{F1D0EF92-F74B-4D8A-8BFA-C47F3CEA6DB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4E2833F5-0F88-4B35-B9A2-82BB3BFBDB2F}" type="pres">
      <dgm:prSet presAssocID="{F1D0EF92-F74B-4D8A-8BFA-C47F3CEA6DB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F4E160D-8FCE-4548-A70D-12B92A91C3FE}" type="presOf" srcId="{DBFEAA27-293B-4FAB-8C79-AB5304827A81}" destId="{5649C9EF-D43B-4B6B-B491-D9D1655A4B9D}" srcOrd="0" destOrd="0" presId="urn:microsoft.com/office/officeart/2005/8/layout/chevron2"/>
    <dgm:cxn modelId="{8979042B-A2B7-4E14-AEE0-415E46C4EE02}" type="presOf" srcId="{F1D0EF92-F74B-4D8A-8BFA-C47F3CEA6DB0}" destId="{A4BD9B80-595F-406C-9174-B346DF04C1AD}" srcOrd="0" destOrd="0" presId="urn:microsoft.com/office/officeart/2005/8/layout/chevron2"/>
    <dgm:cxn modelId="{17C15F2F-1A43-4484-A786-7ACFFB4F6413}" srcId="{91CBCF4F-D5E2-4B3A-AF58-F522854A5FD3}" destId="{F1D0EF92-F74B-4D8A-8BFA-C47F3CEA6DB0}" srcOrd="3" destOrd="0" parTransId="{3C83FB09-23C9-4725-89FA-8F3FA65C7F90}" sibTransId="{A3B7B06A-E960-4267-B9FA-9C7F31E21601}"/>
    <dgm:cxn modelId="{E46C343A-A0A3-4964-AA03-EF2A22B5CDE8}" srcId="{91CBCF4F-D5E2-4B3A-AF58-F522854A5FD3}" destId="{0275009B-6F99-415A-A0EB-3296BA61D0AF}" srcOrd="2" destOrd="0" parTransId="{96A7351B-B5FA-4D69-AF73-7A286E9261B4}" sibTransId="{E21AF928-3E3E-4D5E-BE45-7F1FB790F7E0}"/>
    <dgm:cxn modelId="{DFF3833D-607B-43AA-A3C2-5E7D1C8CEA56}" type="presOf" srcId="{55FE8804-B4DD-4362-88A6-2BCA10CA528E}" destId="{AB737B6D-B4DA-4372-9BF8-2C536B3B5CF7}" srcOrd="0" destOrd="0" presId="urn:microsoft.com/office/officeart/2005/8/layout/chevron2"/>
    <dgm:cxn modelId="{405BF35C-A7CA-4E35-A0C6-40F6E2F042BD}" type="presOf" srcId="{FA1A6DB3-5619-4062-B688-4B88299039E9}" destId="{4E2833F5-0F88-4B35-B9A2-82BB3BFBDB2F}" srcOrd="0" destOrd="0" presId="urn:microsoft.com/office/officeart/2005/8/layout/chevron2"/>
    <dgm:cxn modelId="{06FA016F-1168-4F0C-B087-EA16C53B3D92}" type="presOf" srcId="{6CC63530-E104-4F45-AC7F-70DD14731089}" destId="{82796101-1FC0-4BED-9A32-F66625EA1D5C}" srcOrd="0" destOrd="0" presId="urn:microsoft.com/office/officeart/2005/8/layout/chevron2"/>
    <dgm:cxn modelId="{9F520376-8D75-44E2-9A1F-DA71E0EA2C31}" srcId="{91CBCF4F-D5E2-4B3A-AF58-F522854A5FD3}" destId="{DBFEAA27-293B-4FAB-8C79-AB5304827A81}" srcOrd="1" destOrd="0" parTransId="{AB8A6E46-4A95-4B76-8A67-379F6699DCA0}" sibTransId="{D9DF5F42-D021-4C55-A0B6-C5EE10767EA1}"/>
    <dgm:cxn modelId="{E8F61677-9ECF-4340-8CB6-230BDB203AED}" type="presOf" srcId="{EEB1286B-4713-48D7-A7F1-113644EBBD25}" destId="{640CA759-B602-4F27-A978-AC775BCC22EB}" srcOrd="0" destOrd="0" presId="urn:microsoft.com/office/officeart/2005/8/layout/chevron2"/>
    <dgm:cxn modelId="{4FA20AA1-F795-44B7-897B-F61DD6585D61}" type="presOf" srcId="{FB0F8563-9A86-4C25-BB68-643A9182927C}" destId="{F5E608ED-2B46-4FC9-8EEE-70B08726378F}" srcOrd="0" destOrd="0" presId="urn:microsoft.com/office/officeart/2005/8/layout/chevron2"/>
    <dgm:cxn modelId="{93CCFFB1-4339-40C3-9878-BF827BBB261F}" type="presOf" srcId="{0275009B-6F99-415A-A0EB-3296BA61D0AF}" destId="{19918F4B-6433-429E-A86B-0792125B26CB}" srcOrd="0" destOrd="0" presId="urn:microsoft.com/office/officeart/2005/8/layout/chevron2"/>
    <dgm:cxn modelId="{B4049FCC-B3DC-4490-85B1-CB3D3A3B6B0F}" srcId="{6CC63530-E104-4F45-AC7F-70DD14731089}" destId="{BFA95F63-AD7E-4046-9DAA-B330B301D60C}" srcOrd="1" destOrd="0" parTransId="{88862CF3-E209-4878-B4F9-436C6A24C973}" sibTransId="{B0170B6C-844C-434F-8213-1EC3ECCA28D3}"/>
    <dgm:cxn modelId="{C1A409CD-FC78-467A-A7DC-06C94DBD82C2}" type="presOf" srcId="{BFA95F63-AD7E-4046-9DAA-B330B301D60C}" destId="{F5E608ED-2B46-4FC9-8EEE-70B08726378F}" srcOrd="0" destOrd="1" presId="urn:microsoft.com/office/officeart/2005/8/layout/chevron2"/>
    <dgm:cxn modelId="{189039D7-A773-4AA4-9FCE-D6D88D91F8C3}" srcId="{6CC63530-E104-4F45-AC7F-70DD14731089}" destId="{FB0F8563-9A86-4C25-BB68-643A9182927C}" srcOrd="0" destOrd="0" parTransId="{DC30DD86-029B-47FC-B1DE-17BE9AA94F5F}" sibTransId="{A442A657-C309-4866-83FF-7F1A8EE744EA}"/>
    <dgm:cxn modelId="{ECBFA5DC-A734-477F-A2C8-5D9465DA54BD}" type="presOf" srcId="{91CBCF4F-D5E2-4B3A-AF58-F522854A5FD3}" destId="{81133ABF-A4F8-46AF-9490-E150D5738996}" srcOrd="0" destOrd="0" presId="urn:microsoft.com/office/officeart/2005/8/layout/chevron2"/>
    <dgm:cxn modelId="{62DA4FEC-77F5-4652-966F-E3148F0DDD7D}" srcId="{DBFEAA27-293B-4FAB-8C79-AB5304827A81}" destId="{EEB1286B-4713-48D7-A7F1-113644EBBD25}" srcOrd="0" destOrd="0" parTransId="{D1F365A9-90BA-454C-B065-E3AA797CF329}" sibTransId="{FAFA0280-CA1A-4C07-BF0C-7F4253811BE2}"/>
    <dgm:cxn modelId="{F0EBCDF6-F92A-42AB-B09C-2B076DBC9CE5}" srcId="{91CBCF4F-D5E2-4B3A-AF58-F522854A5FD3}" destId="{6CC63530-E104-4F45-AC7F-70DD14731089}" srcOrd="0" destOrd="0" parTransId="{6C2ED871-AE09-404E-BEA1-9882626FDFF3}" sibTransId="{76ACB3FC-F171-4ED3-9329-36908A919F16}"/>
    <dgm:cxn modelId="{09263DF8-4462-4AE1-BF00-69F131F67869}" srcId="{0275009B-6F99-415A-A0EB-3296BA61D0AF}" destId="{55FE8804-B4DD-4362-88A6-2BCA10CA528E}" srcOrd="0" destOrd="0" parTransId="{BB98B5FD-BE64-4922-976F-BA5EFA1C2437}" sibTransId="{4AFE9FB0-BA11-4E57-BCB2-B1E602B1F988}"/>
    <dgm:cxn modelId="{CD8429FA-F6AC-42FE-8F71-9E5174A6BB60}" srcId="{F1D0EF92-F74B-4D8A-8BFA-C47F3CEA6DB0}" destId="{FA1A6DB3-5619-4062-B688-4B88299039E9}" srcOrd="0" destOrd="0" parTransId="{E1BF65A4-89D3-4BBC-8599-C88EE0650935}" sibTransId="{E4F7A60A-17C1-4DC7-A5AA-92F6BFB0C3DE}"/>
    <dgm:cxn modelId="{829855CC-BD7D-4C7D-B41E-753510409C32}" type="presParOf" srcId="{81133ABF-A4F8-46AF-9490-E150D5738996}" destId="{E91D3981-5189-4994-ADB8-016B7BABE969}" srcOrd="0" destOrd="0" presId="urn:microsoft.com/office/officeart/2005/8/layout/chevron2"/>
    <dgm:cxn modelId="{AB323344-9691-4097-827E-994260C867A1}" type="presParOf" srcId="{E91D3981-5189-4994-ADB8-016B7BABE969}" destId="{82796101-1FC0-4BED-9A32-F66625EA1D5C}" srcOrd="0" destOrd="0" presId="urn:microsoft.com/office/officeart/2005/8/layout/chevron2"/>
    <dgm:cxn modelId="{0506F9D4-C773-4C85-9815-342938757529}" type="presParOf" srcId="{E91D3981-5189-4994-ADB8-016B7BABE969}" destId="{F5E608ED-2B46-4FC9-8EEE-70B08726378F}" srcOrd="1" destOrd="0" presId="urn:microsoft.com/office/officeart/2005/8/layout/chevron2"/>
    <dgm:cxn modelId="{815E54A5-6186-40F9-954D-4DFCC03A2885}" type="presParOf" srcId="{81133ABF-A4F8-46AF-9490-E150D5738996}" destId="{5D5A3B43-F1A8-4063-9FB8-B22AE5C28CDC}" srcOrd="1" destOrd="0" presId="urn:microsoft.com/office/officeart/2005/8/layout/chevron2"/>
    <dgm:cxn modelId="{ACD2758B-0F81-4711-9FF9-CEB86E8E3F08}" type="presParOf" srcId="{81133ABF-A4F8-46AF-9490-E150D5738996}" destId="{6C1B46A2-2045-4FF8-AE58-1029D4A52061}" srcOrd="2" destOrd="0" presId="urn:microsoft.com/office/officeart/2005/8/layout/chevron2"/>
    <dgm:cxn modelId="{63458C8E-8227-48BC-A6C6-8F9DD89696A4}" type="presParOf" srcId="{6C1B46A2-2045-4FF8-AE58-1029D4A52061}" destId="{5649C9EF-D43B-4B6B-B491-D9D1655A4B9D}" srcOrd="0" destOrd="0" presId="urn:microsoft.com/office/officeart/2005/8/layout/chevron2"/>
    <dgm:cxn modelId="{BB685819-E91F-424A-8321-BE3FC8691C38}" type="presParOf" srcId="{6C1B46A2-2045-4FF8-AE58-1029D4A52061}" destId="{640CA759-B602-4F27-A978-AC775BCC22EB}" srcOrd="1" destOrd="0" presId="urn:microsoft.com/office/officeart/2005/8/layout/chevron2"/>
    <dgm:cxn modelId="{DF854AD6-4A5F-4F11-818B-71ABEFC406CB}" type="presParOf" srcId="{81133ABF-A4F8-46AF-9490-E150D5738996}" destId="{684BE724-09B6-4656-8D78-2E239114B14D}" srcOrd="3" destOrd="0" presId="urn:microsoft.com/office/officeart/2005/8/layout/chevron2"/>
    <dgm:cxn modelId="{48BC985D-5723-45C9-A365-8389919D669B}" type="presParOf" srcId="{81133ABF-A4F8-46AF-9490-E150D5738996}" destId="{92A922B2-D527-4D85-93C7-89C0CA9123D4}" srcOrd="4" destOrd="0" presId="urn:microsoft.com/office/officeart/2005/8/layout/chevron2"/>
    <dgm:cxn modelId="{5BE10E1F-9FE5-4EE8-B329-D4D7C13D4AE5}" type="presParOf" srcId="{92A922B2-D527-4D85-93C7-89C0CA9123D4}" destId="{19918F4B-6433-429E-A86B-0792125B26CB}" srcOrd="0" destOrd="0" presId="urn:microsoft.com/office/officeart/2005/8/layout/chevron2"/>
    <dgm:cxn modelId="{D3AEFEC0-4273-4C9E-85C8-C353ABAD6561}" type="presParOf" srcId="{92A922B2-D527-4D85-93C7-89C0CA9123D4}" destId="{AB737B6D-B4DA-4372-9BF8-2C536B3B5CF7}" srcOrd="1" destOrd="0" presId="urn:microsoft.com/office/officeart/2005/8/layout/chevron2"/>
    <dgm:cxn modelId="{A6A41C8C-F0AD-424D-BEEF-A7F87DAAE509}" type="presParOf" srcId="{81133ABF-A4F8-46AF-9490-E150D5738996}" destId="{022F593F-9F5C-4F64-8DDF-C39FE0220A65}" srcOrd="5" destOrd="0" presId="urn:microsoft.com/office/officeart/2005/8/layout/chevron2"/>
    <dgm:cxn modelId="{9FE1D2A5-3832-4475-A3A9-682B70C29C1D}" type="presParOf" srcId="{81133ABF-A4F8-46AF-9490-E150D5738996}" destId="{A6C10500-486B-4ADA-88DE-1AD9E4F330FA}" srcOrd="6" destOrd="0" presId="urn:microsoft.com/office/officeart/2005/8/layout/chevron2"/>
    <dgm:cxn modelId="{11A63AC6-A48A-4182-8A9E-C53D98073FFD}" type="presParOf" srcId="{A6C10500-486B-4ADA-88DE-1AD9E4F330FA}" destId="{A4BD9B80-595F-406C-9174-B346DF04C1AD}" srcOrd="0" destOrd="0" presId="urn:microsoft.com/office/officeart/2005/8/layout/chevron2"/>
    <dgm:cxn modelId="{8F54568B-2F9B-46CF-BF1D-CA385B475813}" type="presParOf" srcId="{A6C10500-486B-4ADA-88DE-1AD9E4F330FA}" destId="{4E2833F5-0F88-4B35-B9A2-82BB3BFBDB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96101-1FC0-4BED-9A32-F66625EA1D5C}">
      <dsp:nvSpPr>
        <dsp:cNvPr id="0" name=""/>
        <dsp:cNvSpPr/>
      </dsp:nvSpPr>
      <dsp:spPr>
        <a:xfrm rot="5400000">
          <a:off x="-179198" y="179198"/>
          <a:ext cx="1194658" cy="836260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Listening</a:t>
          </a:r>
        </a:p>
      </dsp:txBody>
      <dsp:txXfrm rot="-5400000">
        <a:off x="1" y="418129"/>
        <a:ext cx="836260" cy="358398"/>
      </dsp:txXfrm>
    </dsp:sp>
    <dsp:sp modelId="{F5E608ED-2B46-4FC9-8EEE-70B08726378F}">
      <dsp:nvSpPr>
        <dsp:cNvPr id="0" name=""/>
        <dsp:cNvSpPr/>
      </dsp:nvSpPr>
      <dsp:spPr>
        <a:xfrm rot="5400000">
          <a:off x="5321260" y="-4468851"/>
          <a:ext cx="776527" cy="9777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3.1.1 understand question asked by the teacher about them.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3.4.1 understand statement made by the teacher and student.</a:t>
          </a:r>
          <a:endParaRPr lang="en-US" sz="2000" kern="1200" dirty="0"/>
        </a:p>
      </dsp:txBody>
      <dsp:txXfrm rot="-5400000">
        <a:off x="821008" y="69308"/>
        <a:ext cx="9739125" cy="700713"/>
      </dsp:txXfrm>
    </dsp:sp>
    <dsp:sp modelId="{5649C9EF-D43B-4B6B-B491-D9D1655A4B9D}">
      <dsp:nvSpPr>
        <dsp:cNvPr id="0" name=""/>
        <dsp:cNvSpPr/>
      </dsp:nvSpPr>
      <dsp:spPr>
        <a:xfrm rot="5400000">
          <a:off x="-179198" y="1229374"/>
          <a:ext cx="1194658" cy="836260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Speaking</a:t>
          </a:r>
        </a:p>
      </dsp:txBody>
      <dsp:txXfrm rot="-5400000">
        <a:off x="1" y="1468305"/>
        <a:ext cx="836260" cy="358398"/>
      </dsp:txXfrm>
    </dsp:sp>
    <dsp:sp modelId="{640CA759-B602-4F27-A978-AC775BCC22EB}">
      <dsp:nvSpPr>
        <dsp:cNvPr id="0" name=""/>
        <dsp:cNvSpPr/>
      </dsp:nvSpPr>
      <dsp:spPr>
        <a:xfrm rot="5400000">
          <a:off x="5336512" y="-3450076"/>
          <a:ext cx="776527" cy="9777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1.1.1  say words, phrases and sentences with proper sounds and stress and stress. 6.1.2 say what others and doing. 6.2.1 talk about people, objects, events etc.</a:t>
          </a:r>
          <a:endParaRPr lang="en-US" sz="2000" kern="1200" dirty="0"/>
        </a:p>
      </dsp:txBody>
      <dsp:txXfrm rot="-5400000">
        <a:off x="836260" y="1088083"/>
        <a:ext cx="9739125" cy="700713"/>
      </dsp:txXfrm>
    </dsp:sp>
    <dsp:sp modelId="{19918F4B-6433-429E-A86B-0792125B26CB}">
      <dsp:nvSpPr>
        <dsp:cNvPr id="0" name=""/>
        <dsp:cNvSpPr/>
      </dsp:nvSpPr>
      <dsp:spPr>
        <a:xfrm rot="5400000">
          <a:off x="-179198" y="2276655"/>
          <a:ext cx="1194658" cy="836260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Reading</a:t>
          </a:r>
        </a:p>
      </dsp:txBody>
      <dsp:txXfrm rot="-5400000">
        <a:off x="1" y="2515586"/>
        <a:ext cx="836260" cy="358398"/>
      </dsp:txXfrm>
    </dsp:sp>
    <dsp:sp modelId="{AB737B6D-B4DA-4372-9BF8-2C536B3B5CF7}">
      <dsp:nvSpPr>
        <dsp:cNvPr id="0" name=""/>
        <dsp:cNvSpPr/>
      </dsp:nvSpPr>
      <dsp:spPr>
        <a:xfrm rot="5400000">
          <a:off x="5336512" y="-2402795"/>
          <a:ext cx="776527" cy="9777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1.5.1 read words, phrases and sentences in the text with proper pronunciation, stress and intonation.  1.7.1 read paragraphs, dialogues stories, letters and other texts. 5.1.1 read silently with understanding paragraph. </a:t>
          </a:r>
          <a:endParaRPr lang="en-US" sz="2000" kern="1200" dirty="0"/>
        </a:p>
      </dsp:txBody>
      <dsp:txXfrm rot="-5400000">
        <a:off x="836260" y="2135364"/>
        <a:ext cx="9739125" cy="700713"/>
      </dsp:txXfrm>
    </dsp:sp>
    <dsp:sp modelId="{A4BD9B80-595F-406C-9174-B346DF04C1AD}">
      <dsp:nvSpPr>
        <dsp:cNvPr id="0" name=""/>
        <dsp:cNvSpPr/>
      </dsp:nvSpPr>
      <dsp:spPr>
        <a:xfrm rot="5400000">
          <a:off x="-179198" y="3323936"/>
          <a:ext cx="1194658" cy="836260"/>
        </a:xfrm>
        <a:prstGeom prst="chevron">
          <a:avLst/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NikoshBAN" panose="02000000000000000000" pitchFamily="2" charset="0"/>
              <a:cs typeface="NikoshBAN" panose="02000000000000000000" pitchFamily="2" charset="0"/>
            </a:rPr>
            <a:t>Writing</a:t>
          </a:r>
        </a:p>
      </dsp:txBody>
      <dsp:txXfrm rot="-5400000">
        <a:off x="1" y="3562867"/>
        <a:ext cx="836260" cy="358398"/>
      </dsp:txXfrm>
    </dsp:sp>
    <dsp:sp modelId="{4E2833F5-0F88-4B35-B9A2-82BB3BFBDB2F}">
      <dsp:nvSpPr>
        <dsp:cNvPr id="0" name=""/>
        <dsp:cNvSpPr/>
      </dsp:nvSpPr>
      <dsp:spPr>
        <a:xfrm rot="5400000">
          <a:off x="5336512" y="-1355514"/>
          <a:ext cx="776527" cy="977703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itchFamily="18" charset="0"/>
              <a:cs typeface="Times New Roman" pitchFamily="18" charset="0"/>
            </a:rPr>
            <a:t>10.1.1  write a short piece of composition by answering a set of question answering a set of questions</a:t>
          </a:r>
          <a:endParaRPr lang="en-US" sz="2000" kern="1200" dirty="0"/>
        </a:p>
      </dsp:txBody>
      <dsp:txXfrm rot="-5400000">
        <a:off x="836260" y="3182645"/>
        <a:ext cx="9739125" cy="700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A9351-CD62-40C2-892C-F9DE8C50F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6EEA27-A68B-4DD8-8B9C-ACBAC04EF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FA34F-4878-4103-BC42-2D24067E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4998B-082C-4A46-BB48-22C9FF68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4A073-E0B0-474C-A510-CAAA2FD25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0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1E227-8094-40A3-A1FD-D91952F3B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B6373-5475-4286-B81A-4743D7171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043C2-91D6-4F07-980E-E6783C56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F4886-736E-4327-B58A-541A012B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69F5A-7B60-4877-B534-0534EB3F8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2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B387C-52F5-4AF6-A8FB-0BBB4ED82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9CAF65-3F65-4B47-B5CA-C81790A596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E5A61-00BE-4ABF-A581-B369B9B4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44CF8-D474-4E56-B520-C5CB2057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A5B9-DCE5-4E1D-A1D7-C8F1A333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94B4-E2CB-4C08-821F-33F4C02B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88ED9-F13F-4F59-9BCD-BDDA36095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EF75-F40C-4515-BE58-ECA9E2BD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916245-5EFE-4987-BDDD-D2A3E7A6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3083-1E47-4D59-86FF-F9CC09D87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1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A5F15-6D97-4BA4-8E38-5A2F39981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95551-B8EF-40BA-97EE-538DA5B30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65075-0E25-4BBD-AE90-3470326E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96F81-BFC7-406C-9E5B-C7D8F3EB3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1B197-E761-4DFC-988B-846E45F5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3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E422-BE26-446B-AB92-69554BF0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EE28-8AB5-41EF-84AD-38DF017CE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19CDD-3102-4859-B8CB-53F98561B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93F8F-3CBC-4A3D-9092-FCEBEF7A8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760D6-68C4-4A41-8CAE-04895EDF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AB1F0-F0CA-492D-9E0A-76D5CCFE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7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5B36-328C-41DF-9BF1-3677818A7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83E54-D6BB-4185-A2A6-41B97BDC2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57E6C-0F9B-458D-AA58-061BD62F0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F0D39-DF21-427E-AE0A-454BEDDB87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5EDE40-C0AC-49AA-B435-CF8882861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E25711-932C-4DD6-A9C8-49D44D16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3CC98D-5502-47F8-AAE7-D5C290C00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97BED-D7DD-4558-84FA-556FAAA1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17D1-24DA-40AF-B679-BA5B60D7A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1F91C-8CC4-456B-8BD5-C667E5EB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4D97B6-E3D5-42C8-BF68-46AC4B87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F2A6F-2A53-4EE1-8263-556C26CE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6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70103D-83AF-40F4-8957-08A5CC76D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2AB771-DD4A-4EAA-9F2A-C5ED65572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1543EA-5AE1-4E7E-9E03-61330C89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2BA32-4852-41BE-9868-16809A02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65A55-6D11-4B74-99FF-C368D028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F8669-0319-4E98-80BA-1BF9951CD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3099-0C9D-4357-ADFF-345FD762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BD2BC-ECB8-4F17-9B9A-EFEEA1F8E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CC07F-5C19-4274-B988-3BA69CE28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9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A4D0-963F-461E-AE00-5076F8BA2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1BF86-24D8-4445-BFAE-5C4AEBB292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5D193-5642-4088-BFD9-2E673559BB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1BBE5-AF74-4728-8BCF-362F919B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AE8A9-837E-4CEC-9CBA-50E7F432C1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795C9-E675-4DBF-9F6D-CA72F27C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93C4-E44E-485C-9A98-093B6080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AE427A-75AE-4683-9202-17D5CAA36E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0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commons.wikimedia.org/wiki/File:Hexagonal_tiling_7-colors.sv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44D7ABF2-8D6E-4C81-9724-E6EFD778A3FB}"/>
              </a:ext>
            </a:extLst>
          </p:cNvPr>
          <p:cNvSpPr/>
          <p:nvPr userDrawn="1"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13">
              <a:extLs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2C78E5-8C38-4C1F-89D5-259DFA78511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A92C58-0DEE-41BE-BDCC-22F46A5D4FB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3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commons.wikimedia.org/wiki/File:Hexagonal_tiling_7-colors.sv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3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2.jpg"/><Relationship Id="rId5" Type="http://schemas.openxmlformats.org/officeDocument/2006/relationships/image" Target="../media/image2.png"/><Relationship Id="rId15" Type="http://schemas.openxmlformats.org/officeDocument/2006/relationships/image" Target="../media/image34.jpeg"/><Relationship Id="rId10" Type="http://schemas.openxmlformats.org/officeDocument/2006/relationships/image" Target="../media/image31.jp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30.jpg"/><Relationship Id="rId1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12" Type="http://schemas.openxmlformats.org/officeDocument/2006/relationships/image" Target="../media/image3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://commons.wikimedia.org/wiki/File:Hexagonal_tiling_7-colors.svg" TargetMode="External"/><Relationship Id="rId11" Type="http://schemas.openxmlformats.org/officeDocument/2006/relationships/image" Target="../media/image35.gif"/><Relationship Id="rId5" Type="http://schemas.openxmlformats.org/officeDocument/2006/relationships/image" Target="../media/image1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38.jpe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1.gif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40.gi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41.gif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3.gif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42.gif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12" Type="http://schemas.openxmlformats.org/officeDocument/2006/relationships/image" Target="../media/image11.gif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gif"/><Relationship Id="rId5" Type="http://schemas.openxmlformats.org/officeDocument/2006/relationships/image" Target="../media/image2.png"/><Relationship Id="rId10" Type="http://schemas.openxmlformats.org/officeDocument/2006/relationships/image" Target="../media/image13.jpe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2.png"/><Relationship Id="rId10" Type="http://schemas.openxmlformats.org/officeDocument/2006/relationships/diagramLayout" Target="../diagrams/layout1.xml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diagramData" Target="../diagrams/data1.xml"/><Relationship Id="rId1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1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jpeg"/><Relationship Id="rId5" Type="http://schemas.openxmlformats.org/officeDocument/2006/relationships/image" Target="../media/image2.png"/><Relationship Id="rId10" Type="http://schemas.openxmlformats.org/officeDocument/2006/relationships/image" Target="../media/image18.gif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17.gif"/><Relationship Id="rId1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23.jf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8.jp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2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26.jpeg"/><Relationship Id="rId5" Type="http://schemas.openxmlformats.org/officeDocument/2006/relationships/image" Target="../media/image2.png"/><Relationship Id="rId10" Type="http://schemas.openxmlformats.org/officeDocument/2006/relationships/image" Target="../media/image25.jpeg"/><Relationship Id="rId4" Type="http://schemas.openxmlformats.org/officeDocument/2006/relationships/hyperlink" Target="http://commons.wikimedia.org/wiki/File:Hexagonal_tiling_7-colors.svg" TargetMode="External"/><Relationship Id="rId9" Type="http://schemas.openxmlformats.org/officeDocument/2006/relationships/image" Target="../media/image24.png"/><Relationship Id="rId1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Smoke effect video">
            <a:hlinkClick r:id="" action="ppaction://media"/>
            <a:extLst>
              <a:ext uri="{FF2B5EF4-FFF2-40B4-BE49-F238E27FC236}">
                <a16:creationId xmlns:a16="http://schemas.microsoft.com/office/drawing/2014/main" id="{3CA07ADD-A9C0-41DA-B923-87E61AE1AF9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34B1B1-D439-4B9E-893A-A7F36941C984}"/>
              </a:ext>
            </a:extLst>
          </p:cNvPr>
          <p:cNvSpPr txBox="1"/>
          <p:nvPr/>
        </p:nvSpPr>
        <p:spPr>
          <a:xfrm>
            <a:off x="3992170" y="2512754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F1175F-A1D1-422C-9D11-4CABE7A60085}"/>
              </a:ext>
            </a:extLst>
          </p:cNvPr>
          <p:cNvSpPr txBox="1"/>
          <p:nvPr/>
        </p:nvSpPr>
        <p:spPr>
          <a:xfrm>
            <a:off x="4506471" y="2521255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55FA8A-6E5C-43C8-A855-CBBBE7FC613A}"/>
              </a:ext>
            </a:extLst>
          </p:cNvPr>
          <p:cNvSpPr txBox="1"/>
          <p:nvPr/>
        </p:nvSpPr>
        <p:spPr>
          <a:xfrm>
            <a:off x="4978026" y="2512160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2DBFE-B223-4162-818B-9020B9AC28CA}"/>
              </a:ext>
            </a:extLst>
          </p:cNvPr>
          <p:cNvSpPr txBox="1"/>
          <p:nvPr/>
        </p:nvSpPr>
        <p:spPr>
          <a:xfrm>
            <a:off x="5449581" y="2527198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CAE287-E282-49E5-9023-D257146DE141}"/>
              </a:ext>
            </a:extLst>
          </p:cNvPr>
          <p:cNvSpPr txBox="1"/>
          <p:nvPr/>
        </p:nvSpPr>
        <p:spPr>
          <a:xfrm>
            <a:off x="5921136" y="2518638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F65F11-D56D-4965-847A-DC7EF065C5F7}"/>
              </a:ext>
            </a:extLst>
          </p:cNvPr>
          <p:cNvSpPr txBox="1"/>
          <p:nvPr/>
        </p:nvSpPr>
        <p:spPr>
          <a:xfrm>
            <a:off x="6392691" y="2513489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FCEF2E-3DAE-4522-80D6-9EAE01273E34}"/>
              </a:ext>
            </a:extLst>
          </p:cNvPr>
          <p:cNvSpPr txBox="1"/>
          <p:nvPr/>
        </p:nvSpPr>
        <p:spPr>
          <a:xfrm>
            <a:off x="6864244" y="2512950"/>
            <a:ext cx="1048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spc="600" dirty="0">
                <a:blipFill dpi="0"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mokedamage_demo" panose="02000503000000000000" pitchFamily="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28543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11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D233E3-466A-48AC-8E7F-1BA094AE6BD6}"/>
              </a:ext>
            </a:extLst>
          </p:cNvPr>
          <p:cNvSpPr txBox="1"/>
          <p:nvPr/>
        </p:nvSpPr>
        <p:spPr>
          <a:xfrm>
            <a:off x="1646751" y="388558"/>
            <a:ext cx="9173471" cy="801600"/>
          </a:xfrm>
          <a:prstGeom prst="cub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128EF1-5B1D-4D5A-8FA6-892D7E04DC66}"/>
              </a:ext>
            </a:extLst>
          </p:cNvPr>
          <p:cNvSpPr txBox="1"/>
          <p:nvPr/>
        </p:nvSpPr>
        <p:spPr>
          <a:xfrm>
            <a:off x="336993" y="4977189"/>
            <a:ext cx="11267578" cy="156966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In some countries, there is often a party for a child’s birthday . The child’s friends come to the home . There is special food , like sweets 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3C762E-58FC-409B-8BA6-F6780EF26D81}"/>
              </a:ext>
            </a:extLst>
          </p:cNvPr>
          <p:cNvGrpSpPr/>
          <p:nvPr/>
        </p:nvGrpSpPr>
        <p:grpSpPr>
          <a:xfrm>
            <a:off x="470617" y="1690789"/>
            <a:ext cx="11009282" cy="3113223"/>
            <a:chOff x="470617" y="1690789"/>
            <a:chExt cx="11009282" cy="311322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3FAE8B-559C-4ECD-962F-E09D01E34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17" y="1690789"/>
              <a:ext cx="5250312" cy="31132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5B3278-8789-4D10-A69E-F6BEBB9A0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690789"/>
              <a:ext cx="5383899" cy="31132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7AA5BB-A6F3-4F21-9190-1BB7A168060E}"/>
              </a:ext>
            </a:extLst>
          </p:cNvPr>
          <p:cNvSpPr txBox="1"/>
          <p:nvPr/>
        </p:nvSpPr>
        <p:spPr>
          <a:xfrm>
            <a:off x="371407" y="4697423"/>
            <a:ext cx="11820593" cy="206210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children play games and sing . The friends often bring a birthday gift for the child . The gifts are wrapped in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colourful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paper . The gift may be a toy , a book , or some clothes 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27FB9-F209-4653-8B3A-112C8F5405D8}"/>
              </a:ext>
            </a:extLst>
          </p:cNvPr>
          <p:cNvGrpSpPr/>
          <p:nvPr/>
        </p:nvGrpSpPr>
        <p:grpSpPr>
          <a:xfrm>
            <a:off x="326631" y="1451936"/>
            <a:ext cx="11533273" cy="2866628"/>
            <a:chOff x="326631" y="1451936"/>
            <a:chExt cx="11533273" cy="286662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7C4E70-3930-4F47-97A6-C2FFF0C9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837" y="1451936"/>
              <a:ext cx="3921067" cy="2810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C1E58CF-97B6-4B1F-A6C6-9C0F4AECC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90" t="6363" r="8247" b="1862"/>
            <a:stretch/>
          </p:blipFill>
          <p:spPr>
            <a:xfrm>
              <a:off x="326631" y="1503115"/>
              <a:ext cx="3562982" cy="281544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.5.jpg">
              <a:extLst>
                <a:ext uri="{FF2B5EF4-FFF2-40B4-BE49-F238E27FC236}">
                  <a16:creationId xmlns:a16="http://schemas.microsoft.com/office/drawing/2014/main" id="{FFCBDA54-023E-49F4-8C96-55D499C7B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23919" y="1490510"/>
              <a:ext cx="3700714" cy="2810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45C8574-CF4D-4D3D-9E09-EC21FDB8F76B}"/>
              </a:ext>
            </a:extLst>
          </p:cNvPr>
          <p:cNvSpPr txBox="1"/>
          <p:nvPr/>
        </p:nvSpPr>
        <p:spPr>
          <a:xfrm>
            <a:off x="156951" y="5052264"/>
            <a:ext cx="115255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In some countries, the friends don’t bring gifts. The most important thing is to enjoy the day and spend time with friends and family.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9CC81F9-2056-48B1-A081-296971B31FB4}"/>
              </a:ext>
            </a:extLst>
          </p:cNvPr>
          <p:cNvGrpSpPr/>
          <p:nvPr/>
        </p:nvGrpSpPr>
        <p:grpSpPr>
          <a:xfrm>
            <a:off x="382800" y="1567720"/>
            <a:ext cx="11204565" cy="3184336"/>
            <a:chOff x="382800" y="1567720"/>
            <a:chExt cx="11204565" cy="31843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FC1E923-32F1-4C0E-9667-7120740DB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487" y="1567720"/>
              <a:ext cx="5353878" cy="3184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9A7782-77B8-4358-A2A9-EFF354D6B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00" y="1567720"/>
              <a:ext cx="5246052" cy="3184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9" name="Picture 18" descr="teacher reading.jpg">
            <a:extLst>
              <a:ext uri="{FF2B5EF4-FFF2-40B4-BE49-F238E27FC236}">
                <a16:creationId xmlns:a16="http://schemas.microsoft.com/office/drawing/2014/main" id="{49DB3D2B-C60B-4960-933D-7D749079D75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10800000">
            <a:off x="-1311409" y="792699"/>
            <a:ext cx="1189664" cy="697811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C9DC85BC-3A5E-44A3-84A8-3D068D6D785A}"/>
              </a:ext>
            </a:extLst>
          </p:cNvPr>
          <p:cNvSpPr/>
          <p:nvPr/>
        </p:nvSpPr>
        <p:spPr>
          <a:xfrm rot="10800000">
            <a:off x="12304168" y="1918299"/>
            <a:ext cx="795844" cy="1129702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10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58. </a:t>
            </a:r>
            <a:r>
              <a:rPr lang="en-US" sz="1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A92AE6-8333-43D5-AEF7-DEE95748C85F}"/>
              </a:ext>
            </a:extLst>
          </p:cNvPr>
          <p:cNvSpPr txBox="1"/>
          <p:nvPr/>
        </p:nvSpPr>
        <p:spPr>
          <a:xfrm rot="10800000">
            <a:off x="5512261" y="-848613"/>
            <a:ext cx="1538883" cy="377190"/>
          </a:xfrm>
          <a:prstGeom prst="downArrow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Reading</a:t>
            </a:r>
          </a:p>
        </p:txBody>
      </p:sp>
    </p:spTree>
    <p:extLst>
      <p:ext uri="{BB962C8B-B14F-4D97-AF65-F5344CB8AC3E}">
        <p14:creationId xmlns:p14="http://schemas.microsoft.com/office/powerpoint/2010/main" val="42122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10" grpId="0"/>
      <p:bldP spid="10" grpId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48247E12-C85B-451E-A120-6DD8ED808238}"/>
              </a:ext>
            </a:extLst>
          </p:cNvPr>
          <p:cNvSpPr/>
          <p:nvPr/>
        </p:nvSpPr>
        <p:spPr>
          <a:xfrm>
            <a:off x="1418070" y="1739989"/>
            <a:ext cx="6251589" cy="3582553"/>
          </a:xfrm>
          <a:prstGeom prst="cloud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open your book at page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58.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Say after me.</a:t>
            </a:r>
          </a:p>
        </p:txBody>
      </p:sp>
      <p:pic>
        <p:nvPicPr>
          <p:cNvPr id="8" name="Picture 7" descr="teacher reading.jpg">
            <a:extLst>
              <a:ext uri="{FF2B5EF4-FFF2-40B4-BE49-F238E27FC236}">
                <a16:creationId xmlns:a16="http://schemas.microsoft.com/office/drawing/2014/main" id="{16888741-3BF1-44E0-A98B-6765765B2AAB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90289" y="1099625"/>
            <a:ext cx="3485651" cy="2823018"/>
          </a:xfrm>
          <a:prstGeom prst="ellipse">
            <a:avLst/>
          </a:prstGeom>
          <a:ln w="38100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00D727-5847-4617-99B8-86582A9E44CD}"/>
              </a:ext>
            </a:extLst>
          </p:cNvPr>
          <p:cNvSpPr txBox="1"/>
          <p:nvPr/>
        </p:nvSpPr>
        <p:spPr>
          <a:xfrm>
            <a:off x="3821621" y="417250"/>
            <a:ext cx="4548758" cy="990124"/>
          </a:xfrm>
          <a:prstGeom prst="downArrow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Reading</a:t>
            </a:r>
          </a:p>
        </p:txBody>
      </p:sp>
    </p:spTree>
    <p:extLst>
      <p:ext uri="{BB962C8B-B14F-4D97-AF65-F5344CB8AC3E}">
        <p14:creationId xmlns:p14="http://schemas.microsoft.com/office/powerpoint/2010/main" val="4062318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5">
              <a:extLs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B19BF-3807-4F1C-8223-FE2EF04FCCA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19" b="24193"/>
          <a:stretch/>
        </p:blipFill>
        <p:spPr>
          <a:xfrm>
            <a:off x="2222696" y="356381"/>
            <a:ext cx="7540283" cy="75680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2BFCF5-A94B-4921-8F5D-F45CC55B9AB5}"/>
              </a:ext>
            </a:extLst>
          </p:cNvPr>
          <p:cNvSpPr txBox="1"/>
          <p:nvPr/>
        </p:nvSpPr>
        <p:spPr>
          <a:xfrm>
            <a:off x="958148" y="1372925"/>
            <a:ext cx="1006937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A person`s birthday is a special day. This is the date when the person was born. </a:t>
            </a:r>
            <a:r>
              <a:rPr lang="en-US" sz="2400" dirty="0">
                <a:latin typeface="NikoshBAN" panose="02000000000000000000" pitchFamily="2" charset="0"/>
                <a:ea typeface="PMingLiU-ExtB" panose="02020500000000000000" pitchFamily="18" charset="-120"/>
                <a:cs typeface="NikoshBAN" panose="02000000000000000000" pitchFamily="2" charset="0"/>
              </a:rPr>
              <a:t>People around the world celebrate birthdays in different ways.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In many countries, people celebrate with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a cake.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There are candles on a cake. There is one candle for each year of the person’s life.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People sing a song for the person. At the end of the song, the person blows out the candles.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In some countries, there is often a party for a child’s birthday . The child’s friends come to the home . There is special food , like sweets. The children play games and sing. The friends often bring a birthday gift for the child . The gifts are wrapped in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colourful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paper. The gift may be a toy , a book , or some clothes. In some countries, the friends don’t bring gifts. The most important thing is to enjoy the day and spend time with friends and family.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ea typeface="PMingLiU-ExtB" panose="02020500000000000000" pitchFamily="18" charset="-12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ea typeface="PMingLiU-ExtB" panose="02020500000000000000" pitchFamily="18" charset="-120"/>
              <a:cs typeface="NikoshBAN" panose="02000000000000000000" pitchFamily="2" charset="0"/>
            </a:endParaRPr>
          </a:p>
        </p:txBody>
      </p:sp>
      <p:pic>
        <p:nvPicPr>
          <p:cNvPr id="9" name="happy birthday text audio">
            <a:hlinkClick r:id="" action="ppaction://media"/>
            <a:extLst>
              <a:ext uri="{FF2B5EF4-FFF2-40B4-BE49-F238E27FC236}">
                <a16:creationId xmlns:a16="http://schemas.microsoft.com/office/drawing/2014/main" id="{4A10D427-668D-421A-8766-EF355D4DE8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434771" y="6039038"/>
            <a:ext cx="609600" cy="6096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BCA9F-255B-4055-A633-5AFF92400D18}"/>
              </a:ext>
            </a:extLst>
          </p:cNvPr>
          <p:cNvGrpSpPr/>
          <p:nvPr/>
        </p:nvGrpSpPr>
        <p:grpSpPr>
          <a:xfrm>
            <a:off x="231883" y="5713591"/>
            <a:ext cx="1049256" cy="900894"/>
            <a:chOff x="231883" y="5713591"/>
            <a:chExt cx="1049256" cy="900894"/>
          </a:xfrm>
        </p:grpSpPr>
        <p:sp>
          <p:nvSpPr>
            <p:cNvPr id="12" name="Speech Bubble: Rectangle 11">
              <a:extLst>
                <a:ext uri="{FF2B5EF4-FFF2-40B4-BE49-F238E27FC236}">
                  <a16:creationId xmlns:a16="http://schemas.microsoft.com/office/drawing/2014/main" id="{B1EC053E-D318-4398-A1C3-801727B54961}"/>
                </a:ext>
              </a:extLst>
            </p:cNvPr>
            <p:cNvSpPr/>
            <p:nvPr/>
          </p:nvSpPr>
          <p:spPr>
            <a:xfrm rot="16200000">
              <a:off x="286040" y="5718519"/>
              <a:ext cx="883363" cy="873507"/>
            </a:xfrm>
            <a:prstGeom prst="wedgeRectCallout">
              <a:avLst>
                <a:gd name="adj1" fmla="val -20833"/>
                <a:gd name="adj2" fmla="val 11673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359E606-7A86-4593-B773-69ECDC290E5A}"/>
                </a:ext>
              </a:extLst>
            </p:cNvPr>
            <p:cNvSpPr txBox="1"/>
            <p:nvPr/>
          </p:nvSpPr>
          <p:spPr>
            <a:xfrm>
              <a:off x="231883" y="5783488"/>
              <a:ext cx="10492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Click the play icon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7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771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1E69B208-EE75-4661-A610-CF449D63E10F}"/>
              </a:ext>
            </a:extLst>
          </p:cNvPr>
          <p:cNvSpPr/>
          <p:nvPr/>
        </p:nvSpPr>
        <p:spPr>
          <a:xfrm>
            <a:off x="909712" y="2036352"/>
            <a:ext cx="6478174" cy="1641207"/>
          </a:xfrm>
          <a:prstGeom prst="cloudCallou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Dear students, read the text silently.</a:t>
            </a:r>
          </a:p>
        </p:txBody>
      </p:sp>
      <p:pic>
        <p:nvPicPr>
          <p:cNvPr id="8" name="Picture 7" descr="ss reading 2.jpg">
            <a:extLst>
              <a:ext uri="{FF2B5EF4-FFF2-40B4-BE49-F238E27FC236}">
                <a16:creationId xmlns:a16="http://schemas.microsoft.com/office/drawing/2014/main" id="{2E02ADFA-6AEB-4353-84E7-538551D932D9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784387" y="1300006"/>
            <a:ext cx="3816503" cy="3359743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F7FD84-C2EC-40EC-9660-23AF3ACA0938}"/>
              </a:ext>
            </a:extLst>
          </p:cNvPr>
          <p:cNvSpPr txBox="1"/>
          <p:nvPr/>
        </p:nvSpPr>
        <p:spPr>
          <a:xfrm>
            <a:off x="591110" y="4659749"/>
            <a:ext cx="10860259" cy="1431429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English book at page number 58 read and point out with your finger.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D37C8-08F6-492C-B7C6-BFCEA3A30F8D}"/>
              </a:ext>
            </a:extLst>
          </p:cNvPr>
          <p:cNvSpPr txBox="1"/>
          <p:nvPr/>
        </p:nvSpPr>
        <p:spPr>
          <a:xfrm rot="10800000">
            <a:off x="-792280" y="1271892"/>
            <a:ext cx="646704" cy="3092172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AA52AA-1AB4-4899-B79F-41EDA0B7402A}"/>
              </a:ext>
            </a:extLst>
          </p:cNvPr>
          <p:cNvSpPr txBox="1"/>
          <p:nvPr/>
        </p:nvSpPr>
        <p:spPr>
          <a:xfrm>
            <a:off x="2543549" y="421082"/>
            <a:ext cx="710490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Student`s Silent 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CFD9CB-0495-432E-8F8A-2534B193E72F}"/>
              </a:ext>
            </a:extLst>
          </p:cNvPr>
          <p:cNvSpPr txBox="1"/>
          <p:nvPr/>
        </p:nvSpPr>
        <p:spPr>
          <a:xfrm rot="10800000">
            <a:off x="5093958" y="-711743"/>
            <a:ext cx="2004084" cy="415498"/>
          </a:xfrm>
          <a:prstGeom prst="flowChartPreparatio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NikoshBAN" panose="02000000000000000000" pitchFamily="2" charset="0"/>
                <a:cs typeface="NikoshBAN" panose="02000000000000000000" pitchFamily="2" charset="0"/>
              </a:rPr>
              <a:t>Student's Loud Reading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2165DF-8261-4C2C-9140-12ED8A10BA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337575" y="324665"/>
            <a:ext cx="1131546" cy="839163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96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6641B1-BC08-4FAA-A469-9DDDB378925F}"/>
              </a:ext>
            </a:extLst>
          </p:cNvPr>
          <p:cNvSpPr txBox="1"/>
          <p:nvPr/>
        </p:nvSpPr>
        <p:spPr>
          <a:xfrm>
            <a:off x="1040039" y="2315318"/>
            <a:ext cx="6716201" cy="2670512"/>
          </a:xfrm>
          <a:prstGeom prst="cloud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Dear students read the text loudly.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BAB74B-57BC-424A-B2B5-F3D7836E06B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9" y="1039594"/>
            <a:ext cx="3221928" cy="2389406"/>
          </a:xfrm>
          <a:prstGeom prst="ellips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4AE0A8-6B73-4542-A9FB-7A6BA6062BD5}"/>
              </a:ext>
            </a:extLst>
          </p:cNvPr>
          <p:cNvSpPr txBox="1"/>
          <p:nvPr/>
        </p:nvSpPr>
        <p:spPr>
          <a:xfrm>
            <a:off x="1472505" y="405882"/>
            <a:ext cx="9574082" cy="646331"/>
          </a:xfrm>
          <a:prstGeom prst="flowChartPreparatio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Student's Loud Reading</a:t>
            </a:r>
          </a:p>
        </p:txBody>
      </p:sp>
    </p:spTree>
    <p:extLst>
      <p:ext uri="{BB962C8B-B14F-4D97-AF65-F5344CB8AC3E}">
        <p14:creationId xmlns:p14="http://schemas.microsoft.com/office/powerpoint/2010/main" val="1356796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057A0D-6978-4105-9FE6-0154F5DA003A}"/>
              </a:ext>
            </a:extLst>
          </p:cNvPr>
          <p:cNvSpPr txBox="1"/>
          <p:nvPr/>
        </p:nvSpPr>
        <p:spPr>
          <a:xfrm>
            <a:off x="579691" y="1261415"/>
            <a:ext cx="1128120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‘True’ for correct statement or ‘False’ for incorrect statement. </a:t>
            </a:r>
          </a:p>
        </p:txBody>
      </p:sp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674175FE-90B0-4440-ACDC-7E0BA8513C91}"/>
              </a:ext>
            </a:extLst>
          </p:cNvPr>
          <p:cNvSpPr/>
          <p:nvPr/>
        </p:nvSpPr>
        <p:spPr>
          <a:xfrm>
            <a:off x="340482" y="2224419"/>
            <a:ext cx="11529792" cy="31153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around the world celebrate birthdays in the same way.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birthday is a special day.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sing a birthday song for the birthday person.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friends do not bring any gift for the birthday person.</a:t>
            </a:r>
          </a:p>
          <a:p>
            <a:pPr marL="342900" indent="-342900">
              <a:buAutoNum type="arabicParenR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thing is to enjoy the day.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2CE2A3-C325-406E-8314-A22B1C51D695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264C5-A7C8-4BA9-A533-3B24528F0C01}"/>
              </a:ext>
            </a:extLst>
          </p:cNvPr>
          <p:cNvSpPr txBox="1"/>
          <p:nvPr/>
        </p:nvSpPr>
        <p:spPr>
          <a:xfrm>
            <a:off x="5648178" y="297531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D006D8-4D56-4F45-A604-035B690E982B}"/>
              </a:ext>
            </a:extLst>
          </p:cNvPr>
          <p:cNvSpPr txBox="1"/>
          <p:nvPr/>
        </p:nvSpPr>
        <p:spPr>
          <a:xfrm>
            <a:off x="9388357" y="3535539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83DC41-E59D-4179-80B7-3D3406255582}"/>
              </a:ext>
            </a:extLst>
          </p:cNvPr>
          <p:cNvSpPr txBox="1"/>
          <p:nvPr/>
        </p:nvSpPr>
        <p:spPr>
          <a:xfrm>
            <a:off x="10121800" y="4069521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1E4DBEA-D885-447F-9A19-09633A39CFA8}"/>
              </a:ext>
            </a:extLst>
          </p:cNvPr>
          <p:cNvSpPr txBox="1"/>
          <p:nvPr/>
        </p:nvSpPr>
        <p:spPr>
          <a:xfrm>
            <a:off x="8203237" y="4554950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39EF24-8630-4CFC-9F7E-657D741DB0EB}"/>
              </a:ext>
            </a:extLst>
          </p:cNvPr>
          <p:cNvSpPr txBox="1"/>
          <p:nvPr/>
        </p:nvSpPr>
        <p:spPr>
          <a:xfrm>
            <a:off x="5326452" y="3104888"/>
            <a:ext cx="1041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ED5F5-EF90-4221-BE57-7B0A0E00A7EB}"/>
              </a:ext>
            </a:extLst>
          </p:cNvPr>
          <p:cNvSpPr txBox="1"/>
          <p:nvPr/>
        </p:nvSpPr>
        <p:spPr>
          <a:xfrm>
            <a:off x="10757617" y="2635007"/>
            <a:ext cx="1165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55B76-5AC7-4769-BEE2-5DBBFAA5E9C3}"/>
              </a:ext>
            </a:extLst>
          </p:cNvPr>
          <p:cNvSpPr txBox="1"/>
          <p:nvPr/>
        </p:nvSpPr>
        <p:spPr>
          <a:xfrm>
            <a:off x="4412673" y="373205"/>
            <a:ext cx="3366655" cy="940653"/>
          </a:xfrm>
          <a:prstGeom prst="cub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235160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4" grpId="0"/>
      <p:bldP spid="15" grpId="0"/>
      <p:bldP spid="16" grpId="0"/>
      <p:bldP spid="17" grpId="0"/>
      <p:bldP spid="1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528D0-DC41-44A9-B838-9099DC5DD2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9" b="31538"/>
          <a:stretch/>
        </p:blipFill>
        <p:spPr>
          <a:xfrm>
            <a:off x="3215185" y="346455"/>
            <a:ext cx="5761630" cy="66347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2D636C-B943-42C5-920D-A54FAB5BB202}"/>
              </a:ext>
            </a:extLst>
          </p:cNvPr>
          <p:cNvSpPr txBox="1"/>
          <p:nvPr/>
        </p:nvSpPr>
        <p:spPr>
          <a:xfrm>
            <a:off x="676430" y="1193693"/>
            <a:ext cx="10839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by discussing in your group: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9A6B2-3420-4EE8-A2C2-A033FECA9D3A}"/>
              </a:ext>
            </a:extLst>
          </p:cNvPr>
          <p:cNvSpPr txBox="1"/>
          <p:nvPr/>
        </p:nvSpPr>
        <p:spPr>
          <a:xfrm>
            <a:off x="756511" y="1870932"/>
            <a:ext cx="11196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Do people around the world celebrate birthday in the same way?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How do people celebrate birthday in most of the country?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How many candles are put on the cake?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 people bring to a birthday party?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DE71F9-CB25-43C5-A437-9C973A6DF2C7}"/>
              </a:ext>
            </a:extLst>
          </p:cNvPr>
          <p:cNvSpPr txBox="1"/>
          <p:nvPr/>
        </p:nvSpPr>
        <p:spPr>
          <a:xfrm>
            <a:off x="5645426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4F5F3-DAF6-4FDA-B919-23D97E1AEC6D}"/>
              </a:ext>
            </a:extLst>
          </p:cNvPr>
          <p:cNvSpPr txBox="1"/>
          <p:nvPr/>
        </p:nvSpPr>
        <p:spPr>
          <a:xfrm>
            <a:off x="5645426" y="298173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B37B7D-4430-49C9-9B81-3943E89C12FF}"/>
              </a:ext>
            </a:extLst>
          </p:cNvPr>
          <p:cNvSpPr txBox="1"/>
          <p:nvPr/>
        </p:nvSpPr>
        <p:spPr>
          <a:xfrm>
            <a:off x="756510" y="2438525"/>
            <a:ext cx="1131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No, people around the world celebrate birthday in the different way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3AD52-6670-4D2A-B110-F495562470B7}"/>
              </a:ext>
            </a:extLst>
          </p:cNvPr>
          <p:cNvSpPr txBox="1"/>
          <p:nvPr/>
        </p:nvSpPr>
        <p:spPr>
          <a:xfrm>
            <a:off x="908910" y="3412558"/>
            <a:ext cx="8857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Most of the country people celebrate with a cake.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0BEE78-52B9-4162-BBEB-586DFEF51461}"/>
              </a:ext>
            </a:extLst>
          </p:cNvPr>
          <p:cNvSpPr txBox="1"/>
          <p:nvPr/>
        </p:nvSpPr>
        <p:spPr>
          <a:xfrm>
            <a:off x="1008303" y="4386594"/>
            <a:ext cx="942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There is one candle for each year of the person`s life.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370689-BCA8-4A65-9130-99FEE4C8B0D9}"/>
              </a:ext>
            </a:extLst>
          </p:cNvPr>
          <p:cNvSpPr txBox="1"/>
          <p:nvPr/>
        </p:nvSpPr>
        <p:spPr>
          <a:xfrm>
            <a:off x="961920" y="5281113"/>
            <a:ext cx="9427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Ans: People bring gift to a birthday party.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E2C3041-D159-4DED-975D-4B0D0897011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2450" y="-812681"/>
            <a:ext cx="1831075" cy="48963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7E201B3-773B-4327-A251-CFFAE7F91992}"/>
              </a:ext>
            </a:extLst>
          </p:cNvPr>
          <p:cNvGrpSpPr/>
          <p:nvPr/>
        </p:nvGrpSpPr>
        <p:grpSpPr>
          <a:xfrm rot="10800000">
            <a:off x="-2365272" y="1548204"/>
            <a:ext cx="2074461" cy="973465"/>
            <a:chOff x="1632427" y="1420006"/>
            <a:chExt cx="9333146" cy="5837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C7C136-88F8-45DF-9DF8-5DD02DC5211A}"/>
                </a:ext>
              </a:extLst>
            </p:cNvPr>
            <p:cNvSpPr txBox="1"/>
            <p:nvPr/>
          </p:nvSpPr>
          <p:spPr>
            <a:xfrm>
              <a:off x="1632427" y="1420006"/>
              <a:ext cx="9333146" cy="220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Fill in the blanks with the following words: </a:t>
              </a:r>
            </a:p>
            <a:p>
              <a:pPr algn="ctr"/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candles, each, around, wrapped, play, often, spend.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104667-18D5-4534-ADED-C2AA5F1AAF39}"/>
                </a:ext>
              </a:extLst>
            </p:cNvPr>
            <p:cNvSpPr txBox="1"/>
            <p:nvPr/>
          </p:nvSpPr>
          <p:spPr>
            <a:xfrm>
              <a:off x="4302160" y="1816058"/>
              <a:ext cx="1676402" cy="16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around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7F684-30B1-4875-86BA-DE192F8368AA}"/>
                </a:ext>
              </a:extLst>
            </p:cNvPr>
            <p:cNvSpPr txBox="1"/>
            <p:nvPr/>
          </p:nvSpPr>
          <p:spPr>
            <a:xfrm>
              <a:off x="1755154" y="1829706"/>
              <a:ext cx="1676402" cy="16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candles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0C384C-2423-496B-96FC-1673F110D467}"/>
                </a:ext>
              </a:extLst>
            </p:cNvPr>
            <p:cNvSpPr txBox="1"/>
            <p:nvPr/>
          </p:nvSpPr>
          <p:spPr>
            <a:xfrm>
              <a:off x="3310478" y="1840300"/>
              <a:ext cx="1318592" cy="16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each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24C0335-0C35-42B3-908F-0F403C483F37}"/>
                </a:ext>
              </a:extLst>
            </p:cNvPr>
            <p:cNvSpPr txBox="1"/>
            <p:nvPr/>
          </p:nvSpPr>
          <p:spPr>
            <a:xfrm>
              <a:off x="7470513" y="1829706"/>
              <a:ext cx="1318592" cy="16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play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60D304-4994-41C1-833C-47E36D85F5C3}"/>
                </a:ext>
              </a:extLst>
            </p:cNvPr>
            <p:cNvSpPr txBox="1"/>
            <p:nvPr/>
          </p:nvSpPr>
          <p:spPr>
            <a:xfrm>
              <a:off x="5752820" y="1826652"/>
              <a:ext cx="1809188" cy="16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wrapped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828BBBB-4BF3-46F7-B783-BAD27AA93D0C}"/>
              </a:ext>
            </a:extLst>
          </p:cNvPr>
          <p:cNvSpPr txBox="1"/>
          <p:nvPr/>
        </p:nvSpPr>
        <p:spPr>
          <a:xfrm rot="10800000">
            <a:off x="12355781" y="697447"/>
            <a:ext cx="13830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--------------the world celebrate birthdays.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------------on the cake.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for---------- year of the persons birthday. 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------------games and sing song.</a:t>
            </a:r>
          </a:p>
          <a:p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are------------- in </a:t>
            </a:r>
            <a:r>
              <a:rPr lang="en-US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</p:spTree>
    <p:extLst>
      <p:ext uri="{BB962C8B-B14F-4D97-AF65-F5344CB8AC3E}">
        <p14:creationId xmlns:p14="http://schemas.microsoft.com/office/powerpoint/2010/main" val="92596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A4D272-5AEA-4324-B353-147F0E361B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29233"/>
            <a:ext cx="4572000" cy="8191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C548C5-5E00-4627-96DA-50C996AAD3DA}"/>
              </a:ext>
            </a:extLst>
          </p:cNvPr>
          <p:cNvSpPr txBox="1"/>
          <p:nvPr/>
        </p:nvSpPr>
        <p:spPr>
          <a:xfrm>
            <a:off x="565025" y="2645736"/>
            <a:ext cx="110619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1)People --------------the world celebrate birthdays.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2)There are ------------on the cake.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3)There is one candle for---------- year of the persons birthday.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4)The children ------------games and sing song.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5)The gifts are------------- in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paper.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A2CA9-65FA-4C0C-A051-5745E4A2D854}"/>
              </a:ext>
            </a:extLst>
          </p:cNvPr>
          <p:cNvSpPr txBox="1"/>
          <p:nvPr/>
        </p:nvSpPr>
        <p:spPr>
          <a:xfrm>
            <a:off x="1632427" y="1420006"/>
            <a:ext cx="9333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Fill in the blanks with the following words: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candles, each, around, wrapped, play, often, spend.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202D1F-F019-49D7-A24E-2A66CDC065B3}"/>
              </a:ext>
            </a:extLst>
          </p:cNvPr>
          <p:cNvSpPr txBox="1"/>
          <p:nvPr/>
        </p:nvSpPr>
        <p:spPr>
          <a:xfrm>
            <a:off x="4275655" y="1842562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around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0EE72D-89AA-43A5-81DC-A70A9708D458}"/>
              </a:ext>
            </a:extLst>
          </p:cNvPr>
          <p:cNvSpPr txBox="1"/>
          <p:nvPr/>
        </p:nvSpPr>
        <p:spPr>
          <a:xfrm>
            <a:off x="1755152" y="1829706"/>
            <a:ext cx="167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candles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D5DFE2-5FC7-4B56-8600-C657F25FC178}"/>
              </a:ext>
            </a:extLst>
          </p:cNvPr>
          <p:cNvSpPr txBox="1"/>
          <p:nvPr/>
        </p:nvSpPr>
        <p:spPr>
          <a:xfrm>
            <a:off x="3310477" y="1840300"/>
            <a:ext cx="131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each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EF22C0-8256-48EC-B078-908E0410909B}"/>
              </a:ext>
            </a:extLst>
          </p:cNvPr>
          <p:cNvSpPr txBox="1"/>
          <p:nvPr/>
        </p:nvSpPr>
        <p:spPr>
          <a:xfrm>
            <a:off x="7470513" y="1829706"/>
            <a:ext cx="131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play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A3DDB-209F-4F01-B401-0FBF7329A426}"/>
              </a:ext>
            </a:extLst>
          </p:cNvPr>
          <p:cNvSpPr txBox="1"/>
          <p:nvPr/>
        </p:nvSpPr>
        <p:spPr>
          <a:xfrm>
            <a:off x="5752820" y="1826652"/>
            <a:ext cx="1809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wrapped</a:t>
            </a:r>
          </a:p>
        </p:txBody>
      </p:sp>
    </p:spTree>
    <p:extLst>
      <p:ext uri="{BB962C8B-B14F-4D97-AF65-F5344CB8AC3E}">
        <p14:creationId xmlns:p14="http://schemas.microsoft.com/office/powerpoint/2010/main" val="634743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14844 0.1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0.07852 0.17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9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0.14636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31615 0.31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21237 0.3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D955A8-E837-48D9-8F0C-2B297E3F22B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6" b="23920"/>
          <a:stretch/>
        </p:blipFill>
        <p:spPr>
          <a:xfrm>
            <a:off x="3393976" y="322208"/>
            <a:ext cx="5722327" cy="74558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EF29C9-3992-4504-AC9E-D0ED00176D4E}"/>
              </a:ext>
            </a:extLst>
          </p:cNvPr>
          <p:cNvSpPr txBox="1"/>
          <p:nvPr/>
        </p:nvSpPr>
        <p:spPr>
          <a:xfrm>
            <a:off x="1513023" y="2659967"/>
            <a:ext cx="903135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is a birthday?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2.Who arranged the party?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3.How do you celebrate this day?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4.Who attend the party?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5.What is your feeling about your birthday?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D64B18-81FE-40E0-82CD-6A60B1F08BCC}"/>
              </a:ext>
            </a:extLst>
          </p:cNvPr>
          <p:cNvSpPr txBox="1"/>
          <p:nvPr/>
        </p:nvSpPr>
        <p:spPr>
          <a:xfrm>
            <a:off x="510209" y="1463731"/>
            <a:ext cx="111715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a short composition in 5 sentences about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“Your birthday”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 answering the following questions.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3E8213-E163-4921-B914-AA661001867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97910" y="-1070138"/>
            <a:ext cx="1513023" cy="52322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C56BD8-E960-48E7-9D87-54264C09D22F}"/>
              </a:ext>
            </a:extLst>
          </p:cNvPr>
          <p:cNvSpPr txBox="1"/>
          <p:nvPr/>
        </p:nvSpPr>
        <p:spPr>
          <a:xfrm rot="16200000">
            <a:off x="-2254412" y="2060675"/>
            <a:ext cx="330642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the words in  column A with their meanings in column B </a:t>
            </a:r>
            <a:r>
              <a:rPr lang="en-US" sz="1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CB42BD-80FE-4DEF-B5DB-4366C8DE99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61964"/>
              </p:ext>
            </p:extLst>
          </p:nvPr>
        </p:nvGraphicFramePr>
        <p:xfrm>
          <a:off x="12391775" y="1047374"/>
          <a:ext cx="2577547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9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7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7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a) Enjoy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+mj-lt"/>
                        <a:buNone/>
                      </a:pPr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The feeling of great happiness.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b)</a:t>
                      </a:r>
                      <a:r>
                        <a:rPr lang="en-US" sz="1100" b="1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Joy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Personal affairs.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575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c) End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 land occupied a nations.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24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d) Celebrate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To get pleasure from something.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2247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e) Country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A short piece of music.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57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12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last part of something. 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575">
                <a:tc>
                  <a:txBody>
                    <a:bodyPr/>
                    <a:lstStyle/>
                    <a:p>
                      <a:endParaRPr lang="en-US" sz="10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To do something special</a:t>
                      </a:r>
                      <a:r>
                        <a:rPr lang="en-US" sz="12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an event or occasion. </a:t>
                      </a:r>
                      <a:endParaRPr lang="en-US" sz="12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0234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5AA52E-33CC-4BFD-B3C0-309675A694A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154" y="374349"/>
            <a:ext cx="4923692" cy="76756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7F244D-39BD-4103-88CC-9FB6B35CE42B}"/>
              </a:ext>
            </a:extLst>
          </p:cNvPr>
          <p:cNvSpPr txBox="1"/>
          <p:nvPr/>
        </p:nvSpPr>
        <p:spPr>
          <a:xfrm>
            <a:off x="396426" y="1401503"/>
            <a:ext cx="1142337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Match the words in  column A with their meanings in column B </a:t>
            </a:r>
            <a:r>
              <a:rPr lang="en-US" sz="1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3309FDC-D5DD-40A4-A80B-36A9E5E992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661493"/>
              </p:ext>
            </p:extLst>
          </p:nvPr>
        </p:nvGraphicFramePr>
        <p:xfrm>
          <a:off x="861390" y="2064028"/>
          <a:ext cx="10721009" cy="4534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5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9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A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Column B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a) Enjoy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571500" indent="-571500">
                        <a:buFont typeface="+mj-lt"/>
                        <a:buNone/>
                      </a:pPr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The feeling of great happiness.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b)</a:t>
                      </a:r>
                      <a:r>
                        <a:rPr lang="en-US" sz="2400" b="1" baseline="0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Joy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Personal affairs.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c) End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 land occupied a nations.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d) Celebrate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To get pleasure from something.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e) Country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A short piece of music. 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928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last part of something. 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6306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To do something special</a:t>
                      </a:r>
                      <a:r>
                        <a:rPr lang="en-US" sz="2800" b="1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 an event or occasion. </a:t>
                      </a:r>
                      <a:endParaRPr lang="en-US" sz="2800" b="1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214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2CB6F3-D679-459C-BA53-074A6D9BBF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37" y="1834639"/>
            <a:ext cx="3883991" cy="3883991"/>
          </a:xfrm>
          <a:prstGeom prst="ellipse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F3B30F-03BE-4709-A680-BF1B5B625006}"/>
              </a:ext>
            </a:extLst>
          </p:cNvPr>
          <p:cNvSpPr txBox="1"/>
          <p:nvPr/>
        </p:nvSpPr>
        <p:spPr>
          <a:xfrm>
            <a:off x="658724" y="1943947"/>
            <a:ext cx="6118056" cy="4093428"/>
          </a:xfrm>
          <a:prstGeom prst="rightArrowCallou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Lutfor Rahman (M,A, M-Ed)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Assistant Teacher,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SB Trainer English, Arts and Crafts and BGS.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Selected Master Trainer in English TMTE Project British Council and DPE.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ICT4E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District Ambassador, Dinajpur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Kundarampur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Government Primary school School,</a:t>
            </a: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Ghoraghat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Dinajpur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mlutfor81@gmail.com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3FF4F-9C8C-4E56-BD85-A324EC3ADE52}"/>
              </a:ext>
            </a:extLst>
          </p:cNvPr>
          <p:cNvSpPr txBox="1"/>
          <p:nvPr/>
        </p:nvSpPr>
        <p:spPr>
          <a:xfrm>
            <a:off x="3196049" y="400572"/>
            <a:ext cx="5497377" cy="840105"/>
          </a:xfrm>
          <a:prstGeom prst="plaque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Teacher`s Identity</a:t>
            </a:r>
          </a:p>
        </p:txBody>
      </p:sp>
    </p:spTree>
    <p:extLst>
      <p:ext uri="{BB962C8B-B14F-4D97-AF65-F5344CB8AC3E}">
        <p14:creationId xmlns:p14="http://schemas.microsoft.com/office/powerpoint/2010/main" val="131976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7C77C3-61F2-4244-87FE-103446D57E5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427" y="959427"/>
            <a:ext cx="4939146" cy="493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2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A2D96-39B6-462A-829B-788D770474E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" t="7706" r="-308" b="15762"/>
          <a:stretch/>
        </p:blipFill>
        <p:spPr>
          <a:xfrm>
            <a:off x="3274255" y="464233"/>
            <a:ext cx="5643490" cy="80185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0EE15-29CE-413A-B948-77B417B295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276" y="1376124"/>
            <a:ext cx="6351447" cy="5017643"/>
          </a:xfrm>
          <a:prstGeom prst="rect">
            <a:avLst/>
          </a:prstGeom>
        </p:spPr>
      </p:pic>
      <p:pic>
        <p:nvPicPr>
          <p:cNvPr id="3" name="happy birthday content video">
            <a:hlinkClick r:id="" action="ppaction://media"/>
            <a:extLst>
              <a:ext uri="{FF2B5EF4-FFF2-40B4-BE49-F238E27FC236}">
                <a16:creationId xmlns:a16="http://schemas.microsoft.com/office/drawing/2014/main" id="{89643A06-92AD-4CEA-88D0-E0414F3AB9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18339" y="1522828"/>
            <a:ext cx="5955323" cy="45403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8D054B-09C7-4B9B-A6ED-93EDB3BB117D}"/>
              </a:ext>
            </a:extLst>
          </p:cNvPr>
          <p:cNvGrpSpPr/>
          <p:nvPr/>
        </p:nvGrpSpPr>
        <p:grpSpPr>
          <a:xfrm>
            <a:off x="9442968" y="2726273"/>
            <a:ext cx="1972442" cy="1405453"/>
            <a:chOff x="9442968" y="2726273"/>
            <a:chExt cx="1972442" cy="1405453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CABAB205-68BF-4990-9BB8-6A8BEFAD4F2C}"/>
                </a:ext>
              </a:extLst>
            </p:cNvPr>
            <p:cNvSpPr/>
            <p:nvPr/>
          </p:nvSpPr>
          <p:spPr>
            <a:xfrm>
              <a:off x="9442968" y="2726273"/>
              <a:ext cx="1972442" cy="1405453"/>
            </a:xfrm>
            <a:prstGeom prst="wedgeEllipseCallou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5CCC95-4F36-4C2E-9D64-42746FFA82B1}"/>
                </a:ext>
              </a:extLst>
            </p:cNvPr>
            <p:cNvSpPr txBox="1"/>
            <p:nvPr/>
          </p:nvSpPr>
          <p:spPr>
            <a:xfrm>
              <a:off x="9738839" y="3013501"/>
              <a:ext cx="1676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Click the play icon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9DE1A80-7A0F-451F-B256-8A6ABA5756FD}"/>
              </a:ext>
            </a:extLst>
          </p:cNvPr>
          <p:cNvSpPr txBox="1"/>
          <p:nvPr/>
        </p:nvSpPr>
        <p:spPr>
          <a:xfrm rot="10800000">
            <a:off x="-1046353" y="208603"/>
            <a:ext cx="890437" cy="271736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1100" dirty="0"/>
              <a:t>Dear students, think and try to say about the story.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AC201-D720-429F-97EC-6735B5A9B718}"/>
              </a:ext>
            </a:extLst>
          </p:cNvPr>
          <p:cNvSpPr txBox="1"/>
          <p:nvPr/>
        </p:nvSpPr>
        <p:spPr>
          <a:xfrm rot="16200000">
            <a:off x="11571965" y="1509424"/>
            <a:ext cx="2310973" cy="1022449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story is about happy birthday. Thank you all. Today`s lesson is…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0475F5-B610-4D58-AD59-F2FEABC023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16332" y="-715882"/>
            <a:ext cx="1959333" cy="412883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031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B3624-AAD2-4E5A-9B6A-B466548FAE6A}"/>
              </a:ext>
            </a:extLst>
          </p:cNvPr>
          <p:cNvSpPr txBox="1"/>
          <p:nvPr/>
        </p:nvSpPr>
        <p:spPr>
          <a:xfrm>
            <a:off x="769032" y="1367223"/>
            <a:ext cx="5275386" cy="1827193"/>
          </a:xfrm>
          <a:prstGeom prst="cloud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Dear students, think and try to say about the story.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07972-CB7B-4053-9D3F-D5EC4E5D7017}"/>
              </a:ext>
            </a:extLst>
          </p:cNvPr>
          <p:cNvSpPr txBox="1"/>
          <p:nvPr/>
        </p:nvSpPr>
        <p:spPr>
          <a:xfrm>
            <a:off x="4712679" y="4318842"/>
            <a:ext cx="6710289" cy="1595021"/>
          </a:xfrm>
          <a:prstGeom prst="horizontalScroll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Yes, you are correct. The story is about happy birthday. Thank you all. Today`s lesson is…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C8194D-21E0-4A64-9CEE-80EBCBB9B0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1" y="262978"/>
            <a:ext cx="5455918" cy="74988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93385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06823412-153E-4A15-A39C-3D754374FB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pattFill prst="lgCheck">
            <a:fgClr>
              <a:srgbClr val="00B0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826690C-F2E1-424F-8190-7D1A658B1BF0}"/>
              </a:ext>
            </a:extLst>
          </p:cNvPr>
          <p:cNvSpPr/>
          <p:nvPr/>
        </p:nvSpPr>
        <p:spPr>
          <a:xfrm>
            <a:off x="116114" y="145143"/>
            <a:ext cx="11945257" cy="6589486"/>
          </a:xfrm>
          <a:prstGeom prst="frame">
            <a:avLst>
              <a:gd name="adj1" fmla="val 1628"/>
            </a:avLst>
          </a:prstGeom>
          <a:gradFill>
            <a:gsLst>
              <a:gs pos="95575">
                <a:srgbClr val="F600A4">
                  <a:lumMod val="75000"/>
                  <a:lumOff val="25000"/>
                </a:srgbClr>
              </a:gs>
              <a:gs pos="0">
                <a:srgbClr val="00B0F0"/>
              </a:gs>
              <a:gs pos="44000">
                <a:srgbClr val="1CC630"/>
              </a:gs>
              <a:gs pos="12000">
                <a:srgbClr val="00B0F0"/>
              </a:gs>
              <a:gs pos="21000">
                <a:srgbClr val="2105ED"/>
              </a:gs>
              <a:gs pos="33000">
                <a:srgbClr val="A308D6"/>
              </a:gs>
              <a:gs pos="84000">
                <a:schemeClr val="tx1"/>
              </a:gs>
              <a:gs pos="65000">
                <a:srgbClr val="670467"/>
              </a:gs>
            </a:gsLst>
            <a:lin ang="5400000" scaled="1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5CE914-C2D8-4834-A19F-830E51CB5FF9}"/>
              </a:ext>
            </a:extLst>
          </p:cNvPr>
          <p:cNvSpPr/>
          <p:nvPr/>
        </p:nvSpPr>
        <p:spPr>
          <a:xfrm>
            <a:off x="0" y="70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0AFEF8-9586-4D03-B8D6-E2122749C8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1600" y="2561892"/>
            <a:ext cx="1828959" cy="18350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C9C4D9B-DD7C-49F7-A2E7-B96D8B8D9724}"/>
              </a:ext>
            </a:extLst>
          </p:cNvPr>
          <p:cNvSpPr/>
          <p:nvPr/>
        </p:nvSpPr>
        <p:spPr>
          <a:xfrm>
            <a:off x="0" y="349934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1F9CF-F050-4C34-AE97-135320CDD23F}"/>
              </a:ext>
            </a:extLst>
          </p:cNvPr>
          <p:cNvSpPr/>
          <p:nvPr/>
        </p:nvSpPr>
        <p:spPr>
          <a:xfrm>
            <a:off x="5181600" y="258494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34B73BC-7E32-43A8-AE25-481C702EB3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17" y="2569091"/>
            <a:ext cx="1781084" cy="1855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4D56B9C-6DBB-4901-B14F-E2E7AEBB26B4}"/>
              </a:ext>
            </a:extLst>
          </p:cNvPr>
          <p:cNvGrpSpPr/>
          <p:nvPr/>
        </p:nvGrpSpPr>
        <p:grpSpPr>
          <a:xfrm>
            <a:off x="4904509" y="2584940"/>
            <a:ext cx="2382982" cy="1004455"/>
            <a:chOff x="4904509" y="2514600"/>
            <a:chExt cx="2382982" cy="1004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F33EE-27CD-4113-B4F2-684C376CB996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4">
              <a:extLst>
                <a:ext uri="{FF2B5EF4-FFF2-40B4-BE49-F238E27FC236}">
                  <a16:creationId xmlns:a16="http://schemas.microsoft.com/office/drawing/2014/main" id="{2EAA0A87-269A-49E8-BCB8-330BF4A8F0F8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03C1FE-3D47-4586-A7B0-7475C130F427}"/>
              </a:ext>
            </a:extLst>
          </p:cNvPr>
          <p:cNvGrpSpPr/>
          <p:nvPr/>
        </p:nvGrpSpPr>
        <p:grpSpPr>
          <a:xfrm>
            <a:off x="4904509" y="3409285"/>
            <a:ext cx="2382982" cy="1004455"/>
            <a:chOff x="4904509" y="3338945"/>
            <a:chExt cx="2382982" cy="100445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CF645E-3C55-400E-8ED8-7EC9074B9392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38">
              <a:extLst>
                <a:ext uri="{FF2B5EF4-FFF2-40B4-BE49-F238E27FC236}">
                  <a16:creationId xmlns:a16="http://schemas.microsoft.com/office/drawing/2014/main" id="{51331781-D6C4-4E9C-87C9-F587087EE554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CA7C477E-867E-47A5-8810-CF684C6C75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19" y="1257931"/>
            <a:ext cx="5650174" cy="410889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0" name="Rounded Rectangle 39">
            <a:extLst>
              <a:ext uri="{FF2B5EF4-FFF2-40B4-BE49-F238E27FC236}">
                <a16:creationId xmlns:a16="http://schemas.microsoft.com/office/drawing/2014/main" id="{C2023CF1-B74A-4C61-ACB9-6AC266378967}"/>
              </a:ext>
            </a:extLst>
          </p:cNvPr>
          <p:cNvSpPr/>
          <p:nvPr/>
        </p:nvSpPr>
        <p:spPr>
          <a:xfrm>
            <a:off x="4904509" y="340928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F98D13-3EF3-45A2-B4DD-52C204CEA36F}"/>
              </a:ext>
            </a:extLst>
          </p:cNvPr>
          <p:cNvGrpSpPr/>
          <p:nvPr/>
        </p:nvGrpSpPr>
        <p:grpSpPr>
          <a:xfrm rot="5400000">
            <a:off x="5302307" y="1783633"/>
            <a:ext cx="4514856" cy="3107572"/>
            <a:chOff x="4720370" y="411483"/>
            <a:chExt cx="2567121" cy="310757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FC406FE-6ADD-44A8-8F2C-10FD840508E3}"/>
                </a:ext>
              </a:extLst>
            </p:cNvPr>
            <p:cNvSpPr/>
            <p:nvPr/>
          </p:nvSpPr>
          <p:spPr>
            <a:xfrm>
              <a:off x="4720370" y="411483"/>
              <a:ext cx="2567118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46">
              <a:extLst>
                <a:ext uri="{FF2B5EF4-FFF2-40B4-BE49-F238E27FC236}">
                  <a16:creationId xmlns:a16="http://schemas.microsoft.com/office/drawing/2014/main" id="{9422ABB9-CE46-455E-A380-58E70366B4BA}"/>
                </a:ext>
              </a:extLst>
            </p:cNvPr>
            <p:cNvSpPr/>
            <p:nvPr/>
          </p:nvSpPr>
          <p:spPr>
            <a:xfrm>
              <a:off x="4743024" y="3338947"/>
              <a:ext cx="2544467" cy="180108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A13331-0327-4810-AD59-263160582902}"/>
              </a:ext>
            </a:extLst>
          </p:cNvPr>
          <p:cNvGrpSpPr/>
          <p:nvPr/>
        </p:nvGrpSpPr>
        <p:grpSpPr>
          <a:xfrm rot="5400000">
            <a:off x="2374841" y="1796883"/>
            <a:ext cx="4514856" cy="3107577"/>
            <a:chOff x="3676649" y="3338945"/>
            <a:chExt cx="4514856" cy="3107577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AED19C-1135-4975-8BBC-AF8C2C7DA195}"/>
                </a:ext>
              </a:extLst>
            </p:cNvPr>
            <p:cNvSpPr/>
            <p:nvPr/>
          </p:nvSpPr>
          <p:spPr>
            <a:xfrm>
              <a:off x="3716490" y="3429001"/>
              <a:ext cx="4475009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49">
              <a:extLst>
                <a:ext uri="{FF2B5EF4-FFF2-40B4-BE49-F238E27FC236}">
                  <a16:creationId xmlns:a16="http://schemas.microsoft.com/office/drawing/2014/main" id="{11D5C6FF-A10A-455C-83B0-2F9F95CC7CE0}"/>
                </a:ext>
              </a:extLst>
            </p:cNvPr>
            <p:cNvSpPr/>
            <p:nvPr/>
          </p:nvSpPr>
          <p:spPr>
            <a:xfrm>
              <a:off x="3676649" y="3338945"/>
              <a:ext cx="4514856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57A6E68-7CA9-447C-B27E-3B59DF93D4A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9" b="27273"/>
          <a:stretch/>
        </p:blipFill>
        <p:spPr>
          <a:xfrm>
            <a:off x="2591762" y="160166"/>
            <a:ext cx="6886346" cy="83774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2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0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3.7037E-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07407E-6 L 0.25 -4.07407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-0.25 4.07407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1" grpId="1" animBg="1"/>
      <p:bldP spid="20" grpId="0" animBg="1"/>
      <p:bldP spid="20" grpId="1" animBg="1"/>
      <p:bldP spid="20" grpId="2" animBg="1"/>
      <p:bldP spid="20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DA9F0E4-9006-43A9-A36F-D598146456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7205175"/>
              </p:ext>
            </p:extLst>
          </p:nvPr>
        </p:nvGraphicFramePr>
        <p:xfrm>
          <a:off x="789353" y="1692750"/>
          <a:ext cx="10613293" cy="4342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E3C5FC-81BC-4F7F-8C8A-953F16876A1C}"/>
              </a:ext>
            </a:extLst>
          </p:cNvPr>
          <p:cNvSpPr txBox="1"/>
          <p:nvPr/>
        </p:nvSpPr>
        <p:spPr>
          <a:xfrm>
            <a:off x="3160642" y="381798"/>
            <a:ext cx="5870713" cy="1027628"/>
          </a:xfrm>
          <a:prstGeom prst="ca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Learning Outcomes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1E7C4-A08F-44CD-AA12-949CE60F841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t="22598" r="6130" b="12819"/>
          <a:stretch/>
        </p:blipFill>
        <p:spPr>
          <a:xfrm>
            <a:off x="554625" y="1631852"/>
            <a:ext cx="11082745" cy="440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7">
                                            <p:graphicEl>
                                              <a:dgm id="{82796101-1FC0-4BED-9A32-F66625EA1D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8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">
                                            <p:graphicEl>
                                              <a:dgm id="{F5E608ED-2B46-4FC9-8EEE-70B087263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3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7">
                                            <p:graphicEl>
                                              <a:dgm id="{5649C9EF-D43B-4B6B-B491-D9D1655A4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8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7">
                                            <p:graphicEl>
                                              <a:dgm id="{640CA759-B602-4F27-A978-AC775BCC22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3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7">
                                            <p:graphicEl>
                                              <a:dgm id="{19918F4B-6433-429E-A86B-0792125B26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8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>
                                            <p:graphicEl>
                                              <a:dgm id="{AB737B6D-B4DA-4372-9BF8-2C536B3B5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3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">
                                            <p:graphicEl>
                                              <a:dgm id="{A4BD9B80-595F-406C-9174-B346DF04C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8" dur="1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graphicEl>
                                              <a:dgm id="{4E2833F5-0F88-4B35-B9A2-82BB3BFBDB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/>
        </p:bldSub>
      </p:bldGraphic>
      <p:bldGraphic spid="7" grpId="1" uiExpand="1">
        <p:bldSub>
          <a:bldDgm/>
        </p:bldSub>
      </p:bldGraphic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EAC6D8-48AF-482A-B154-27F5875A1AC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1" b="31839"/>
          <a:stretch/>
        </p:blipFill>
        <p:spPr>
          <a:xfrm>
            <a:off x="2806401" y="282733"/>
            <a:ext cx="6579198" cy="8159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936D5D-9B18-4385-AD4E-02DCDFB3E9E4}"/>
              </a:ext>
            </a:extLst>
          </p:cNvPr>
          <p:cNvSpPr txBox="1"/>
          <p:nvPr/>
        </p:nvSpPr>
        <p:spPr>
          <a:xfrm>
            <a:off x="180238" y="1736035"/>
            <a:ext cx="129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13BF5E-BCB4-4A6E-8C5E-27F4E9B24322}"/>
              </a:ext>
            </a:extLst>
          </p:cNvPr>
          <p:cNvSpPr/>
          <p:nvPr/>
        </p:nvSpPr>
        <p:spPr>
          <a:xfrm>
            <a:off x="1478549" y="1871771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17490F-CA3A-4B0E-A02B-85611E8B8889}"/>
              </a:ext>
            </a:extLst>
          </p:cNvPr>
          <p:cNvSpPr txBox="1"/>
          <p:nvPr/>
        </p:nvSpPr>
        <p:spPr>
          <a:xfrm>
            <a:off x="2096315" y="1784896"/>
            <a:ext cx="166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Exceptional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7B9BEF2-54CA-418F-B630-D729745440CB}"/>
              </a:ext>
            </a:extLst>
          </p:cNvPr>
          <p:cNvSpPr/>
          <p:nvPr/>
        </p:nvSpPr>
        <p:spPr>
          <a:xfrm>
            <a:off x="1658494" y="3753765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9B4DE0-3C5D-4E39-B024-DD6B49EE214B}"/>
              </a:ext>
            </a:extLst>
          </p:cNvPr>
          <p:cNvSpPr txBox="1"/>
          <p:nvPr/>
        </p:nvSpPr>
        <p:spPr>
          <a:xfrm>
            <a:off x="6291822" y="1632842"/>
            <a:ext cx="564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 person’s birthday is a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special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day.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5C9964-2D0E-469D-9A0F-DEEDE7420888}"/>
              </a:ext>
            </a:extLst>
          </p:cNvPr>
          <p:cNvSpPr txBox="1"/>
          <p:nvPr/>
        </p:nvSpPr>
        <p:spPr>
          <a:xfrm>
            <a:off x="217957" y="2657928"/>
            <a:ext cx="147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Celebrate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1ECA439F-CD15-406A-9430-1059AB29325B}"/>
              </a:ext>
            </a:extLst>
          </p:cNvPr>
          <p:cNvSpPr/>
          <p:nvPr/>
        </p:nvSpPr>
        <p:spPr>
          <a:xfrm>
            <a:off x="1694411" y="2760132"/>
            <a:ext cx="662609" cy="2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1BBB24-D046-42E3-9C48-DAFFC404C361}"/>
              </a:ext>
            </a:extLst>
          </p:cNvPr>
          <p:cNvSpPr txBox="1"/>
          <p:nvPr/>
        </p:nvSpPr>
        <p:spPr>
          <a:xfrm>
            <a:off x="2345019" y="2632339"/>
            <a:ext cx="1341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95460C4-DF81-4C57-905E-46B850FA6C11}"/>
              </a:ext>
            </a:extLst>
          </p:cNvPr>
          <p:cNvSpPr/>
          <p:nvPr/>
        </p:nvSpPr>
        <p:spPr>
          <a:xfrm>
            <a:off x="3525533" y="2694021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8D8F6FD-BE59-4F7C-BC04-E65809035A84}"/>
              </a:ext>
            </a:extLst>
          </p:cNvPr>
          <p:cNvSpPr/>
          <p:nvPr/>
        </p:nvSpPr>
        <p:spPr>
          <a:xfrm>
            <a:off x="3503531" y="3753352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C98EAB-D417-4E83-94AF-2D3E5EEEA8BC}"/>
              </a:ext>
            </a:extLst>
          </p:cNvPr>
          <p:cNvSpPr txBox="1"/>
          <p:nvPr/>
        </p:nvSpPr>
        <p:spPr>
          <a:xfrm>
            <a:off x="6327097" y="2257111"/>
            <a:ext cx="5640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People around the world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celebrate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birthdays in different ways.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31FBDD-9027-4E74-BAEB-CE96E7723122}"/>
              </a:ext>
            </a:extLst>
          </p:cNvPr>
          <p:cNvSpPr txBox="1"/>
          <p:nvPr/>
        </p:nvSpPr>
        <p:spPr>
          <a:xfrm>
            <a:off x="217957" y="3623759"/>
            <a:ext cx="15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Blows out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A5C7A3-4D96-4400-AE24-F2A32F66D16A}"/>
              </a:ext>
            </a:extLst>
          </p:cNvPr>
          <p:cNvSpPr txBox="1"/>
          <p:nvPr/>
        </p:nvSpPr>
        <p:spPr>
          <a:xfrm>
            <a:off x="2254651" y="3625134"/>
            <a:ext cx="1361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out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87E58-B878-4E16-8E74-45591AA0260A}"/>
              </a:ext>
            </a:extLst>
          </p:cNvPr>
          <p:cNvSpPr txBox="1"/>
          <p:nvPr/>
        </p:nvSpPr>
        <p:spPr>
          <a:xfrm>
            <a:off x="6283287" y="3422147"/>
            <a:ext cx="5499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At the  end of the song, the person </a:t>
            </a:r>
            <a:r>
              <a:rPr lang="en-US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blows out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the candles.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9FCE7F-E5D8-4576-B936-5D363CDF3D0E}"/>
              </a:ext>
            </a:extLst>
          </p:cNvPr>
          <p:cNvSpPr txBox="1"/>
          <p:nvPr/>
        </p:nvSpPr>
        <p:spPr>
          <a:xfrm>
            <a:off x="146265" y="4887218"/>
            <a:ext cx="137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959C36-5780-4C25-8BF8-472C282628BC}"/>
              </a:ext>
            </a:extLst>
          </p:cNvPr>
          <p:cNvSpPr txBox="1"/>
          <p:nvPr/>
        </p:nvSpPr>
        <p:spPr>
          <a:xfrm>
            <a:off x="284918" y="5909728"/>
            <a:ext cx="953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Gift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6E44B278-E571-41FA-8375-09C7BD81292E}"/>
              </a:ext>
            </a:extLst>
          </p:cNvPr>
          <p:cNvSpPr/>
          <p:nvPr/>
        </p:nvSpPr>
        <p:spPr>
          <a:xfrm>
            <a:off x="1201777" y="5009979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735FD8-8B6F-4FB3-AD54-A965899188FF}"/>
              </a:ext>
            </a:extLst>
          </p:cNvPr>
          <p:cNvSpPr txBox="1"/>
          <p:nvPr/>
        </p:nvSpPr>
        <p:spPr>
          <a:xfrm>
            <a:off x="1933002" y="4832691"/>
            <a:ext cx="1692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Conceal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5606010F-7F48-44E0-A207-535F9D5FD862}"/>
              </a:ext>
            </a:extLst>
          </p:cNvPr>
          <p:cNvSpPr/>
          <p:nvPr/>
        </p:nvSpPr>
        <p:spPr>
          <a:xfrm>
            <a:off x="1407600" y="6044273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A35C81-92FE-4AB7-BD22-C5EFC3C3E434}"/>
              </a:ext>
            </a:extLst>
          </p:cNvPr>
          <p:cNvSpPr txBox="1"/>
          <p:nvPr/>
        </p:nvSpPr>
        <p:spPr>
          <a:xfrm>
            <a:off x="2179021" y="5913204"/>
            <a:ext cx="1422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5B4B223E-9D58-4FB9-87B9-5F38BF7E9604}"/>
              </a:ext>
            </a:extLst>
          </p:cNvPr>
          <p:cNvSpPr/>
          <p:nvPr/>
        </p:nvSpPr>
        <p:spPr>
          <a:xfrm>
            <a:off x="3467675" y="4965426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4AF24440-867B-46BC-8354-F47176D9186E}"/>
              </a:ext>
            </a:extLst>
          </p:cNvPr>
          <p:cNvSpPr/>
          <p:nvPr/>
        </p:nvSpPr>
        <p:spPr>
          <a:xfrm>
            <a:off x="3616540" y="6076635"/>
            <a:ext cx="702363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079CEF-1556-4034-AD13-7D8D58C52DB5}"/>
              </a:ext>
            </a:extLst>
          </p:cNvPr>
          <p:cNvSpPr txBox="1"/>
          <p:nvPr/>
        </p:nvSpPr>
        <p:spPr>
          <a:xfrm>
            <a:off x="6412286" y="4798698"/>
            <a:ext cx="5370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The gifts are </a:t>
            </a:r>
            <a:r>
              <a:rPr lang="en-US" dirty="0">
                <a:solidFill>
                  <a:srgbClr val="FF0000"/>
                </a:solidFill>
              </a:rPr>
              <a:t>wrapped</a:t>
            </a:r>
            <a:r>
              <a:rPr lang="en-US" dirty="0"/>
              <a:t> in </a:t>
            </a:r>
            <a:r>
              <a:rPr lang="en-US" dirty="0" err="1"/>
              <a:t>colurful</a:t>
            </a:r>
            <a:r>
              <a:rPr lang="en-US" dirty="0"/>
              <a:t> paper.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BEC34F-66EA-4683-890E-B907F6471492}"/>
              </a:ext>
            </a:extLst>
          </p:cNvPr>
          <p:cNvSpPr txBox="1"/>
          <p:nvPr/>
        </p:nvSpPr>
        <p:spPr>
          <a:xfrm>
            <a:off x="6505417" y="5854256"/>
            <a:ext cx="5510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gifts</a:t>
            </a:r>
            <a:r>
              <a:rPr lang="en-US" dirty="0"/>
              <a:t> are wrapped in </a:t>
            </a:r>
            <a:r>
              <a:rPr lang="en-US" dirty="0" err="1"/>
              <a:t>colurful</a:t>
            </a:r>
            <a:r>
              <a:rPr lang="en-US" dirty="0"/>
              <a:t> paper.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98C51879-A43C-4C24-A167-8C23DA63159C}"/>
              </a:ext>
            </a:extLst>
          </p:cNvPr>
          <p:cNvSpPr/>
          <p:nvPr/>
        </p:nvSpPr>
        <p:spPr>
          <a:xfrm>
            <a:off x="3672183" y="1862312"/>
            <a:ext cx="662609" cy="344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EFB8491-B4DA-499A-829F-70A7499602C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70" y="1382323"/>
            <a:ext cx="1698296" cy="796201"/>
          </a:xfrm>
          <a:prstGeom prst="rect">
            <a:avLst/>
          </a:prstGeom>
        </p:spPr>
      </p:pic>
      <p:pic>
        <p:nvPicPr>
          <p:cNvPr id="44" name="Picture 43" descr="10.jpg">
            <a:extLst>
              <a:ext uri="{FF2B5EF4-FFF2-40B4-BE49-F238E27FC236}">
                <a16:creationId xmlns:a16="http://schemas.microsoft.com/office/drawing/2014/main" id="{DAEF8E0E-7B38-4F90-8DFE-331E18E286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10568" y="2250186"/>
            <a:ext cx="1586630" cy="9358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" name="Picture 44" descr=".00.gif">
            <a:extLst>
              <a:ext uri="{FF2B5EF4-FFF2-40B4-BE49-F238E27FC236}">
                <a16:creationId xmlns:a16="http://schemas.microsoft.com/office/drawing/2014/main" id="{D4232A19-299E-47FE-896C-96157F557F7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35793" y="3155147"/>
            <a:ext cx="1786673" cy="124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" name="Picture 45" descr=".8.jpg">
            <a:extLst>
              <a:ext uri="{FF2B5EF4-FFF2-40B4-BE49-F238E27FC236}">
                <a16:creationId xmlns:a16="http://schemas.microsoft.com/office/drawing/2014/main" id="{2C5201FE-8964-4FC2-A4B7-1BD5FDEC85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07941" y="4638607"/>
            <a:ext cx="1814526" cy="1166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Picture 40" descr="bday.jpg">
            <a:extLst>
              <a:ext uri="{FF2B5EF4-FFF2-40B4-BE49-F238E27FC236}">
                <a16:creationId xmlns:a16="http://schemas.microsoft.com/office/drawing/2014/main" id="{E5A07DD3-2434-42D3-A452-B94233765BC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76576" y="5844947"/>
            <a:ext cx="1845890" cy="815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1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 animBg="1"/>
      <p:bldP spid="18" grpId="0"/>
      <p:bldP spid="19" grpId="0"/>
      <p:bldP spid="20" grpId="0"/>
      <p:bldP spid="22" grpId="0"/>
      <p:bldP spid="24" grpId="0"/>
      <p:bldP spid="25" grpId="0" animBg="1"/>
      <p:bldP spid="26" grpId="0"/>
      <p:bldP spid="29" grpId="0" animBg="1"/>
      <p:bldP spid="30" grpId="0"/>
      <p:bldP spid="31" grpId="0" animBg="1"/>
      <p:bldP spid="33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D86773-F126-4518-9CC0-7C4BF9C0DA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27" y="1923600"/>
            <a:ext cx="4839393" cy="413810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divot"/>
            <a:extrusionClr>
              <a:srgbClr val="FFFFFF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72FB62-F068-49E2-A100-E58D5EE8A850}"/>
              </a:ext>
            </a:extLst>
          </p:cNvPr>
          <p:cNvSpPr txBox="1"/>
          <p:nvPr/>
        </p:nvSpPr>
        <p:spPr>
          <a:xfrm>
            <a:off x="3198411" y="407795"/>
            <a:ext cx="5760721" cy="801600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5F58A4-AEC6-4583-AADF-F8521B265F7B}"/>
              </a:ext>
            </a:extLst>
          </p:cNvPr>
          <p:cNvSpPr txBox="1"/>
          <p:nvPr/>
        </p:nvSpPr>
        <p:spPr>
          <a:xfrm>
            <a:off x="1601013" y="6040662"/>
            <a:ext cx="3081157" cy="603242"/>
          </a:xfrm>
          <a:prstGeom prst="rect">
            <a:avLst/>
          </a:prstGeom>
          <a:noFill/>
          <a:ln>
            <a:noFill/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A baby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C0FD52-F836-4E44-BC2F-7FB781E9EFD9}"/>
              </a:ext>
            </a:extLst>
          </p:cNvPr>
          <p:cNvSpPr txBox="1"/>
          <p:nvPr/>
        </p:nvSpPr>
        <p:spPr>
          <a:xfrm>
            <a:off x="6021952" y="1392281"/>
            <a:ext cx="5760720" cy="4073438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Suppose, the baby`s date of birth is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10-06-2020.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So, in every year the baby will celebrate his/her birthday on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baseline="30000" dirty="0">
                <a:latin typeface="NikoshBAN" pitchFamily="2" charset="0"/>
                <a:cs typeface="NikoshBAN" pitchFamily="2" charset="0"/>
              </a:rPr>
              <a:t>th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June.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F709C5-C633-4DA6-857E-D966E5953D85}"/>
              </a:ext>
            </a:extLst>
          </p:cNvPr>
          <p:cNvSpPr txBox="1"/>
          <p:nvPr/>
        </p:nvSpPr>
        <p:spPr>
          <a:xfrm>
            <a:off x="6096000" y="1722781"/>
            <a:ext cx="5760720" cy="1455968"/>
          </a:xfrm>
          <a:prstGeom prst="horizontalScroll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A person`s birthday is a special day.</a:t>
            </a:r>
          </a:p>
        </p:txBody>
      </p:sp>
    </p:spTree>
    <p:extLst>
      <p:ext uri="{BB962C8B-B14F-4D97-AF65-F5344CB8AC3E}">
        <p14:creationId xmlns:p14="http://schemas.microsoft.com/office/powerpoint/2010/main" val="56538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newsflash/>
      </p:transition>
    </mc:Choice>
    <mc:Fallback xmlns="">
      <p:transition spd="slow">
        <p:newsfla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9" grpId="1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B857D09-643C-4974-9DBD-A9D27C7B58F0}"/>
              </a:ext>
            </a:extLst>
          </p:cNvPr>
          <p:cNvSpPr/>
          <p:nvPr/>
        </p:nvSpPr>
        <p:spPr>
          <a:xfrm>
            <a:off x="0" y="98474"/>
            <a:ext cx="12192000" cy="6759526"/>
          </a:xfrm>
          <a:prstGeom prst="frame">
            <a:avLst>
              <a:gd name="adj1" fmla="val 2927"/>
            </a:avLst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144FE-9244-406E-98CE-5158E64623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74"/>
            <a:ext cx="1513023" cy="15333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31B55E-543C-4CFA-84B8-69DDFB5BCFD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37665" y="5303666"/>
            <a:ext cx="1405452" cy="1703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A2275A9-3152-476B-A78E-8FDFBCE6AE60}"/>
              </a:ext>
            </a:extLst>
          </p:cNvPr>
          <p:cNvSpPr txBox="1"/>
          <p:nvPr/>
        </p:nvSpPr>
        <p:spPr>
          <a:xfrm>
            <a:off x="834887" y="324798"/>
            <a:ext cx="10522226" cy="719923"/>
          </a:xfrm>
          <a:prstGeom prst="ribbon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3200" b="1" dirty="0">
                <a:latin typeface="NikoshBAN" pitchFamily="2" charset="0"/>
                <a:cs typeface="NikoshBAN" pitchFamily="2" charset="0"/>
              </a:rPr>
              <a:t>Think about the picture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C9692-6127-41D8-97AD-A3067006A2DA}"/>
              </a:ext>
            </a:extLst>
          </p:cNvPr>
          <p:cNvSpPr txBox="1"/>
          <p:nvPr/>
        </p:nvSpPr>
        <p:spPr>
          <a:xfrm>
            <a:off x="1573648" y="5371326"/>
            <a:ext cx="8915134" cy="541687"/>
          </a:xfrm>
          <a:prstGeom prst="rect">
            <a:avLst/>
          </a:prstGeom>
          <a:noFill/>
          <a:ln w="38100">
            <a:noFill/>
          </a:ln>
        </p:spPr>
        <p:txBody>
          <a:bodyPr wrap="square" lIns="109728" tIns="54864" rIns="109728" bIns="54864" rtlCol="0">
            <a:spAutoFit/>
          </a:bodyPr>
          <a:lstStyle>
            <a:defPPr>
              <a:defRPr lang="en-US"/>
            </a:defPPr>
            <a:lvl1pPr algn="ctr">
              <a:defRPr sz="3200"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en-US" sz="2800" dirty="0"/>
              <a:t>This is the date when the person was born.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7081A1-01F6-40E8-B525-9D15A48A29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866" y="1486674"/>
            <a:ext cx="7670268" cy="35239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7A369C-C62E-4BC1-BC77-09E20D4AA9EE}"/>
              </a:ext>
            </a:extLst>
          </p:cNvPr>
          <p:cNvSpPr txBox="1"/>
          <p:nvPr/>
        </p:nvSpPr>
        <p:spPr>
          <a:xfrm>
            <a:off x="360570" y="5377746"/>
            <a:ext cx="11341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ea typeface="PMingLiU-ExtB" panose="02020500000000000000" pitchFamily="18" charset="-120"/>
                <a:cs typeface="NikoshBAN" panose="02000000000000000000" pitchFamily="2" charset="0"/>
              </a:rPr>
              <a:t>People around the world celebrate birthdays in different ways.</a:t>
            </a:r>
            <a:endParaRPr lang="en-US" sz="2800" b="1" dirty="0">
              <a:latin typeface="NikoshBAN" panose="02000000000000000000" pitchFamily="2" charset="0"/>
              <a:ea typeface="PMingLiU-ExtB" panose="02020500000000000000" pitchFamily="18" charset="-12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53346C-1C98-4B05-B390-0220B9D3420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8" y="1485838"/>
            <a:ext cx="7608865" cy="35239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F73B92-F021-4D8F-99B0-0EAA03521A01}"/>
              </a:ext>
            </a:extLst>
          </p:cNvPr>
          <p:cNvSpPr txBox="1"/>
          <p:nvPr/>
        </p:nvSpPr>
        <p:spPr>
          <a:xfrm>
            <a:off x="339608" y="5125344"/>
            <a:ext cx="1161583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In many countries, people celebrate with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a cake.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There are candles on a cake. There is one candle for each year of the person’s life.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E89AD33-9558-4689-A244-3835C2BCB8C5}"/>
              </a:ext>
            </a:extLst>
          </p:cNvPr>
          <p:cNvGrpSpPr/>
          <p:nvPr/>
        </p:nvGrpSpPr>
        <p:grpSpPr>
          <a:xfrm>
            <a:off x="723086" y="1463519"/>
            <a:ext cx="10468567" cy="3503690"/>
            <a:chOff x="723086" y="1463519"/>
            <a:chExt cx="10468567" cy="35036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B95CFC0-DC2C-40D5-8453-E1A1CB836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086" y="1480299"/>
              <a:ext cx="4927088" cy="348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174B4B1-B17C-41F1-8C14-439A208EC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81"/>
            <a:stretch/>
          </p:blipFill>
          <p:spPr>
            <a:xfrm>
              <a:off x="6095999" y="1463519"/>
              <a:ext cx="5095654" cy="34869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2790A8-3A43-4B3A-872C-CDE09373C985}"/>
              </a:ext>
            </a:extLst>
          </p:cNvPr>
          <p:cNvSpPr txBox="1"/>
          <p:nvPr/>
        </p:nvSpPr>
        <p:spPr>
          <a:xfrm>
            <a:off x="254189" y="5358254"/>
            <a:ext cx="116836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People sing a song for the person. At the end of the song, the person blows out the candles 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A24CE3-67E1-4FED-BFFE-5D4A465BAE4F}"/>
              </a:ext>
            </a:extLst>
          </p:cNvPr>
          <p:cNvGrpSpPr/>
          <p:nvPr/>
        </p:nvGrpSpPr>
        <p:grpSpPr>
          <a:xfrm>
            <a:off x="519250" y="1722967"/>
            <a:ext cx="11069025" cy="3212759"/>
            <a:chOff x="519250" y="1722967"/>
            <a:chExt cx="11069025" cy="321275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EE8DCE9-322F-472D-9101-44CDEFFCC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250" y="1722967"/>
              <a:ext cx="5130924" cy="3212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47F6F5D-A4F5-44FF-B5D1-1A583DB02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9" y="1722967"/>
              <a:ext cx="5492276" cy="32127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23351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mb dir="vert"/>
      </p:transition>
    </mc:Choice>
    <mc:Fallback xmlns=""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7" grpId="1"/>
      <p:bldP spid="15" grpId="0"/>
      <p:bldP spid="15" grpId="1"/>
      <p:bldP spid="17" grpId="0"/>
      <p:bldP spid="17" grpId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1380</Words>
  <Application>Microsoft Office PowerPoint</Application>
  <PresentationFormat>Widescreen</PresentationFormat>
  <Paragraphs>158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Smokedamage_demo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123</cp:revision>
  <dcterms:created xsi:type="dcterms:W3CDTF">2021-09-13T07:31:13Z</dcterms:created>
  <dcterms:modified xsi:type="dcterms:W3CDTF">2021-11-15T19:27:06Z</dcterms:modified>
</cp:coreProperties>
</file>