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9" r:id="rId4"/>
    <p:sldId id="290" r:id="rId5"/>
    <p:sldId id="285" r:id="rId6"/>
    <p:sldId id="259" r:id="rId7"/>
    <p:sldId id="278" r:id="rId8"/>
    <p:sldId id="261" r:id="rId9"/>
    <p:sldId id="262" r:id="rId10"/>
    <p:sldId id="263" r:id="rId11"/>
    <p:sldId id="264" r:id="rId12"/>
    <p:sldId id="287" r:id="rId13"/>
    <p:sldId id="265" r:id="rId14"/>
    <p:sldId id="266" r:id="rId15"/>
    <p:sldId id="267" r:id="rId16"/>
    <p:sldId id="268" r:id="rId17"/>
    <p:sldId id="269" r:id="rId18"/>
    <p:sldId id="270" r:id="rId19"/>
    <p:sldId id="288" r:id="rId20"/>
    <p:sldId id="279" r:id="rId21"/>
    <p:sldId id="280" r:id="rId22"/>
    <p:sldId id="281" r:id="rId23"/>
    <p:sldId id="282" r:id="rId24"/>
    <p:sldId id="271" r:id="rId25"/>
    <p:sldId id="272" r:id="rId26"/>
    <p:sldId id="275" r:id="rId27"/>
    <p:sldId id="286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0" y="-3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CC6E0-D771-4040-A2FF-650138037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344A57-197A-B847-AACB-0E07608AB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D7A10B-508A-5840-86F6-0A118491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188704-2F92-B44A-A2C7-D3EBABB6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069A9-E722-F54A-8AA1-B3844348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0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54DFD-1902-BC45-AC28-BCB2C01D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B4F13A-AF5E-FC4A-906B-F62E9898B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EEA0B2-3F62-B444-9D02-F50A89AE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87D42-4FA3-9146-B7D7-602DDED8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D44099-29CD-0B48-9960-83DCC829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7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EFFC26-4B56-8440-8982-318714E20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3A97F0-84FF-5D4B-BDD8-CDF2BD734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AFCA31-6ACE-9D46-A99B-68A6B86D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1A22D1-36FA-2245-B9CA-54F94421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69FEC3-05D4-5D4C-9860-59A96274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82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45849-CBF5-814A-9F91-58D5AC77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360C98-C2FE-DB46-895E-9C498AD3C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42FB3B-C8AA-6C47-B41A-DE7CB85B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4A58AD-C49D-6F49-9ADD-BFF0EC37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3E979F-AD8C-4E40-88A7-2D08EF21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22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2D87B6-7061-754C-8CAA-0F63648F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CE8A2-2EA9-D84E-A60D-6C63A87A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1884C2-BA5E-2B46-8B21-89889400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F91A34-29C5-2B4E-AC7B-D840D048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7B22C5-F498-004C-900F-3E622E22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29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D3707-2F33-4C4F-B5E3-2E2F120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B8250-7BBA-2147-AD33-5AAA693E8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81D4F9-BBDE-1D41-9B6C-B35A4AE78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868502-CDF2-B441-BEC7-28845D95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09D50A-0791-DD49-A489-FC285CE8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89A8E5-683E-2B47-AFD0-9C747AD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30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26E4B-0A0D-3740-954D-FA68DE7F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31055D-C1AC-6C44-90D6-B301A6EDC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2793E-0B6B-AD4D-96F9-2FAC7B39C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B90366-23E7-3D4C-9FB1-0F8A6B7D4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A1943F-0372-7D41-93C8-D76B456F1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60D45D-D62F-F143-BEB5-8A69EE64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E156D7-1A4C-C64E-82E6-447C2514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962D8E8-D291-664D-AE85-02E2A8EA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44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065EA-5926-AE4C-8181-FC85D289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AD49F1-73A8-1B44-BB60-A2F02DE1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A46FD3-5E38-EB4B-98C9-74F5C0E9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7F40A6-FF47-1748-93D9-980EFDB2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47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42D983-47F7-CD40-AE49-6BAFF407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E6224B-C04A-294F-8341-E9213280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189EE7-8670-634B-A34E-051A366C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83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425FC-6F9D-0145-8604-745845A9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F958D1-BC5B-6941-90A0-66402950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D7885F-C2B0-364A-8419-FD9E8EEA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BFA92B-FA93-6E43-9A87-28E97DAB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A79B77-118B-6E41-A104-852BC49A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16C5A8-339B-7D4F-8ED4-E2CD714C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96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3A7B9-F006-5E43-BCA9-26A61935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78574A-3769-314A-B601-7825C52B5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C35B87-37BA-C340-895F-C61ED2E1E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3F754C-4F46-0C44-AE5B-B12B6AC7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C22DB0-FBDC-2F49-BDEB-D38EE41E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23B10B-0C6E-0F44-9719-39794A9E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60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6035D4-DDD0-484A-9CBA-BBF2D4E9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10843B-6DA4-DF4C-A026-B29580150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C20A95-8BB4-DD44-811E-C45A6A7B3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374A-C555-F647-8F04-71DEE33BAE56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806F61-4C25-1C48-A517-67C095E5D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23CF55-FEB4-164E-B34E-4AC83330B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6131-9108-2C41-8621-F3EB44F5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16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1524000"/>
            <a:ext cx="5562600" cy="23391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অনলাইন ক্লাসে সবাইকে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terlil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4953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0973517-6163-3847-97D5-BB53FFB08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219200"/>
            <a:ext cx="841248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C3D58DD-2953-A94D-A840-0A5F8D8B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184909"/>
            <a:ext cx="8595360" cy="483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762000"/>
            <a:ext cx="226376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762000"/>
            <a:ext cx="2699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সময়- ৫ মিনিট।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743200"/>
            <a:ext cx="6147837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ভেন চিত্র  কাকে বলে?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সার্বিক সেট কাকে বলে?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 পুরক সেট কাকে বলে?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1123116-470E-E947-A1E8-E19AF8E0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066800"/>
            <a:ext cx="8415867" cy="473392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xmlns="" val="20134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F2B8004-07B0-374D-BCD8-03EE46949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990601"/>
            <a:ext cx="8412480" cy="48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F5C80EA-8F0A-9F4E-AF87-7B021E30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914401"/>
            <a:ext cx="8869680" cy="49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085C86B-D36A-364F-A6B0-8A80CD9166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000" contrast="2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066800"/>
            <a:ext cx="8595360" cy="48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2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8EF27F8-7F29-634F-BC87-056B0387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066800"/>
            <a:ext cx="9067799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8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6F163EA-B6CF-C244-97AB-A72480BD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932" y="1143000"/>
            <a:ext cx="826346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6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838200"/>
            <a:ext cx="261802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3800" y="914400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সময়- ৭ মিনিট।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09800"/>
            <a:ext cx="9220200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ভেন চিত্রের সাহায্যে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সংযোগ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সেটের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উদাহরন দাও।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ভেন চিত্রের সাহায্যে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নিঃশ্ছেদ সেটের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উদাহরন দাও।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200400"/>
            <a:ext cx="3849329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বিলাস কান্তি দাস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উরকিরচর উচ্চ বিদ্যালয়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রাউজান, চট্টগ্রাম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bilashm1967@gmail.com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3160455"/>
            <a:ext cx="36576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শ্রেণি-৯ম ও ১০ম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বিষয়-গণিত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২য় অধ্যায়- ভেনচিত্র।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সংখ্যা-৪।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সময়-৫০ মিনিট।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838200"/>
            <a:ext cx="181011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M LOGO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4400"/>
            <a:ext cx="1843617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BD481E5-991B-8443-8C8D-38F99D4F5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052512"/>
            <a:ext cx="9067800" cy="5100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304800"/>
            <a:ext cx="233910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 মরগ্যানের সূত্র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7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60E8334-12AE-2841-B008-FB0D8835C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2000"/>
            <a:ext cx="8610600" cy="4843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5791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4000" baseline="30000" dirty="0" smtClean="0">
                <a:latin typeface="Book Antiqua"/>
                <a:cs typeface="NikoshBAN" pitchFamily="2" charset="0"/>
              </a:rPr>
              <a:t>/</a:t>
            </a:r>
            <a:r>
              <a:rPr lang="bn-BD" sz="4000" baseline="30000" dirty="0" smtClean="0">
                <a:latin typeface="Book Antiqua"/>
                <a:cs typeface="NikoshBAN" pitchFamily="2" charset="0"/>
              </a:rPr>
              <a:t>     </a:t>
            </a:r>
            <a:r>
              <a:rPr lang="en-US" sz="4000" baseline="30000" dirty="0" smtClean="0">
                <a:latin typeface="Book Antiqua"/>
                <a:cs typeface="NikoshBAN" pitchFamily="2" charset="0"/>
              </a:rPr>
              <a:t>   </a:t>
            </a:r>
            <a:r>
              <a:rPr lang="bn-BD" sz="4000" baseline="30000" dirty="0" smtClean="0">
                <a:latin typeface="Book Antiqua"/>
                <a:cs typeface="NikoshBAN" pitchFamily="2" charset="0"/>
              </a:rPr>
              <a:t>         </a:t>
            </a:r>
            <a:endParaRPr lang="en-US" sz="40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867400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2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867400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U -  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3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37315EC-CF2C-DB48-8150-82228E862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785812"/>
            <a:ext cx="8763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3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A857540-C24A-0348-B5B1-94EB6574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838200"/>
            <a:ext cx="89916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2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3EDCC56-7218-8846-BE28-797D77615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066800"/>
            <a:ext cx="8813803" cy="49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E06CF0A-5819-DC44-8E49-748CEFD19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838200"/>
            <a:ext cx="8610600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1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5CBD6A4-69BA-BE42-982C-8B757DE75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914400"/>
            <a:ext cx="8805332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838200"/>
            <a:ext cx="152157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514600"/>
            <a:ext cx="8592417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১।ভেন চিত্রের আবিষ্কারকের নাম কি 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পুরক সেট কাকে বলে?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সার্বিক সেট ও পুরক সেটের মধ্যে পার্থক্য কি?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 দি মরগ্যানের সূত্র ২টি লিখ।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62039B1-CD18-8844-8B1D-8BF091097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009650"/>
            <a:ext cx="9025468" cy="50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5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447800"/>
            <a:ext cx="2501006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সবাইকে 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4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nn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514600"/>
            <a:ext cx="2438400" cy="1540625"/>
          </a:xfrm>
          <a:prstGeom prst="rect">
            <a:avLst/>
          </a:prstGeom>
        </p:spPr>
      </p:pic>
      <p:pic>
        <p:nvPicPr>
          <p:cNvPr id="4" name="Picture 3" descr="venn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09800"/>
            <a:ext cx="2773680" cy="1981200"/>
          </a:xfrm>
          <a:prstGeom prst="rect">
            <a:avLst/>
          </a:prstGeom>
        </p:spPr>
      </p:pic>
      <p:pic>
        <p:nvPicPr>
          <p:cNvPr id="5" name="Picture 4" descr="Venn-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2198950"/>
            <a:ext cx="2362200" cy="224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762000"/>
            <a:ext cx="808105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শিক্ষার্থীরা, বলতে পারবে নিচের চিত্র গুলি কিসের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876800"/>
            <a:ext cx="6183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 : এ চিত্র গুলির নাম ভেন চিত্র।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 Ve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905000"/>
            <a:ext cx="2590800" cy="351704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609600"/>
            <a:ext cx="777809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ছবিটি কার এবং গণিতে তাঁর অবদান কি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59346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উত্তর : এই ছবিটি হল বিখ্যাত বিজ্ঞানী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 ভেন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এর।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তিনি ভেন চিত্রের আবিস্কারক।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685800"/>
            <a:ext cx="2502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819400"/>
            <a:ext cx="488948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ভেন চিত্রের প্রয়োগ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2819815-C10E-3844-B8D1-FDE0DEF6E9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5000" contrast="6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524000"/>
            <a:ext cx="8321040" cy="4680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304800"/>
            <a:ext cx="1766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7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41DD25B-FD05-F74F-B2CA-2994E709C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143000"/>
            <a:ext cx="9135535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3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33876CC-D83A-A54D-B487-8EB783150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143000"/>
            <a:ext cx="8961120" cy="50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2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EEE974E-358B-E746-B885-CBCDA86AC8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1000" contrast="7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914400"/>
            <a:ext cx="9050869" cy="50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5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188</Words>
  <Application>Microsoft Office PowerPoint</Application>
  <PresentationFormat>Custom</PresentationFormat>
  <Paragraphs>45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তাহলে ভেনচিত্র কাকে বলে ? </dc:title>
  <dc:creator>isratjahantutul@gmail.com</dc:creator>
  <cp:lastModifiedBy>Azam corporation</cp:lastModifiedBy>
  <cp:revision>69</cp:revision>
  <dcterms:created xsi:type="dcterms:W3CDTF">2021-02-17T16:02:05Z</dcterms:created>
  <dcterms:modified xsi:type="dcterms:W3CDTF">2021-11-02T14:30:56Z</dcterms:modified>
</cp:coreProperties>
</file>