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8" r:id="rId2"/>
    <p:sldId id="276" r:id="rId3"/>
    <p:sldId id="257" r:id="rId4"/>
    <p:sldId id="259" r:id="rId5"/>
    <p:sldId id="284" r:id="rId6"/>
    <p:sldId id="278" r:id="rId7"/>
    <p:sldId id="286" r:id="rId8"/>
    <p:sldId id="279" r:id="rId9"/>
    <p:sldId id="287" r:id="rId10"/>
    <p:sldId id="273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343" autoAdjust="0"/>
  </p:normalViewPr>
  <p:slideViewPr>
    <p:cSldViewPr>
      <p:cViewPr varScale="1">
        <p:scale>
          <a:sx n="68" d="100"/>
          <a:sy n="68" d="100"/>
        </p:scale>
        <p:origin x="79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AE5CA-D216-4481-8179-FB287E6025D9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085D1-77DC-4CF3-9032-EB9B23F22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885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7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5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6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5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4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0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3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8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4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0374EA-21EC-4A49-BE55-6D3F448C2D63}"/>
              </a:ext>
            </a:extLst>
          </p:cNvPr>
          <p:cNvSpPr txBox="1"/>
          <p:nvPr/>
        </p:nvSpPr>
        <p:spPr>
          <a:xfrm>
            <a:off x="1419069" y="899411"/>
            <a:ext cx="935386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9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9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endParaRPr lang="bn-IN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15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4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E9FA1F-E390-214C-8CA3-3CFFCD47E99D}"/>
              </a:ext>
            </a:extLst>
          </p:cNvPr>
          <p:cNvSpPr/>
          <p:nvPr/>
        </p:nvSpPr>
        <p:spPr>
          <a:xfrm>
            <a:off x="1524000" y="304800"/>
            <a:ext cx="9829800" cy="6324600"/>
          </a:xfrm>
          <a:prstGeom prst="rect">
            <a:avLst/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Scroll 2">
            <a:extLst>
              <a:ext uri="{FF2B5EF4-FFF2-40B4-BE49-F238E27FC236}">
                <a16:creationId xmlns:a16="http://schemas.microsoft.com/office/drawing/2014/main" id="{9096A042-F78A-8A4B-8B4B-44AC0EA05FC0}"/>
              </a:ext>
            </a:extLst>
          </p:cNvPr>
          <p:cNvSpPr/>
          <p:nvPr/>
        </p:nvSpPr>
        <p:spPr>
          <a:xfrm>
            <a:off x="4791077" y="838200"/>
            <a:ext cx="3314700" cy="1557739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rgbClr val="3366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>
                <a:solidFill>
                  <a:srgbClr val="3366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3366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rgbClr val="3366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x-non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37572D-E457-D142-A59B-775D877B1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1" y="304800"/>
            <a:ext cx="2466975" cy="246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28812" y="2667729"/>
            <a:ext cx="4929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9624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৫৬৭৫৪, ৩৪৫৬৮৭, ৬৫৪৫৯৮, ৭৬৮৪৩২, ৬৭৫৮৪, ১০০৯৮৭৮</a:t>
            </a:r>
          </a:p>
        </p:txBody>
      </p:sp>
    </p:spTree>
    <p:extLst>
      <p:ext uri="{BB962C8B-B14F-4D97-AF65-F5344CB8AC3E}">
        <p14:creationId xmlns:p14="http://schemas.microsoft.com/office/powerpoint/2010/main" val="206032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295C135-BDB4-B547-A0F3-8C9F0F0917F3}"/>
              </a:ext>
            </a:extLst>
          </p:cNvPr>
          <p:cNvSpPr txBox="1"/>
          <p:nvPr/>
        </p:nvSpPr>
        <p:spPr>
          <a:xfrm>
            <a:off x="1809750" y="3077105"/>
            <a:ext cx="628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122F3B-CAA0-2441-85FF-CBAD17BCF2B7}"/>
              </a:ext>
            </a:extLst>
          </p:cNvPr>
          <p:cNvSpPr txBox="1"/>
          <p:nvPr/>
        </p:nvSpPr>
        <p:spPr>
          <a:xfrm>
            <a:off x="2909207" y="3686705"/>
            <a:ext cx="628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2E395D-0FA5-A747-A1CE-331C2E9B2B71}"/>
              </a:ext>
            </a:extLst>
          </p:cNvPr>
          <p:cNvSpPr txBox="1"/>
          <p:nvPr/>
        </p:nvSpPr>
        <p:spPr>
          <a:xfrm>
            <a:off x="4073979" y="4020533"/>
            <a:ext cx="628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06A775-45FE-3147-A19C-B5F8AEF4C6A6}"/>
              </a:ext>
            </a:extLst>
          </p:cNvPr>
          <p:cNvSpPr txBox="1"/>
          <p:nvPr/>
        </p:nvSpPr>
        <p:spPr>
          <a:xfrm>
            <a:off x="5282294" y="4209219"/>
            <a:ext cx="628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25FD65-0A69-F649-ADAD-4C7F5D06BFB0}"/>
              </a:ext>
            </a:extLst>
          </p:cNvPr>
          <p:cNvSpPr txBox="1"/>
          <p:nvPr/>
        </p:nvSpPr>
        <p:spPr>
          <a:xfrm>
            <a:off x="6468836" y="4223734"/>
            <a:ext cx="628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6CDE08-0F3F-4240-B86B-BA94E671F1FA}"/>
              </a:ext>
            </a:extLst>
          </p:cNvPr>
          <p:cNvSpPr txBox="1"/>
          <p:nvPr/>
        </p:nvSpPr>
        <p:spPr>
          <a:xfrm>
            <a:off x="7698922" y="4107619"/>
            <a:ext cx="628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643A35-F757-C746-9801-C63AD9971DFE}"/>
              </a:ext>
            </a:extLst>
          </p:cNvPr>
          <p:cNvSpPr txBox="1"/>
          <p:nvPr/>
        </p:nvSpPr>
        <p:spPr>
          <a:xfrm>
            <a:off x="8841922" y="3715733"/>
            <a:ext cx="628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8F4D7E-567C-E649-A10C-9C2ABFF6DA34}"/>
              </a:ext>
            </a:extLst>
          </p:cNvPr>
          <p:cNvSpPr txBox="1"/>
          <p:nvPr/>
        </p:nvSpPr>
        <p:spPr>
          <a:xfrm>
            <a:off x="9995807" y="3019047"/>
            <a:ext cx="6286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6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5580FB2-627C-6A49-BDD6-B05D68F5667F}"/>
              </a:ext>
            </a:extLst>
          </p:cNvPr>
          <p:cNvSpPr txBox="1"/>
          <p:nvPr/>
        </p:nvSpPr>
        <p:spPr>
          <a:xfrm>
            <a:off x="3239862" y="2393126"/>
            <a:ext cx="363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46BD3A-2389-D341-AAB4-B15C8192E54E}"/>
              </a:ext>
            </a:extLst>
          </p:cNvPr>
          <p:cNvSpPr txBox="1"/>
          <p:nvPr/>
        </p:nvSpPr>
        <p:spPr>
          <a:xfrm>
            <a:off x="3762377" y="2291526"/>
            <a:ext cx="363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E678EE-553D-5847-AD11-3FF3566AE0C7}"/>
              </a:ext>
            </a:extLst>
          </p:cNvPr>
          <p:cNvSpPr txBox="1"/>
          <p:nvPr/>
        </p:nvSpPr>
        <p:spPr>
          <a:xfrm>
            <a:off x="4241348" y="2117354"/>
            <a:ext cx="363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BB7B57-DDA6-8D4C-B86C-F79424B17CB2}"/>
              </a:ext>
            </a:extLst>
          </p:cNvPr>
          <p:cNvSpPr txBox="1"/>
          <p:nvPr/>
        </p:nvSpPr>
        <p:spPr>
          <a:xfrm>
            <a:off x="7093405" y="2247982"/>
            <a:ext cx="363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111BE59-335B-8447-BCB5-B3BBE268700C}"/>
              </a:ext>
            </a:extLst>
          </p:cNvPr>
          <p:cNvSpPr txBox="1"/>
          <p:nvPr/>
        </p:nvSpPr>
        <p:spPr>
          <a:xfrm>
            <a:off x="7648576" y="2160896"/>
            <a:ext cx="363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111FE2-1F40-F74D-9E08-3962A048B687}"/>
              </a:ext>
            </a:extLst>
          </p:cNvPr>
          <p:cNvSpPr txBox="1"/>
          <p:nvPr/>
        </p:nvSpPr>
        <p:spPr>
          <a:xfrm>
            <a:off x="8105776" y="2335067"/>
            <a:ext cx="363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768518-8120-2643-AAF1-CB6E4EA7F825}"/>
              </a:ext>
            </a:extLst>
          </p:cNvPr>
          <p:cNvSpPr txBox="1"/>
          <p:nvPr/>
        </p:nvSpPr>
        <p:spPr>
          <a:xfrm>
            <a:off x="8562976" y="2436667"/>
            <a:ext cx="363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x-none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1" y="76200"/>
            <a:ext cx="9043307" cy="6705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439160" y="2194297"/>
            <a:ext cx="3327287" cy="19389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bn-IN" sz="6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   </a:t>
            </a:r>
            <a:r>
              <a:rPr lang="bn-IN" sz="6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সবাইকে।</a:t>
            </a:r>
            <a:r>
              <a:rPr lang="bn-IN" sz="6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8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7F60776-CAE4-41FB-BA15-433EAF4A2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974" y="1979430"/>
            <a:ext cx="861089" cy="33844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71C819-23F3-4B86-8972-745E32BC7F12}"/>
              </a:ext>
            </a:extLst>
          </p:cNvPr>
          <p:cNvSpPr txBox="1"/>
          <p:nvPr/>
        </p:nvSpPr>
        <p:spPr>
          <a:xfrm>
            <a:off x="1927748" y="3706396"/>
            <a:ext cx="4284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স্বরুপ</a:t>
            </a:r>
            <a:r>
              <a:rPr lang="en-US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bn-IN" sz="27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algn="ctr"/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আজমপুর</a:t>
            </a:r>
            <a:r>
              <a:rPr lang="bn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pPr algn="ctr"/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দর্শনা</a:t>
            </a:r>
            <a:r>
              <a:rPr lang="bn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চুয়াডাঙ্গা</a:t>
            </a:r>
            <a:r>
              <a:rPr lang="bn-IN" sz="2700" b="1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7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A4FDCB4F-3AB1-4324-B39A-4D7B980070F0}"/>
              </a:ext>
            </a:extLst>
          </p:cNvPr>
          <p:cNvSpPr/>
          <p:nvPr/>
        </p:nvSpPr>
        <p:spPr>
          <a:xfrm>
            <a:off x="1524000" y="857250"/>
            <a:ext cx="9144000" cy="5143500"/>
          </a:xfrm>
          <a:prstGeom prst="frame">
            <a:avLst>
              <a:gd name="adj1" fmla="val 2038"/>
            </a:avLst>
          </a:prstGeom>
          <a:solidFill>
            <a:srgbClr val="EF19F4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961345-4722-4157-970C-99C4668BE2FE}"/>
              </a:ext>
            </a:extLst>
          </p:cNvPr>
          <p:cNvSpPr/>
          <p:nvPr/>
        </p:nvSpPr>
        <p:spPr>
          <a:xfrm>
            <a:off x="4360400" y="1009537"/>
            <a:ext cx="3471203" cy="58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IN" sz="3000" dirty="0">
                <a:gradFill flip="none" rotWithShape="1">
                  <a:gsLst>
                    <a:gs pos="18000">
                      <a:schemeClr val="tx1"/>
                    </a:gs>
                    <a:gs pos="68000">
                      <a:srgbClr val="D73939"/>
                    </a:gs>
                    <a:gs pos="94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000" dirty="0">
              <a:gradFill flip="none" rotWithShape="1">
                <a:gsLst>
                  <a:gs pos="18000">
                    <a:schemeClr val="tx1"/>
                  </a:gs>
                  <a:gs pos="68000">
                    <a:srgbClr val="D73939"/>
                  </a:gs>
                  <a:gs pos="94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  <a:tileRect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82" y="1322568"/>
            <a:ext cx="2106432" cy="21064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125E41F-CDBA-9946-B79B-5511CE9D3B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454" y="1664998"/>
            <a:ext cx="2277155" cy="37749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4547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057400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নং-১৫</a:t>
            </a:r>
          </a:p>
        </p:txBody>
      </p:sp>
    </p:spTree>
    <p:extLst>
      <p:ext uri="{BB962C8B-B14F-4D97-AF65-F5344CB8AC3E}">
        <p14:creationId xmlns:p14="http://schemas.microsoft.com/office/powerpoint/2010/main" val="90755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471778-7EED-3B40-B7E3-35015CCEA7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0" y="381000"/>
            <a:ext cx="1133504" cy="1066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505EE5-29F2-C145-AA7E-A200C0B80EB6}"/>
              </a:ext>
            </a:extLst>
          </p:cNvPr>
          <p:cNvSpPr txBox="1"/>
          <p:nvPr/>
        </p:nvSpPr>
        <p:spPr>
          <a:xfrm>
            <a:off x="4978768" y="381002"/>
            <a:ext cx="2717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60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bn-IN" sz="60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 </a:t>
            </a:r>
            <a:endParaRPr lang="x-none" sz="6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3622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৭.৩.১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অনূর্ধ্ব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৮টি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৭.৩.২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অনূর্ধ্ব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৮টি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457200"/>
            <a:ext cx="4953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শিখেছি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5426" y="3442741"/>
            <a:ext cx="175260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৫,২৩৮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89026" y="3442741"/>
            <a:ext cx="175260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৭,৩২৯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6926" y="3442741"/>
            <a:ext cx="175260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৮,৩২৪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80026" y="3429000"/>
            <a:ext cx="175260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৬,১৩৭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3626" y="3429000"/>
            <a:ext cx="175260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৭,৩২৫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19050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সাজাও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03881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429000"/>
            <a:ext cx="1021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৯৮৪২৭, ৫৬৭৮৯, ৬০৩২৪৫, ৭৯১৩৪৫, ৬৭৫০২৮৩,৯৭৬৫৩,৮৯১৪৯৮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85800"/>
            <a:ext cx="1021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সাজাও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72706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99822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স্থানগুলো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স্পস্ট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বসালে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3514292"/>
            <a:ext cx="1788826" cy="83099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৯৮,৪২৭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98526" y="3442741"/>
            <a:ext cx="2135474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56,789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116" y="3421959"/>
            <a:ext cx="2667284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6,03,245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3375633"/>
            <a:ext cx="2458897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7,91,345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6200" y="4994564"/>
            <a:ext cx="266700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8,91,498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5015346"/>
            <a:ext cx="220980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97,653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5029200"/>
            <a:ext cx="297180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67,50,283</a:t>
            </a:r>
          </a:p>
        </p:txBody>
      </p:sp>
    </p:spTree>
    <p:extLst>
      <p:ext uri="{BB962C8B-B14F-4D97-AF65-F5344CB8AC3E}">
        <p14:creationId xmlns:p14="http://schemas.microsoft.com/office/powerpoint/2010/main" val="72111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9" y="3810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379665"/>
              </p:ext>
            </p:extLst>
          </p:nvPr>
        </p:nvGraphicFramePr>
        <p:xfrm>
          <a:off x="1803398" y="1206690"/>
          <a:ext cx="8128001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37526325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0322913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15323645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0058588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203936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5866872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621779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09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588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80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158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18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766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19252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5791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0771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228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075822"/>
            <a:ext cx="1295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৫৬৭৮৯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84722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&lt;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1075822"/>
            <a:ext cx="1295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৯৭৬৫৩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84722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&lt;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1075822"/>
            <a:ext cx="1295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৯৮৪২৭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2400" y="1073360"/>
            <a:ext cx="1371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৬০৩২৪৫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82200" y="1073360"/>
            <a:ext cx="1295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৭৯১৩৪৫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4382" y="2371222"/>
            <a:ext cx="150321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৮৯১৪৯৮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10100" y="2371222"/>
            <a:ext cx="18669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৬৭৫০২৮৩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96100" y="90408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&lt;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82100" y="90162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&lt;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51709" y="220194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&lt;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29050" y="2195458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&lt;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036" y="3288066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215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kamruzzaman himu</dc:creator>
  <cp:lastModifiedBy>Sarup</cp:lastModifiedBy>
  <cp:revision>33</cp:revision>
  <dcterms:created xsi:type="dcterms:W3CDTF">2006-08-16T00:00:00Z</dcterms:created>
  <dcterms:modified xsi:type="dcterms:W3CDTF">2021-11-02T06:47:09Z</dcterms:modified>
</cp:coreProperties>
</file>