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81" r:id="rId13"/>
    <p:sldId id="283" r:id="rId14"/>
    <p:sldId id="269" r:id="rId15"/>
    <p:sldId id="275" r:id="rId16"/>
    <p:sldId id="271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C1E1-841F-4D1B-BE74-C1F4956C4BFA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69155-74DF-4064-AE03-E7F18AF0D4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8519-6482-40CD-82EF-0FD4E2A46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D9F6B-5260-41AD-93F1-3CA0A98D8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A197-F9D3-4440-863A-7C5BBDF6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B774B-40BB-4A9A-B39D-AEFF6824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ECC1D-4079-4D06-96D1-5740CFAD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4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41C8-7A5A-4174-98A5-2EAFA64F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70073-BF0B-4433-AAB7-DCE93AFBB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C72F-081F-449C-96BB-24810207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4688-2614-4F5C-81FB-3B2A8721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48CB1-7EB5-48DC-9CAA-84F117DA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3F6711-3520-45DC-9DA6-7C3E561D7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3976C-7F6C-4E00-982D-92A0CFF60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0365A-F272-4CF7-A1EC-1D3BD941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FFB38-8DD5-429F-AB4D-3869D546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A8703-144A-439A-BD6E-511B1A35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74C5-C200-4A9C-B174-68E604CF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47CC-0639-4E32-83D8-8D353068B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9C9E-B61B-446F-9545-E3E1259F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74EC7-9786-45C0-9EEB-EBC5F3D6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7C3F-37D6-4FD6-BCC1-BEDB6CA2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9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3779-8A6D-470E-BA55-A48C86DE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43FEF-932D-4D41-A0C8-C73E24E6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F5A2-2667-4F68-8A87-FFD690FC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725E-CC5E-45A4-B35D-54F1F606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3034-A5B5-4375-A4FA-33DC38EA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8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2CBB-C9E7-40F5-B0E9-77DEC6DD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B541-F076-4840-8398-59DF10F11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E17D5-8237-4421-ABC8-9AA667EB9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D6037-F4C1-4ED4-810E-08059334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3C4CA-A634-4B05-AC77-3C5605D7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7B8B9-2524-4629-B486-877E7744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7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37E8-FFD2-4204-96B4-F8160AEB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F7E4-9E93-43CD-AE61-1F1852C7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D7231-701C-4E5A-8BDC-87B9A61B7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1E74A-A659-4D0A-B616-AA02A0050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4378C-0260-4951-A334-D70E3514A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BC76B-5017-4838-980B-2187CCC9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989F2-FE43-4165-B400-6E6E46A0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5139B-6D92-4829-BF28-0E61C2CE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2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4DFC-8D27-4351-964F-2C927FAD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8EA8A-664D-4F95-8134-A9E9FEF5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3B290-86EE-48F8-9339-191D0F07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3B56E-7503-457F-9876-56E01D7D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7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75AFB-BCAB-4F84-969F-F5DC9570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9D4E0-A6FB-4950-A6E4-2C41F5EF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C53BE-5108-4B9B-88E1-CD7754F8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8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B33E-B82A-46EA-A1C9-AC76F717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FEB7-CFAB-4051-B71E-4C7CCA21F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2EB2-C172-4C20-8BC9-6AADF46F5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BD8D7-D9F8-459C-B581-DEFD567A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4AF2C-CFD3-4AFB-8594-1F45C4B6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C3AAC-3CD5-44B3-A0B8-BB3B9031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9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98AE-9DE7-49D2-9821-7BE5019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E5888-34C1-4A25-B83C-654B2193A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A5686-EF6A-4606-9BA0-5F1600094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EE3DF-D897-47CE-92DB-670C4BA8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95868-1254-4A77-B9D9-EE26FAAA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A4881-D350-43E1-BC9F-615D718F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34C88-9396-49F2-9CBE-799E4C99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48BA-7E58-4F9A-B302-DD1154609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CDDC-F534-4893-8494-FE957BBD6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25BB-1922-4B37-8A6C-3A70366886AC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37D6-EED4-4AC6-88C8-B67EC8C12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8350-7BFE-40F6-BE0B-7E2A318B6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1027-DFCF-4D06-9683-444BF2788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82591CF9-D85D-46C0-9F59-51498BF4C09D}"/>
              </a:ext>
            </a:extLst>
          </p:cNvPr>
          <p:cNvSpPr/>
          <p:nvPr/>
        </p:nvSpPr>
        <p:spPr>
          <a:xfrm>
            <a:off x="970671" y="295418"/>
            <a:ext cx="10396023" cy="1201034"/>
          </a:xfrm>
          <a:prstGeom prst="flowChartPredefinedProcess">
            <a:avLst/>
          </a:prstGeom>
          <a:gradFill flip="none" rotWithShape="1">
            <a:gsLst>
              <a:gs pos="6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83000">
                <a:srgbClr val="FFC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3" name="Star: 12 Points 2">
            <a:extLst>
              <a:ext uri="{FF2B5EF4-FFF2-40B4-BE49-F238E27FC236}">
                <a16:creationId xmlns:a16="http://schemas.microsoft.com/office/drawing/2014/main" id="{F5A8C56C-00B2-49D6-835E-EF2A4EB0565B}"/>
              </a:ext>
            </a:extLst>
          </p:cNvPr>
          <p:cNvSpPr/>
          <p:nvPr/>
        </p:nvSpPr>
        <p:spPr>
          <a:xfrm>
            <a:off x="9031458" y="2542735"/>
            <a:ext cx="2883877" cy="2718581"/>
          </a:xfrm>
          <a:prstGeom prst="star12">
            <a:avLst>
              <a:gd name="adj" fmla="val 34786"/>
            </a:avLst>
          </a:prstGeom>
          <a:gradFill>
            <a:gsLst>
              <a:gs pos="28000">
                <a:schemeClr val="accent1">
                  <a:lumMod val="5000"/>
                  <a:lumOff val="95000"/>
                </a:schemeClr>
              </a:gs>
              <a:gs pos="74000">
                <a:srgbClr val="00B050"/>
              </a:gs>
              <a:gs pos="83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9F5A10B9-41AA-458A-B5DD-9E6DEA47804C}"/>
              </a:ext>
            </a:extLst>
          </p:cNvPr>
          <p:cNvSpPr/>
          <p:nvPr/>
        </p:nvSpPr>
        <p:spPr>
          <a:xfrm>
            <a:off x="276664" y="2642967"/>
            <a:ext cx="2883877" cy="2718581"/>
          </a:xfrm>
          <a:prstGeom prst="star12">
            <a:avLst>
              <a:gd name="adj" fmla="val 34786"/>
            </a:avLst>
          </a:prstGeom>
          <a:gradFill>
            <a:gsLst>
              <a:gs pos="28000">
                <a:schemeClr val="accent1">
                  <a:lumMod val="5000"/>
                  <a:lumOff val="95000"/>
                </a:schemeClr>
              </a:gs>
              <a:gs pos="74000">
                <a:srgbClr val="00B050"/>
              </a:gs>
              <a:gs pos="8300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E2BFE-D641-495C-9A96-D3B0420AC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78" y="2027159"/>
            <a:ext cx="5634843" cy="37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503124" y="5903286"/>
            <a:ext cx="146710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3794A-99B1-4B5E-9776-112786B1A016}"/>
              </a:ext>
            </a:extLst>
          </p:cNvPr>
          <p:cNvSpPr txBox="1"/>
          <p:nvPr/>
        </p:nvSpPr>
        <p:spPr>
          <a:xfrm>
            <a:off x="3659328" y="5903285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868E6-4F22-4EE9-A1A4-F03143BAA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56" y="369939"/>
            <a:ext cx="7750286" cy="51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259547" y="5631776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5106569" y="5643494"/>
            <a:ext cx="2377443" cy="646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মাঠ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011E3-8B68-4685-B460-7B425804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02" y="568175"/>
            <a:ext cx="8601595" cy="47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619467" y="5112636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2137679" y="5112635"/>
            <a:ext cx="1814734" cy="646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রিকশা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95961-E3E5-4658-BABF-3D5C644EF2F3}"/>
              </a:ext>
            </a:extLst>
          </p:cNvPr>
          <p:cNvSpPr txBox="1"/>
          <p:nvPr/>
        </p:nvSpPr>
        <p:spPr>
          <a:xfrm>
            <a:off x="7664178" y="4944658"/>
            <a:ext cx="1973557" cy="646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C3CB5-5CB3-45C9-BE8C-519D0D32E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>
          <a:xfrm>
            <a:off x="1041875" y="588523"/>
            <a:ext cx="4247577" cy="40730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6C5A70-296D-409D-8466-FB5303368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 b="9666"/>
          <a:stretch/>
        </p:blipFill>
        <p:spPr>
          <a:xfrm>
            <a:off x="6151789" y="285497"/>
            <a:ext cx="4998336" cy="41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C42E92-24DE-48B2-9F82-4B7137C859F5}"/>
              </a:ext>
            </a:extLst>
          </p:cNvPr>
          <p:cNvSpPr/>
          <p:nvPr/>
        </p:nvSpPr>
        <p:spPr>
          <a:xfrm>
            <a:off x="-783654" y="0"/>
            <a:ext cx="13266056" cy="8171869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002B3-4E2A-4CC7-8192-691BF1DE9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237"/>
            <a:ext cx="5849374" cy="3444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89820-E6F1-4E41-94EA-CE5CFC8DE227}"/>
              </a:ext>
            </a:extLst>
          </p:cNvPr>
          <p:cNvSpPr txBox="1"/>
          <p:nvPr/>
        </p:nvSpPr>
        <p:spPr>
          <a:xfrm>
            <a:off x="3566856" y="4974005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0CFAE-6B92-43F8-9D84-8B2E9A5D5F4D}"/>
              </a:ext>
            </a:extLst>
          </p:cNvPr>
          <p:cNvSpPr txBox="1"/>
          <p:nvPr/>
        </p:nvSpPr>
        <p:spPr>
          <a:xfrm>
            <a:off x="8171198" y="4963709"/>
            <a:ext cx="1438986" cy="646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18839-1DC9-4827-9A9E-4C66F434DB4B}"/>
              </a:ext>
            </a:extLst>
          </p:cNvPr>
          <p:cNvSpPr txBox="1"/>
          <p:nvPr/>
        </p:nvSpPr>
        <p:spPr>
          <a:xfrm>
            <a:off x="1916206" y="4999939"/>
            <a:ext cx="1438985" cy="646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B9F004-A446-4339-82E7-864FD1BE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40" y="464339"/>
            <a:ext cx="4438131" cy="38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65570"/>
            <a:ext cx="10100603" cy="1280350"/>
          </a:xfrm>
          <a:prstGeom prst="rect">
            <a:avLst/>
          </a:prstGeom>
          <a:gradFill>
            <a:gsLst>
              <a:gs pos="100000">
                <a:srgbClr val="0070C0"/>
              </a:gs>
              <a:gs pos="88000">
                <a:schemeClr val="accent1">
                  <a:lumMod val="45000"/>
                  <a:lumOff val="55000"/>
                </a:schemeClr>
              </a:gs>
              <a:gs pos="77000">
                <a:schemeClr val="bg1"/>
              </a:gs>
              <a:gs pos="81000">
                <a:srgbClr val="FF0000"/>
              </a:gs>
            </a:gsLst>
            <a:path path="shape">
              <a:fillToRect l="50000" t="50000" r="50000" b="50000"/>
            </a:path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1686" y="2452914"/>
            <a:ext cx="9404839" cy="3610261"/>
          </a:xfrm>
          <a:prstGeom prst="rect">
            <a:avLst/>
          </a:prstGeom>
          <a:gradFill>
            <a:gsLst>
              <a:gs pos="92920">
                <a:srgbClr val="92D050"/>
              </a:gs>
              <a:gs pos="80000">
                <a:srgbClr val="FF0000"/>
              </a:gs>
              <a:gs pos="66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v"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৫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2480" y="365230"/>
            <a:ext cx="10607039" cy="1238488"/>
          </a:xfrm>
          <a:prstGeom prst="roundRect">
            <a:avLst/>
          </a:prstGeom>
          <a:gradFill>
            <a:gsLst>
              <a:gs pos="100000">
                <a:srgbClr val="FF0000"/>
              </a:gs>
              <a:gs pos="8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441967" y="1907813"/>
            <a:ext cx="6505085" cy="41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85921" y="2862776"/>
            <a:ext cx="11094128" cy="187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একতাবদ্ধ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7D2F6098-E278-406C-8852-F9B3B7887710}"/>
              </a:ext>
            </a:extLst>
          </p:cNvPr>
          <p:cNvSpPr/>
          <p:nvPr/>
        </p:nvSpPr>
        <p:spPr>
          <a:xfrm>
            <a:off x="1239140" y="444451"/>
            <a:ext cx="5964702" cy="1496891"/>
          </a:xfrm>
          <a:prstGeom prst="flowChartManualIn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4292-9C58-4D7A-8923-974505B4FF6B}"/>
              </a:ext>
            </a:extLst>
          </p:cNvPr>
          <p:cNvSpPr txBox="1"/>
          <p:nvPr/>
        </p:nvSpPr>
        <p:spPr>
          <a:xfrm>
            <a:off x="1112531" y="155290"/>
            <a:ext cx="1073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</a:p>
        </p:txBody>
      </p:sp>
    </p:spTree>
    <p:extLst>
      <p:ext uri="{BB962C8B-B14F-4D97-AF65-F5344CB8AC3E}">
        <p14:creationId xmlns:p14="http://schemas.microsoft.com/office/powerpoint/2010/main" val="245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94228" y="4777796"/>
            <a:ext cx="9959925" cy="2080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 নিজেদের  প্রয়োজনে অনেক কিছু তৈরি করে। যেমন- বাড়ি, দোকান, বিদ্যালয়, রাস্তা,   খেলার মাঠ ইত্যাদি। এই সবকিছুই মানুষের সৃষ্টি। মানুষ এবং অন্যান্য সৃষ্টি নিয়েই আমাদের এই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marL="0" indent="0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উপরের ছবিতে সামাজিক পরিবেশের কিছু উদাহরণ লক্ষ্য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4C702-F56E-4CF9-83F8-5CFF78E7E667}"/>
              </a:ext>
            </a:extLst>
          </p:cNvPr>
          <p:cNvSpPr txBox="1"/>
          <p:nvPr/>
        </p:nvSpPr>
        <p:spPr>
          <a:xfrm>
            <a:off x="4677504" y="4137809"/>
            <a:ext cx="227427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7D825-C70C-45F0-95ED-56B18E2F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4800" y="-1389263"/>
            <a:ext cx="3859687" cy="71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1"/>
            <a:ext cx="9805987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4">
                  <a:lumMod val="60000"/>
                  <a:lumOff val="4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0F93-1EA0-459B-B222-5777EA5CA1EF}"/>
              </a:ext>
            </a:extLst>
          </p:cNvPr>
          <p:cNvSpPr txBox="1"/>
          <p:nvPr/>
        </p:nvSpPr>
        <p:spPr>
          <a:xfrm>
            <a:off x="1106610" y="1714601"/>
            <a:ext cx="9978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কিছু উদাহরণ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C98448-CCD9-4391-9C0D-F7DA19A2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05690"/>
              </p:ext>
            </p:extLst>
          </p:nvPr>
        </p:nvGraphicFramePr>
        <p:xfrm>
          <a:off x="1201056" y="2954214"/>
          <a:ext cx="9805988" cy="3493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268">
                  <a:extLst>
                    <a:ext uri="{9D8B030D-6E8A-4147-A177-3AD203B41FA5}">
                      <a16:colId xmlns:a16="http://schemas.microsoft.com/office/drawing/2014/main" val="3921994911"/>
                    </a:ext>
                  </a:extLst>
                </a:gridCol>
                <a:gridCol w="3151163">
                  <a:extLst>
                    <a:ext uri="{9D8B030D-6E8A-4147-A177-3AD203B41FA5}">
                      <a16:colId xmlns:a16="http://schemas.microsoft.com/office/drawing/2014/main" val="1263904575"/>
                    </a:ext>
                  </a:extLst>
                </a:gridCol>
                <a:gridCol w="3424557">
                  <a:extLst>
                    <a:ext uri="{9D8B030D-6E8A-4147-A177-3AD203B41FA5}">
                      <a16:colId xmlns:a16="http://schemas.microsoft.com/office/drawing/2014/main" val="2927803647"/>
                    </a:ext>
                  </a:extLst>
                </a:gridCol>
              </a:tblGrid>
              <a:tr h="79529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ভবন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যাতায়াত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 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670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29334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2916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40931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321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5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900" y="195403"/>
            <a:ext cx="10110035" cy="1150535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74000">
                <a:srgbClr val="FFFF00"/>
              </a:gs>
              <a:gs pos="100000">
                <a:srgbClr val="00B0F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42592" y="2699489"/>
            <a:ext cx="6677519" cy="2885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সমাজ কাকে বলে</a:t>
            </a:r>
            <a:r>
              <a:rPr kumimoji="0" lang="bn-BD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বলতে কী বোঝ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kumimoji="0" lang="bn-BD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noProof="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পাঁচটি উপাদানের নাম লেখ।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8956-CAC5-4766-9AC6-1BB478AAC0B5}"/>
              </a:ext>
            </a:extLst>
          </p:cNvPr>
          <p:cNvSpPr txBox="1"/>
          <p:nvPr/>
        </p:nvSpPr>
        <p:spPr>
          <a:xfrm>
            <a:off x="989374" y="1730326"/>
            <a:ext cx="537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185-75B0-4D3D-A6C5-1442ACC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141368"/>
            <a:ext cx="10595428" cy="1251333"/>
          </a:xfrm>
          <a:gradFill>
            <a:gsLst>
              <a:gs pos="28000">
                <a:schemeClr val="accent1">
                  <a:lumMod val="5000"/>
                  <a:lumOff val="95000"/>
                </a:schemeClr>
              </a:gs>
              <a:gs pos="74000">
                <a:schemeClr val="accent5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1678-D14F-4521-8DCC-8CAECBD7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08" y="1959429"/>
            <a:ext cx="5842335" cy="42091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ম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ক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, র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র।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: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showkatat2009@gmail.com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51B7E-0265-49C5-A915-1F3A162F1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37" y="2082859"/>
            <a:ext cx="4008707" cy="4209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4688" y="393038"/>
            <a:ext cx="10182623" cy="1224747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82000">
                <a:schemeClr val="accent6">
                  <a:lumMod val="60000"/>
                  <a:lumOff val="40000"/>
                </a:schemeClr>
              </a:gs>
              <a:gs pos="100000">
                <a:srgbClr val="00B0F0"/>
              </a:gs>
              <a:gs pos="97000">
                <a:srgbClr val="FF0000"/>
              </a:gs>
            </a:gsLst>
            <a:path path="shape">
              <a:fillToRect l="50000" t="50000" r="50000" b="50000"/>
            </a:path>
          </a:gra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1192" y="2200093"/>
            <a:ext cx="10358429" cy="3989692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97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BD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উপাদানের নাম লিখে নিয়ে আসবে। 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083212" y="242887"/>
            <a:ext cx="9650437" cy="1559253"/>
          </a:xfrm>
          <a:prstGeom prst="don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rgbClr val="FFFF00"/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69F9EE2E-DA93-4789-8249-BAAC2AEDC079}"/>
              </a:ext>
            </a:extLst>
          </p:cNvPr>
          <p:cNvSpPr/>
          <p:nvPr/>
        </p:nvSpPr>
        <p:spPr>
          <a:xfrm flipH="1">
            <a:off x="2663335" y="5588099"/>
            <a:ext cx="6522867" cy="1164393"/>
          </a:xfrm>
          <a:prstGeom prst="doubleWave">
            <a:avLst>
              <a:gd name="adj1" fmla="val 0"/>
              <a:gd name="adj2" fmla="val -21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FFFF00"/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2AD3-A558-4F85-83A1-A0D75CF7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81" y="1807921"/>
            <a:ext cx="4362374" cy="4362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9AF8-5796-46C5-9E41-7B72EC46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5" y="365126"/>
            <a:ext cx="10677379" cy="1100480"/>
          </a:xfr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576-B817-4428-9F75-AB7EEE0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5" y="1887636"/>
            <a:ext cx="10677379" cy="44428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১১/০৯/২০২১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0375E-CA82-497D-9EB5-1648ADC4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16" y="2496500"/>
            <a:ext cx="2449059" cy="322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47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47E3-A5E3-40DE-9F45-9EDB847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286603"/>
            <a:ext cx="10555513" cy="1208367"/>
          </a:xfrm>
          <a:gradFill>
            <a:gsLst>
              <a:gs pos="65000">
                <a:schemeClr val="bg1"/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rgbClr val="FF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93B7-6F03-4956-88D9-92715CC9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43" y="2197860"/>
            <a:ext cx="10555514" cy="363688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কী বলতে পারবে। 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 কাকে বলে বলতে পারবে। 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75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25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75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412DC3-F05C-46AD-AB7A-2460CC9B251D}"/>
              </a:ext>
            </a:extLst>
          </p:cNvPr>
          <p:cNvSpPr/>
          <p:nvPr/>
        </p:nvSpPr>
        <p:spPr>
          <a:xfrm>
            <a:off x="820615" y="222042"/>
            <a:ext cx="10550769" cy="1400596"/>
          </a:xfrm>
          <a:prstGeom prst="ellipse">
            <a:avLst/>
          </a:prstGeom>
          <a:gradFill>
            <a:gsLst>
              <a:gs pos="82000">
                <a:schemeClr val="accent3">
                  <a:lumMod val="20000"/>
                  <a:lumOff val="80000"/>
                </a:schemeClr>
              </a:gs>
              <a:gs pos="74000">
                <a:schemeClr val="accent5"/>
              </a:gs>
              <a:gs pos="94000">
                <a:srgbClr val="FF00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6CE65-8C38-4F9D-B74E-47505A1B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4461" y="215677"/>
            <a:ext cx="4206480" cy="78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2747" y="168811"/>
            <a:ext cx="10219542" cy="2166425"/>
          </a:xfrm>
          <a:prstGeom prst="horizontalScroll">
            <a:avLst>
              <a:gd name="adj" fmla="val 20053"/>
            </a:avLst>
          </a:prstGeom>
          <a:gradFill flip="none" rotWithShape="1">
            <a:gsLst>
              <a:gs pos="100000">
                <a:srgbClr val="FF0000"/>
              </a:gs>
              <a:gs pos="74000">
                <a:srgbClr val="FFFF00"/>
              </a:gs>
              <a:gs pos="5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i="0" u="none" strike="noStrike" kern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2747" y="3057870"/>
            <a:ext cx="10219542" cy="2929789"/>
          </a:xfrm>
          <a:prstGeom prst="flowChartTerminator">
            <a:avLst/>
          </a:prstGeom>
          <a:gradFill>
            <a:gsLst>
              <a:gs pos="100000">
                <a:schemeClr val="accent6"/>
              </a:gs>
              <a:gs pos="88000">
                <a:schemeClr val="accent1">
                  <a:lumMod val="45000"/>
                  <a:lumOff val="55000"/>
                </a:schemeClr>
              </a:gs>
              <a:gs pos="77000">
                <a:schemeClr val="bg1"/>
              </a:gs>
              <a:gs pos="81000">
                <a:srgbClr val="FF0000"/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noProof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ও সামাজিক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BD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052044" y="5392306"/>
            <a:ext cx="144115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438341" y="5392306"/>
            <a:ext cx="466856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8ECE9-FE3F-4753-8BF7-ECAA97BC3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4" y="1659987"/>
            <a:ext cx="5134278" cy="2884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C5A775-FDEB-414C-A934-529DA44C2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52" y="880919"/>
            <a:ext cx="6250149" cy="36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378565" y="5145262"/>
            <a:ext cx="189444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 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520EA-3B60-4CAF-8423-D59DC41A13BF}"/>
              </a:ext>
            </a:extLst>
          </p:cNvPr>
          <p:cNvSpPr txBox="1"/>
          <p:nvPr/>
        </p:nvSpPr>
        <p:spPr>
          <a:xfrm>
            <a:off x="4015382" y="5145262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8DC68-9382-4D08-9EC2-376E1AF80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53" y="1456394"/>
            <a:ext cx="5268671" cy="3010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2B8E-D72C-465A-8FC2-8A54E8506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3" y="925577"/>
            <a:ext cx="6294110" cy="35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460775" y="5699992"/>
            <a:ext cx="1813951" cy="57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98580-8E61-4C2A-8A9C-83BBF6B9F5F1}"/>
              </a:ext>
            </a:extLst>
          </p:cNvPr>
          <p:cNvSpPr txBox="1"/>
          <p:nvPr/>
        </p:nvSpPr>
        <p:spPr>
          <a:xfrm>
            <a:off x="3931079" y="5699992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5CC94-8538-4925-AE61-F4C8B8C89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1" b="7879"/>
          <a:stretch/>
        </p:blipFill>
        <p:spPr>
          <a:xfrm>
            <a:off x="1933978" y="388483"/>
            <a:ext cx="8324043" cy="47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390</Words>
  <Application>Microsoft Office PowerPoint</Application>
  <PresentationFormat>Widescreen</PresentationFormat>
  <Paragraphs>80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57</cp:revision>
  <dcterms:created xsi:type="dcterms:W3CDTF">2021-07-05T03:15:15Z</dcterms:created>
  <dcterms:modified xsi:type="dcterms:W3CDTF">2021-10-29T05:55:23Z</dcterms:modified>
</cp:coreProperties>
</file>