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3" r:id="rId15"/>
    <p:sldId id="274" r:id="rId16"/>
    <p:sldId id="275" r:id="rId17"/>
    <p:sldId id="271" r:id="rId18"/>
    <p:sldId id="276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03C4-FBE9-416C-8EB9-3D4767EF7DE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3CD0-AA5E-4FE6-B661-C2E8444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43CD0-AA5E-4FE6-B661-C2E8444A04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43CD0-AA5E-4FE6-B661-C2E8444A04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A40A-FCEE-4CA1-AEDA-7EE52AE1D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EDF51-1DD2-49FC-8AD6-3099BF778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01465-658C-4845-904F-73EC35EB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8700-84B9-48A1-8DB3-0593E796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E6FCA-9BDA-4E29-B82A-FE5F115B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9C48-F6CF-43FF-9BBF-B51762E9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02FA4-6284-444C-8BE9-9F27D2154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A4BF1-9A5E-4907-AFF1-120CE3E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F5122-7A50-4DA1-98D9-6D75BFD6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73F3-ABEF-4055-A90B-7E0DE3EB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A528C-D770-470C-8D60-38274FF6E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0EF86-3E05-400F-ADB0-B2459CFC7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6DA08-CE83-484C-84DC-82461FFF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B989E-325C-4837-B841-4206955E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A7DD4-0431-4666-BB73-5D24CEC9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EACD-CAC9-4B61-906E-D3850E2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09BC-05E6-402E-94DA-0111213E3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BACBC-A40D-493A-9887-2E0D1C56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A302-32B0-44D5-800B-612B8493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CD0E4-26D2-4CBB-AC98-9BBFC671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C362-5296-4990-B954-E1850DF4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0E8FF-8F36-4541-96DE-593008C4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FD559-D850-4F85-AFDF-305F61B6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B9803-4D70-48BC-882E-171E6E73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1BAF4-BFA4-4318-B165-AD975E7F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7E-492F-4B4B-B2BA-ADF6702C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04C4-809F-4BEC-AACB-2B231A64E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C8F1F-E747-47A5-8779-953C75146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834A5-DE73-4C3F-B883-15AFC2BB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CD717-BADB-4298-9035-0D42F817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A0A5-D06D-4EF9-9639-07B7ABF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710C-FCA5-4FDD-9207-F18FA0E2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57857-ACD6-4D54-87DF-9A6D92F92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4B9AB-8DCD-4F3B-BA02-8C86E9C24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94197-D634-417D-8BC8-2A3CE2A92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0B2F1-043E-4B80-B1CD-9869B72FB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D9A81-359A-49BC-8FC1-C4D6F5D7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15865-17F5-40E1-8D2A-C0A3A185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DF65E-4CF7-470E-B789-07A14D00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23D5-3485-42E0-917D-A8D177C4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FD440-1485-470A-9BEE-F2B2B906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EC92C-1FFF-4676-B980-DDA1ADEF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CEBF0-819C-4E00-B368-350533B0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8BDD2-587D-47FD-9538-5249659D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15009-8C16-4A08-8B39-D3BFDA2A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EDF16-4D5A-4A4C-88C4-93A6D53D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E85F-6BCD-42D7-972E-01DE7D98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FDD4-C02B-40CA-A24E-E8E16909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4D491-AE29-4549-856C-E701430D1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6576D-22CD-49E2-B090-95026478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8BF5D-9B0B-47DA-AD03-399C9983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032BD-1FF0-4206-A966-2B3A468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2A60-56FF-494E-A3D4-91A50C15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8AB83-FC24-4C9F-B799-DBB4F3BB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0FE9D-1953-458C-BFC3-A11EC65E2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7AA5B-18F2-4CCC-BB56-E7C3AF02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34DB-056F-44AA-91B8-894BE112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14A45-56A7-433D-A4BE-C817B3A7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F0FB4-C13C-4D98-9812-2C21D75F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42671-ED3E-4FA0-9FA2-1D45152C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CF4C0-7536-456E-8648-83BC4DE15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FB17-AA01-40C0-A877-4D77C03E262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59166-2E2D-4F09-823A-7569C7310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BF569-EAEA-45C5-B653-FB43CDB07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7896-4739-4435-8696-656DC6AA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555AD-9C07-4049-BB48-E70934249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b="11712"/>
          <a:stretch/>
        </p:blipFill>
        <p:spPr>
          <a:xfrm>
            <a:off x="917510" y="2892293"/>
            <a:ext cx="10287000" cy="37509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D55D06-66D3-4417-809B-DC9C2E19AD97}"/>
              </a:ext>
            </a:extLst>
          </p:cNvPr>
          <p:cNvSpPr/>
          <p:nvPr/>
        </p:nvSpPr>
        <p:spPr>
          <a:xfrm>
            <a:off x="987490" y="214802"/>
            <a:ext cx="10217020" cy="25283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8072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445C7-70D1-4957-B6B0-122763DD2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F06CBC-8D41-4AB0-8CD1-5ADF193BF301}"/>
              </a:ext>
            </a:extLst>
          </p:cNvPr>
          <p:cNvSpPr/>
          <p:nvPr/>
        </p:nvSpPr>
        <p:spPr>
          <a:xfrm>
            <a:off x="331236" y="394478"/>
            <a:ext cx="11621278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 ছাড়া অন্যান্য সফটওয়্যার ইনস্টল করার প্রকিয়া অনেকটা অপারেটিং সিস্টেমের উপর নির্ভর করে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4EE82-83CC-4A2B-85A4-8149BEFE930C}"/>
              </a:ext>
            </a:extLst>
          </p:cNvPr>
          <p:cNvSpPr/>
          <p:nvPr/>
        </p:nvSpPr>
        <p:spPr>
          <a:xfrm>
            <a:off x="2776960" y="5250416"/>
            <a:ext cx="626485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এ প্রক্রিয়া অনেকটা একই ধরনের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6670F-3C55-452A-A71C-84550EC7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8" y="1955896"/>
            <a:ext cx="9759821" cy="29462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9BACAC-2D8C-4A95-9EDB-16FA8D6E33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519A6B-A6F1-4398-AE08-5C776E687E98}"/>
              </a:ext>
            </a:extLst>
          </p:cNvPr>
          <p:cNvSpPr/>
          <p:nvPr/>
        </p:nvSpPr>
        <p:spPr>
          <a:xfrm>
            <a:off x="1489371" y="519795"/>
            <a:ext cx="906396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ইনস্টল করার ধাপ সমুহ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86F5C-8F41-460F-85E3-EF1B6AC52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" b="55113"/>
          <a:stretch/>
        </p:blipFill>
        <p:spPr>
          <a:xfrm>
            <a:off x="1866001" y="2665840"/>
            <a:ext cx="8177113" cy="763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65F597-9458-43B5-A271-6AB4E9297658}"/>
              </a:ext>
            </a:extLst>
          </p:cNvPr>
          <p:cNvSpPr/>
          <p:nvPr/>
        </p:nvSpPr>
        <p:spPr>
          <a:xfrm>
            <a:off x="2931336" y="4373339"/>
            <a:ext cx="550823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সেট আপ ফাইলে ডাবল ক্লিক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5D8A2-2BDD-426A-97DF-D2C2C993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r="2397" b="3962"/>
          <a:stretch/>
        </p:blipFill>
        <p:spPr>
          <a:xfrm>
            <a:off x="1234750" y="1723981"/>
            <a:ext cx="9722498" cy="35316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65660B-3FA5-401C-84EE-D779A555053F}"/>
              </a:ext>
            </a:extLst>
          </p:cNvPr>
          <p:cNvSpPr/>
          <p:nvPr/>
        </p:nvSpPr>
        <p:spPr>
          <a:xfrm>
            <a:off x="3253439" y="5698290"/>
            <a:ext cx="5852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Yes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C5408-A983-49FC-8963-869EACF96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50" y="1681907"/>
            <a:ext cx="9722498" cy="3454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26CF0A-D7D5-4EF4-BA2A-CD92BC58E602}"/>
              </a:ext>
            </a:extLst>
          </p:cNvPr>
          <p:cNvSpPr/>
          <p:nvPr/>
        </p:nvSpPr>
        <p:spPr>
          <a:xfrm>
            <a:off x="542995" y="5288376"/>
            <a:ext cx="11106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(Ok)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3E2212D6-D136-4EB9-A648-52D1F69E47DA}"/>
              </a:ext>
            </a:extLst>
          </p:cNvPr>
          <p:cNvGrpSpPr/>
          <p:nvPr/>
        </p:nvGrpSpPr>
        <p:grpSpPr>
          <a:xfrm>
            <a:off x="1234750" y="1723981"/>
            <a:ext cx="9722498" cy="3412224"/>
            <a:chOff x="751570" y="1708049"/>
            <a:chExt cx="7622308" cy="42030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342651-A779-404E-92CE-D433696C6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0" y="1708049"/>
              <a:ext cx="7622308" cy="420306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FCA020-8793-46CD-BEAF-606687B2FE7D}"/>
                </a:ext>
              </a:extLst>
            </p:cNvPr>
            <p:cNvSpPr/>
            <p:nvPr/>
          </p:nvSpPr>
          <p:spPr>
            <a:xfrm>
              <a:off x="5715000" y="5525307"/>
              <a:ext cx="1143000" cy="265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45B589-8FC5-41A9-9C23-D1C95C0E6527}"/>
              </a:ext>
            </a:extLst>
          </p:cNvPr>
          <p:cNvSpPr/>
          <p:nvPr/>
        </p:nvSpPr>
        <p:spPr>
          <a:xfrm>
            <a:off x="2370416" y="5511729"/>
            <a:ext cx="663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Next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424882-F11E-4E43-AE61-A3CABFB45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/>
          <a:stretch/>
        </p:blipFill>
        <p:spPr>
          <a:xfrm>
            <a:off x="1234750" y="1698644"/>
            <a:ext cx="9722498" cy="35721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D8905D-7AE8-43D5-95B9-7E78EE1610B9}"/>
              </a:ext>
            </a:extLst>
          </p:cNvPr>
          <p:cNvSpPr/>
          <p:nvPr/>
        </p:nvSpPr>
        <p:spPr>
          <a:xfrm>
            <a:off x="3710192" y="5530333"/>
            <a:ext cx="4275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Next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grpSp>
        <p:nvGrpSpPr>
          <p:cNvPr id="18" name="Group 36">
            <a:extLst>
              <a:ext uri="{FF2B5EF4-FFF2-40B4-BE49-F238E27FC236}">
                <a16:creationId xmlns:a16="http://schemas.microsoft.com/office/drawing/2014/main" id="{0D578D75-D7FE-4745-B52A-A0242A54C554}"/>
              </a:ext>
            </a:extLst>
          </p:cNvPr>
          <p:cNvGrpSpPr/>
          <p:nvPr/>
        </p:nvGrpSpPr>
        <p:grpSpPr>
          <a:xfrm>
            <a:off x="1234750" y="1725678"/>
            <a:ext cx="9722498" cy="3478720"/>
            <a:chOff x="719211" y="1445346"/>
            <a:chExt cx="7739675" cy="430293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1FC1B5-5B4B-4762-8815-5B8A5025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1" y="1445346"/>
              <a:ext cx="7739675" cy="430293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AE07CF-E559-4AA4-BF17-E2705EBB3CEC}"/>
                </a:ext>
              </a:extLst>
            </p:cNvPr>
            <p:cNvSpPr/>
            <p:nvPr/>
          </p:nvSpPr>
          <p:spPr>
            <a:xfrm>
              <a:off x="5757731" y="5318789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56CE026-5F4C-447C-8EF4-E6A6BE22D282}"/>
              </a:ext>
            </a:extLst>
          </p:cNvPr>
          <p:cNvSpPr/>
          <p:nvPr/>
        </p:nvSpPr>
        <p:spPr>
          <a:xfrm>
            <a:off x="3260684" y="5374695"/>
            <a:ext cx="5843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Next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grpSp>
        <p:nvGrpSpPr>
          <p:cNvPr id="22" name="Group 39">
            <a:extLst>
              <a:ext uri="{FF2B5EF4-FFF2-40B4-BE49-F238E27FC236}">
                <a16:creationId xmlns:a16="http://schemas.microsoft.com/office/drawing/2014/main" id="{90ADC6FF-B5A3-4B77-9D3B-F78A3DD9C80C}"/>
              </a:ext>
            </a:extLst>
          </p:cNvPr>
          <p:cNvGrpSpPr/>
          <p:nvPr/>
        </p:nvGrpSpPr>
        <p:grpSpPr>
          <a:xfrm>
            <a:off x="1234749" y="1724274"/>
            <a:ext cx="9722497" cy="3403933"/>
            <a:chOff x="668299" y="1519040"/>
            <a:chExt cx="7739675" cy="41801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302F5D-EA24-44C7-A14D-616E972E9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99" y="1519040"/>
              <a:ext cx="7739675" cy="418018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E170BF-D3D9-478B-AAB8-A2A48C832F3C}"/>
                </a:ext>
              </a:extLst>
            </p:cNvPr>
            <p:cNvSpPr/>
            <p:nvPr/>
          </p:nvSpPr>
          <p:spPr>
            <a:xfrm>
              <a:off x="5730020" y="5277814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E62BF21-76EE-4CD1-BBFE-DD0E0E2400BA}"/>
              </a:ext>
            </a:extLst>
          </p:cNvPr>
          <p:cNvSpPr/>
          <p:nvPr/>
        </p:nvSpPr>
        <p:spPr>
          <a:xfrm>
            <a:off x="3236497" y="5452518"/>
            <a:ext cx="6271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Installবাটনে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6B076C-2BD0-4C60-B370-2BD4A7441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74" y="1654935"/>
            <a:ext cx="9792171" cy="36133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8F411E-48BF-4259-9CF9-5D04973C2C60}"/>
              </a:ext>
            </a:extLst>
          </p:cNvPr>
          <p:cNvSpPr/>
          <p:nvPr/>
        </p:nvSpPr>
        <p:spPr>
          <a:xfrm>
            <a:off x="1761769" y="5384421"/>
            <a:ext cx="8515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VLC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ফাইনাল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grpSp>
        <p:nvGrpSpPr>
          <p:cNvPr id="28" name="Group 43">
            <a:extLst>
              <a:ext uri="{FF2B5EF4-FFF2-40B4-BE49-F238E27FC236}">
                <a16:creationId xmlns:a16="http://schemas.microsoft.com/office/drawing/2014/main" id="{0B7D20F0-22F4-477D-B69B-B0A32783FE9D}"/>
              </a:ext>
            </a:extLst>
          </p:cNvPr>
          <p:cNvGrpSpPr/>
          <p:nvPr/>
        </p:nvGrpSpPr>
        <p:grpSpPr>
          <a:xfrm>
            <a:off x="1165070" y="1652486"/>
            <a:ext cx="9861855" cy="3590153"/>
            <a:chOff x="651351" y="1695932"/>
            <a:chExt cx="7959249" cy="368617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9A8DB3-801E-4D6C-A5E0-02F51FF8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51" y="1695932"/>
              <a:ext cx="7959249" cy="3686175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EBF2F5-47C7-4536-97B2-5567A4FE771E}"/>
                </a:ext>
              </a:extLst>
            </p:cNvPr>
            <p:cNvSpPr/>
            <p:nvPr/>
          </p:nvSpPr>
          <p:spPr>
            <a:xfrm>
              <a:off x="5755579" y="4959512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1DB4303-083F-4B30-8784-B310F064D650}"/>
              </a:ext>
            </a:extLst>
          </p:cNvPr>
          <p:cNvSpPr/>
          <p:nvPr/>
        </p:nvSpPr>
        <p:spPr>
          <a:xfrm>
            <a:off x="2616330" y="5442790"/>
            <a:ext cx="7811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Finish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FC7E2E-34AD-4AF6-B534-A88C2AD41A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1" grpId="0"/>
      <p:bldP spid="11" grpId="1"/>
      <p:bldP spid="15" grpId="0"/>
      <p:bldP spid="15" grpId="1"/>
      <p:bldP spid="17" grpId="0"/>
      <p:bldP spid="17" grpId="1"/>
      <p:bldP spid="21" grpId="0"/>
      <p:bldP spid="21" grpId="1"/>
      <p:bldP spid="25" grpId="0"/>
      <p:bldP spid="25" grpId="1"/>
      <p:bldP spid="27" grpId="0"/>
      <p:bldP spid="27" grpId="1"/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B97F6-102A-4B99-B1B5-9A508FFF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91" y="1228517"/>
            <a:ext cx="9121810" cy="2754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3301AA-6317-48A6-B5E7-2B1CCE76E25D}"/>
              </a:ext>
            </a:extLst>
          </p:cNvPr>
          <p:cNvSpPr/>
          <p:nvPr/>
        </p:nvSpPr>
        <p:spPr>
          <a:xfrm>
            <a:off x="287973" y="4373669"/>
            <a:ext cx="11504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VLC media player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1A462-2629-44AA-9DCE-F69E429CF26D}"/>
              </a:ext>
            </a:extLst>
          </p:cNvPr>
          <p:cNvSpPr/>
          <p:nvPr/>
        </p:nvSpPr>
        <p:spPr>
          <a:xfrm>
            <a:off x="343677" y="5646612"/>
            <a:ext cx="1150464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ধাপ সমুহ প্রায় সব ধরনের সফটওয়্যার ইনস্টলের ক্ষেত্রে প্রযোজ্য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12460-34D1-49C2-A218-E03992F076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874164BE-A2EA-4AE7-A1CD-835A6AB0542F}"/>
              </a:ext>
            </a:extLst>
          </p:cNvPr>
          <p:cNvSpPr/>
          <p:nvPr/>
        </p:nvSpPr>
        <p:spPr>
          <a:xfrm>
            <a:off x="2130490" y="494522"/>
            <a:ext cx="8086530" cy="1838131"/>
          </a:xfrm>
          <a:prstGeom prst="ribbon">
            <a:avLst>
              <a:gd name="adj1" fmla="val 60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AF63E-A2B5-4525-BA1E-528096411ACD}"/>
              </a:ext>
            </a:extLst>
          </p:cNvPr>
          <p:cNvSpPr/>
          <p:nvPr/>
        </p:nvSpPr>
        <p:spPr>
          <a:xfrm>
            <a:off x="497632" y="5131838"/>
            <a:ext cx="11196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D10E29-18FB-420B-9F4D-1A318DF52CAC}"/>
              </a:ext>
            </a:extLst>
          </p:cNvPr>
          <p:cNvSpPr/>
          <p:nvPr/>
        </p:nvSpPr>
        <p:spPr>
          <a:xfrm>
            <a:off x="9351066" y="2551838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সময়ঃ৫মিনিট।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06895-C3C5-4C9A-9CE1-A28F6C66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99" y="2739768"/>
            <a:ext cx="4099034" cy="17342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385D1A-FDB1-4569-A59A-CB1745C7C3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3DE05-6109-4F2E-9014-D3E8082DDAF8}"/>
              </a:ext>
            </a:extLst>
          </p:cNvPr>
          <p:cNvSpPr/>
          <p:nvPr/>
        </p:nvSpPr>
        <p:spPr>
          <a:xfrm>
            <a:off x="217713" y="809045"/>
            <a:ext cx="1175657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সফটওয়্যার আইসিটি যন্ত্র পরিচালনায় ঝামেলার সৃষ্টি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39393-81DF-4BEB-889C-3DE70492D009}"/>
              </a:ext>
            </a:extLst>
          </p:cNvPr>
          <p:cNvSpPr/>
          <p:nvPr/>
        </p:nvSpPr>
        <p:spPr>
          <a:xfrm>
            <a:off x="217714" y="5402624"/>
            <a:ext cx="1175657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বুদ্ধিমানের কাজ হলো অপ্রয়োজনীয় সফটওয়্যার আনইনস্টল 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71B32-CF81-4551-9116-4E29B7B9E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7" y="1785153"/>
            <a:ext cx="4778829" cy="3197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253A2D-57D5-4B5C-BC76-4121261BA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42" y="1785154"/>
            <a:ext cx="4778827" cy="3197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FC73C5-97E3-413F-BB17-1EED10AB5C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A10C2-8196-4601-BE55-E35B7404B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9" y="1828646"/>
            <a:ext cx="10131490" cy="3210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9C34D2-0654-4306-A9B3-C3DCCD51D157}"/>
              </a:ext>
            </a:extLst>
          </p:cNvPr>
          <p:cNvSpPr/>
          <p:nvPr/>
        </p:nvSpPr>
        <p:spPr>
          <a:xfrm>
            <a:off x="139325" y="771723"/>
            <a:ext cx="117099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টাচস্কিনযুক্ত স্মার্টফোনগুলো থেকে সফটওয়্যার আনইনস্টল করা খুবই সহজ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B9FC9-39E6-4161-90C6-C7079B7E05D9}"/>
              </a:ext>
            </a:extLst>
          </p:cNvPr>
          <p:cNvSpPr/>
          <p:nvPr/>
        </p:nvSpPr>
        <p:spPr>
          <a:xfrm>
            <a:off x="634483" y="5449279"/>
            <a:ext cx="10719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সেটিংস থেকে অ্যাপ্লিকেশন সিলেক্ট করে নিদিষ্ট সফটওয়্যারটিতে টাচ করলে পর্দায় একটি মেনু আসবে । সেখানে আনইনস্টল লেখা জায়গায় টাচ করার পর সফটওয়্যারটি আনইনস্টল হয়ে যাবে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CB8D7-81A7-402E-A0E8-8885F4F9AF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782AF-3CED-48A7-A61E-B9BECFA1D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4" y="1931436"/>
            <a:ext cx="10622432" cy="33683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BD1AF2-3DC1-4532-AE43-B3E2EDF6077C}"/>
              </a:ext>
            </a:extLst>
          </p:cNvPr>
          <p:cNvSpPr/>
          <p:nvPr/>
        </p:nvSpPr>
        <p:spPr>
          <a:xfrm>
            <a:off x="264367" y="417779"/>
            <a:ext cx="11663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উইন্ডোজ-এর অপারেটিং সিস্টেম সফটওয়্যার যন্ত্র থেকে সফটওয়্যার আনইনস্টল  করতে হলে নিচের ধাপগুলি অনুসরন করতে হবে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33224-4598-486E-8249-527B04DAD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7" y="1931436"/>
            <a:ext cx="7443260" cy="36389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6C4C64-8B3C-4891-92AA-87C64B633008}"/>
              </a:ext>
            </a:extLst>
          </p:cNvPr>
          <p:cNvSpPr/>
          <p:nvPr/>
        </p:nvSpPr>
        <p:spPr>
          <a:xfrm>
            <a:off x="2088669" y="5776347"/>
            <a:ext cx="8335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প্রথমে স্টার্ট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কন্ট্রোল প্যানেলে যেতে হবে।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ABD5B-5F15-41E4-9344-3985B087EB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714" r="19167" b="21661"/>
          <a:stretch/>
        </p:blipFill>
        <p:spPr>
          <a:xfrm>
            <a:off x="1936850" y="1941674"/>
            <a:ext cx="8516282" cy="3616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3E6664-B310-4539-A1EB-50C8969C0544}"/>
              </a:ext>
            </a:extLst>
          </p:cNvPr>
          <p:cNvSpPr/>
          <p:nvPr/>
        </p:nvSpPr>
        <p:spPr>
          <a:xfrm>
            <a:off x="3929382" y="5782263"/>
            <a:ext cx="4333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Programs </a:t>
            </a:r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ক্লিক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0A6741-9636-4E03-926B-005C4A062956}"/>
              </a:ext>
            </a:extLst>
          </p:cNvPr>
          <p:cNvSpPr/>
          <p:nvPr/>
        </p:nvSpPr>
        <p:spPr>
          <a:xfrm>
            <a:off x="3816220" y="4823927"/>
            <a:ext cx="1968760" cy="64838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n w="76200">
                <a:noFill/>
              </a:ln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1EEC5E-7E6B-4170-8754-6B86756C08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2731" r="26279" b="43698"/>
          <a:stretch/>
        </p:blipFill>
        <p:spPr>
          <a:xfrm>
            <a:off x="1907693" y="1996749"/>
            <a:ext cx="8516282" cy="35617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60B573-D53C-4096-89D6-29A96203FC90}"/>
              </a:ext>
            </a:extLst>
          </p:cNvPr>
          <p:cNvSpPr/>
          <p:nvPr/>
        </p:nvSpPr>
        <p:spPr>
          <a:xfrm>
            <a:off x="4001667" y="2727133"/>
            <a:ext cx="5436900" cy="77444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1F4FE-29B0-484E-9301-17D6D6EAFC9C}"/>
              </a:ext>
            </a:extLst>
          </p:cNvPr>
          <p:cNvSpPr/>
          <p:nvPr/>
        </p:nvSpPr>
        <p:spPr>
          <a:xfrm>
            <a:off x="2427369" y="5810258"/>
            <a:ext cx="7337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Programs and features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ক্লিক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BCFA8-BA36-4430-A725-40C0245913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572" r="10000" b="1996"/>
          <a:stretch/>
        </p:blipFill>
        <p:spPr>
          <a:xfrm>
            <a:off x="784784" y="1894401"/>
            <a:ext cx="10622432" cy="38505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172B35-C29A-4D31-AF67-5200E825CDE2}"/>
              </a:ext>
            </a:extLst>
          </p:cNvPr>
          <p:cNvSpPr/>
          <p:nvPr/>
        </p:nvSpPr>
        <p:spPr>
          <a:xfrm>
            <a:off x="2768083" y="3862872"/>
            <a:ext cx="1645297" cy="12129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75F57D-7F87-4108-92B6-0782B88680F7}"/>
              </a:ext>
            </a:extLst>
          </p:cNvPr>
          <p:cNvSpPr/>
          <p:nvPr/>
        </p:nvSpPr>
        <p:spPr>
          <a:xfrm>
            <a:off x="4525269" y="3738855"/>
            <a:ext cx="1759521" cy="36933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Uninstall Change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4BA9D-BA71-4004-9139-6DC8CB48B8E8}"/>
              </a:ext>
            </a:extLst>
          </p:cNvPr>
          <p:cNvSpPr/>
          <p:nvPr/>
        </p:nvSpPr>
        <p:spPr>
          <a:xfrm>
            <a:off x="2478829" y="5671766"/>
            <a:ext cx="785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 সফটওয়্যারটি আনইনস্টল করব সেটির উপর রাইট  ক্লিক করে 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Uninstall </a:t>
            </a:r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8B1E5-C2CD-492B-B483-C8EE8AD05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 animBg="1"/>
      <p:bldP spid="8" grpId="1" animBg="1"/>
      <p:bldP spid="10" grpId="0" animBg="1"/>
      <p:bldP spid="10" grpId="1" animBg="1"/>
      <p:bldP spid="11" grpId="0"/>
      <p:bldP spid="11" grpId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4CE81517-2A91-4A51-8898-A400056F968F}"/>
              </a:ext>
            </a:extLst>
          </p:cNvPr>
          <p:cNvSpPr/>
          <p:nvPr/>
        </p:nvSpPr>
        <p:spPr>
          <a:xfrm>
            <a:off x="2359089" y="450449"/>
            <a:ext cx="7473821" cy="1558212"/>
          </a:xfrm>
          <a:prstGeom prst="ribbon">
            <a:avLst>
              <a:gd name="adj1" fmla="val 76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D9924-7889-4B50-934B-26486E421912}"/>
              </a:ext>
            </a:extLst>
          </p:cNvPr>
          <p:cNvSpPr/>
          <p:nvPr/>
        </p:nvSpPr>
        <p:spPr>
          <a:xfrm>
            <a:off x="1006092" y="5129257"/>
            <a:ext cx="10568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VLC Media Player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আনইনস্টলেশন করার প্রক্রিয়া লিখ।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E28A6-A107-4270-814A-3E4985D70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t="31701" r="14974" b="12652"/>
          <a:stretch/>
        </p:blipFill>
        <p:spPr>
          <a:xfrm>
            <a:off x="3128864" y="2309326"/>
            <a:ext cx="5934270" cy="223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9416D5-1441-4351-B65E-0953D28DB5D5}"/>
              </a:ext>
            </a:extLst>
          </p:cNvPr>
          <p:cNvSpPr/>
          <p:nvPr/>
        </p:nvSpPr>
        <p:spPr>
          <a:xfrm>
            <a:off x="9283960" y="2152643"/>
            <a:ext cx="2677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সময়ঃ৫মিনিট।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D3840-3591-4D5C-A271-A01CBCB68869}"/>
              </a:ext>
            </a:extLst>
          </p:cNvPr>
          <p:cNvSpPr/>
          <p:nvPr/>
        </p:nvSpPr>
        <p:spPr>
          <a:xfrm>
            <a:off x="0" y="0"/>
            <a:ext cx="12192000" cy="6760723"/>
          </a:xfrm>
          <a:prstGeom prst="rect">
            <a:avLst/>
          </a:prstGeom>
          <a:noFill/>
          <a:ln w="228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D71C00-FD52-4695-B83A-D4B243DF452A}"/>
              </a:ext>
            </a:extLst>
          </p:cNvPr>
          <p:cNvSpPr/>
          <p:nvPr/>
        </p:nvSpPr>
        <p:spPr>
          <a:xfrm>
            <a:off x="1772815" y="2739834"/>
            <a:ext cx="843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রশ্নঃ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সফটওয়্যার কি করতে 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3ACB4-CEC6-479C-84EF-9B8B7B286585}"/>
              </a:ext>
            </a:extLst>
          </p:cNvPr>
          <p:cNvSpPr/>
          <p:nvPr/>
        </p:nvSpPr>
        <p:spPr>
          <a:xfrm>
            <a:off x="1772815" y="3305560"/>
            <a:ext cx="843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ইনস্টল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আনইনস্টল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ডিলিট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(ঘ) কাট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C7191-78EF-4ABA-B8BA-6C66814A1BD2}"/>
              </a:ext>
            </a:extLst>
          </p:cNvPr>
          <p:cNvSpPr/>
          <p:nvPr/>
        </p:nvSpPr>
        <p:spPr>
          <a:xfrm>
            <a:off x="1772814" y="3809731"/>
            <a:ext cx="84395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ঃসফটওয়্যার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iii.এডমিনিস্ট্রেটরের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D76A6F-7F3E-4019-BCF1-E9EAB1A1542D}"/>
              </a:ext>
            </a:extLst>
          </p:cNvPr>
          <p:cNvSpPr/>
          <p:nvPr/>
        </p:nvSpPr>
        <p:spPr>
          <a:xfrm>
            <a:off x="1772814" y="1603224"/>
            <a:ext cx="8439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১।প্রশ্নঃইলেকট্রনিকস Device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DB09B1-CDC8-45B4-AD80-35EAB61E9979}"/>
              </a:ext>
            </a:extLst>
          </p:cNvPr>
          <p:cNvSpPr/>
          <p:nvPr/>
        </p:nvSpPr>
        <p:spPr>
          <a:xfrm>
            <a:off x="1772814" y="2202307"/>
            <a:ext cx="8439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75F260-E7D1-4622-8D3F-7B77A2D07D14}"/>
              </a:ext>
            </a:extLst>
          </p:cNvPr>
          <p:cNvSpPr/>
          <p:nvPr/>
        </p:nvSpPr>
        <p:spPr>
          <a:xfrm>
            <a:off x="4267823" y="370613"/>
            <a:ext cx="344949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4A74D9-B063-45AC-932A-AB6065F10639}"/>
              </a:ext>
            </a:extLst>
          </p:cNvPr>
          <p:cNvSpPr/>
          <p:nvPr/>
        </p:nvSpPr>
        <p:spPr>
          <a:xfrm>
            <a:off x="5243803" y="2304870"/>
            <a:ext cx="429209" cy="368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4256BC-9F53-4893-82DB-8525CDE528E3}"/>
              </a:ext>
            </a:extLst>
          </p:cNvPr>
          <p:cNvSpPr/>
          <p:nvPr/>
        </p:nvSpPr>
        <p:spPr>
          <a:xfrm>
            <a:off x="3638939" y="3391053"/>
            <a:ext cx="429209" cy="422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557BFE-0A63-40D2-B1F4-F2A203296034}"/>
              </a:ext>
            </a:extLst>
          </p:cNvPr>
          <p:cNvSpPr/>
          <p:nvPr/>
        </p:nvSpPr>
        <p:spPr>
          <a:xfrm>
            <a:off x="6764694" y="6003956"/>
            <a:ext cx="401216" cy="387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D02880-2E5C-4E7D-9CBD-867E235A24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B0498A-9F89-407B-9C01-9EEDFFFB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4" y="247343"/>
            <a:ext cx="1405439" cy="3161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259DE-CC9A-4B74-8DDB-0F1A949DE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/>
        </p:blipFill>
        <p:spPr>
          <a:xfrm>
            <a:off x="10235682" y="301436"/>
            <a:ext cx="1654255" cy="31611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1FBEFF-AC0D-4D19-A32B-27A834436696}"/>
              </a:ext>
            </a:extLst>
          </p:cNvPr>
          <p:cNvSpPr/>
          <p:nvPr/>
        </p:nvSpPr>
        <p:spPr>
          <a:xfrm>
            <a:off x="2396055" y="722239"/>
            <a:ext cx="7376994" cy="166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E6759-8171-42CB-A0D0-9F5B6895B0D2}"/>
              </a:ext>
            </a:extLst>
          </p:cNvPr>
          <p:cNvSpPr/>
          <p:nvPr/>
        </p:nvSpPr>
        <p:spPr>
          <a:xfrm>
            <a:off x="867687" y="4932617"/>
            <a:ext cx="104566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Microsoft office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আনইনস্টলেশন করার প্রক্রিয়া লি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75C41-AEDB-48F1-A677-4241E5D4B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80" y="2930317"/>
            <a:ext cx="5498840" cy="1666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0D9AEE-7D76-40A1-BB5E-1CDBC2E5C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45A21F-637B-47CF-A6DD-168743075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10503" r="9366" b="10713"/>
          <a:stretch/>
        </p:blipFill>
        <p:spPr>
          <a:xfrm>
            <a:off x="40315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B40C5C-AB5E-44C0-B969-10D2312BCBA8}"/>
              </a:ext>
            </a:extLst>
          </p:cNvPr>
          <p:cNvSpPr/>
          <p:nvPr/>
        </p:nvSpPr>
        <p:spPr>
          <a:xfrm>
            <a:off x="2359090" y="457400"/>
            <a:ext cx="74738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B269E-D2FE-4C5E-A1DD-3456E8B1C9A8}"/>
              </a:ext>
            </a:extLst>
          </p:cNvPr>
          <p:cNvSpPr/>
          <p:nvPr/>
        </p:nvSpPr>
        <p:spPr>
          <a:xfrm>
            <a:off x="389838" y="3778899"/>
            <a:ext cx="5102945" cy="2789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গোগাউড়া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চুনারুঘাট,হবিগ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Email:selimmahmud</a:t>
            </a:r>
            <a:r>
              <a:rPr lang="en-US" sz="2000" b="1" dirty="0">
                <a:solidFill>
                  <a:srgbClr val="7030A0"/>
                </a:solidFill>
                <a:cs typeface="NikoshBAN" panose="02000000000000000000" pitchFamily="2" charset="0"/>
              </a:rPr>
              <a:t>46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239767-E4BA-4A65-87F5-C2772174F5D3}"/>
              </a:ext>
            </a:extLst>
          </p:cNvPr>
          <p:cNvSpPr/>
          <p:nvPr/>
        </p:nvSpPr>
        <p:spPr>
          <a:xfrm>
            <a:off x="2756581" y="2967335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701A8-4BA8-40CA-9732-9E740DA97B0D}"/>
              </a:ext>
            </a:extLst>
          </p:cNvPr>
          <p:cNvSpPr/>
          <p:nvPr/>
        </p:nvSpPr>
        <p:spPr>
          <a:xfrm>
            <a:off x="6484776" y="3936328"/>
            <a:ext cx="5158766" cy="2551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/১১/২০২১ই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481B43-EC3B-45D9-BD8E-C2440D8E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65" y="327077"/>
            <a:ext cx="2697648" cy="3676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9F3351-E6D4-4651-9016-BF13A6C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05" y="1713095"/>
            <a:ext cx="1216814" cy="48807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A51FE6-546C-488B-BF2B-17F2D45DA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50" y="661212"/>
            <a:ext cx="2478552" cy="322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97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FD7E5-510D-414C-B3B0-98D58DE9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8457"/>
          <a:stretch/>
        </p:blipFill>
        <p:spPr>
          <a:xfrm>
            <a:off x="114301" y="121298"/>
            <a:ext cx="11925300" cy="66154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648FFD-5147-44FD-B344-DC7F2F5817CB}"/>
              </a:ext>
            </a:extLst>
          </p:cNvPr>
          <p:cNvSpPr/>
          <p:nvPr/>
        </p:nvSpPr>
        <p:spPr>
          <a:xfrm>
            <a:off x="1884784" y="1184988"/>
            <a:ext cx="8528179" cy="3209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D899C-90B7-4136-ACF9-DE90CCE3CBDF}"/>
              </a:ext>
            </a:extLst>
          </p:cNvPr>
          <p:cNvSpPr/>
          <p:nvPr/>
        </p:nvSpPr>
        <p:spPr>
          <a:xfrm>
            <a:off x="0" y="0"/>
            <a:ext cx="12192000" cy="6736702"/>
          </a:xfrm>
          <a:prstGeom prst="rect">
            <a:avLst/>
          </a:prstGeom>
          <a:noFill/>
          <a:ln w="228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n w="12700" cmpd="thinThick">
                <a:gradFill>
                  <a:gsLst>
                    <a:gs pos="0">
                      <a:schemeClr val="accent1">
                        <a:lumMod val="5000"/>
                        <a:lumOff val="95000"/>
                        <a:alpha val="8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714DF-304F-4518-95BD-2B6A70F4F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0" y="1838131"/>
            <a:ext cx="4909457" cy="3162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75ED7-69AF-4944-8701-6C6B37FF0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42" y="1806604"/>
            <a:ext cx="5141168" cy="3162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3C0CEB-D657-4CAC-9CBA-0878410F30AE}"/>
              </a:ext>
            </a:extLst>
          </p:cNvPr>
          <p:cNvSpPr/>
          <p:nvPr/>
        </p:nvSpPr>
        <p:spPr>
          <a:xfrm>
            <a:off x="615036" y="331249"/>
            <a:ext cx="11305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ধ্যমে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67AAE-BE02-4767-AAE6-B033AAAA3B45}"/>
              </a:ext>
            </a:extLst>
          </p:cNvPr>
          <p:cNvSpPr/>
          <p:nvPr/>
        </p:nvSpPr>
        <p:spPr>
          <a:xfrm>
            <a:off x="2396412" y="5185595"/>
            <a:ext cx="739917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4A5EE-287F-49C1-BEBF-F2A12673133C}"/>
              </a:ext>
            </a:extLst>
          </p:cNvPr>
          <p:cNvSpPr/>
          <p:nvPr/>
        </p:nvSpPr>
        <p:spPr>
          <a:xfrm rot="10800000" flipV="1">
            <a:off x="684242" y="297423"/>
            <a:ext cx="11167199" cy="1055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35BB3-6E70-4804-888F-C602A8A1DC63}"/>
              </a:ext>
            </a:extLst>
          </p:cNvPr>
          <p:cNvSpPr/>
          <p:nvPr/>
        </p:nvSpPr>
        <p:spPr>
          <a:xfrm>
            <a:off x="3108572" y="5261509"/>
            <a:ext cx="5477070" cy="771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0CEFD-25C5-4CAF-A1D3-2EBDEAA283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1329F-E077-4169-81D3-89CE79CE4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72" y="1731526"/>
            <a:ext cx="8502054" cy="34790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60B02-A569-4908-8C6D-573C7217BD8F}"/>
              </a:ext>
            </a:extLst>
          </p:cNvPr>
          <p:cNvSpPr/>
          <p:nvPr/>
        </p:nvSpPr>
        <p:spPr>
          <a:xfrm>
            <a:off x="1121850" y="307910"/>
            <a:ext cx="9948299" cy="1175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রয়োজনীয়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487FC-0508-41E0-B09B-B2673A6CDABC}"/>
              </a:ext>
            </a:extLst>
          </p:cNvPr>
          <p:cNvSpPr/>
          <p:nvPr/>
        </p:nvSpPr>
        <p:spPr>
          <a:xfrm>
            <a:off x="2676885" y="5793885"/>
            <a:ext cx="6596743" cy="615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AA291-AC71-49CC-9F0C-27A29193E5A6}"/>
              </a:ext>
            </a:extLst>
          </p:cNvPr>
          <p:cNvSpPr/>
          <p:nvPr/>
        </p:nvSpPr>
        <p:spPr>
          <a:xfrm>
            <a:off x="912617" y="555868"/>
            <a:ext cx="10737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রয়োজ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B87181-118B-4421-96F8-37D926955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2"/>
          <a:stretch/>
        </p:blipFill>
        <p:spPr>
          <a:xfrm>
            <a:off x="1844972" y="1791478"/>
            <a:ext cx="8502053" cy="33954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EAB95A-6827-4339-86C4-8FE073E26AB8}"/>
              </a:ext>
            </a:extLst>
          </p:cNvPr>
          <p:cNvSpPr/>
          <p:nvPr/>
        </p:nvSpPr>
        <p:spPr>
          <a:xfrm>
            <a:off x="4124528" y="5776272"/>
            <a:ext cx="332686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980420-4566-481C-8645-7513D6891A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1DED6C-6EFC-4723-A389-A95D10CF86C0}"/>
              </a:ext>
            </a:extLst>
          </p:cNvPr>
          <p:cNvSpPr/>
          <p:nvPr/>
        </p:nvSpPr>
        <p:spPr>
          <a:xfrm>
            <a:off x="646922" y="3842075"/>
            <a:ext cx="10898155" cy="24444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আনইনস্ট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ED078-156F-454D-A0D3-407A0D31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r="2233" b="5357"/>
          <a:stretch/>
        </p:blipFill>
        <p:spPr>
          <a:xfrm>
            <a:off x="2578358" y="1910318"/>
            <a:ext cx="3813110" cy="1790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E27CA-D840-4270-A9E4-F286907E8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/>
        </p:blipFill>
        <p:spPr>
          <a:xfrm>
            <a:off x="6769749" y="1943132"/>
            <a:ext cx="2647950" cy="17252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BADD3B0-8471-432B-8628-FE6D4EEBCA12}"/>
              </a:ext>
            </a:extLst>
          </p:cNvPr>
          <p:cNvSpPr/>
          <p:nvPr/>
        </p:nvSpPr>
        <p:spPr>
          <a:xfrm>
            <a:off x="1029476" y="385441"/>
            <a:ext cx="10133045" cy="143801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0268D6-164C-43B3-A32E-9349F12371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D7A557A-430A-4E5F-8E87-A70F67DA2EB4}"/>
              </a:ext>
            </a:extLst>
          </p:cNvPr>
          <p:cNvSpPr/>
          <p:nvPr/>
        </p:nvSpPr>
        <p:spPr>
          <a:xfrm>
            <a:off x="1670180" y="559836"/>
            <a:ext cx="8360229" cy="12316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1F91E-5CD6-4757-8172-8B741811F4E5}"/>
              </a:ext>
            </a:extLst>
          </p:cNvPr>
          <p:cNvSpPr/>
          <p:nvPr/>
        </p:nvSpPr>
        <p:spPr>
          <a:xfrm>
            <a:off x="1020147" y="2134376"/>
            <a:ext cx="10363199" cy="951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AA038B-1E99-4574-83D4-32A531D00893}"/>
              </a:ext>
            </a:extLst>
          </p:cNvPr>
          <p:cNvSpPr/>
          <p:nvPr/>
        </p:nvSpPr>
        <p:spPr>
          <a:xfrm>
            <a:off x="889520" y="2787520"/>
            <a:ext cx="10773745" cy="26965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ইনস্টল ও আনইনস্টল কি তা বলতে পারবে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ইনস্টল করতে পারবে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আনইনস্টল করতে পারবে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EED03-1CB0-4837-8EF7-6E4BC6D6E5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n w="234950" cap="rnd" cmpd="sng">
                <a:solidFill>
                  <a:srgbClr val="0070C0"/>
                </a:solidFill>
                <a:prstDash val="lgDashDotDot"/>
                <a:bevel/>
              </a:ln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97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8C799C-B9F3-418F-B4C8-377DB19B98AB}"/>
              </a:ext>
            </a:extLst>
          </p:cNvPr>
          <p:cNvSpPr/>
          <p:nvPr/>
        </p:nvSpPr>
        <p:spPr>
          <a:xfrm>
            <a:off x="177283" y="381000"/>
            <a:ext cx="11748018" cy="1123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কিসের ভিত্তিতে ইনস্টল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3BC6D-5513-4409-AF3B-28A74440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847165"/>
            <a:ext cx="10544175" cy="26676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EB3E59-7D91-4AA8-A58B-C3B976EC4047}"/>
              </a:ext>
            </a:extLst>
          </p:cNvPr>
          <p:cNvSpPr/>
          <p:nvPr/>
        </p:nvSpPr>
        <p:spPr>
          <a:xfrm>
            <a:off x="1021555" y="5010835"/>
            <a:ext cx="10148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ব্যবহারকারীর যন্ত্রটি ব্যবহার করার উদ্দেশ্যের ভিত্তিতে ইনস্টল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462D9-1ABF-4FFB-9FE4-95CEBBCC16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4CCC2F-B7B2-4E19-B022-B33E99E6189D}"/>
              </a:ext>
            </a:extLst>
          </p:cNvPr>
          <p:cNvSpPr/>
          <p:nvPr/>
        </p:nvSpPr>
        <p:spPr>
          <a:xfrm>
            <a:off x="342900" y="506878"/>
            <a:ext cx="11506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িষয়গুলো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প্রয়োজনঃ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F769C-9D2B-47F6-BB57-3F88D5F2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"/>
          <a:stretch/>
        </p:blipFill>
        <p:spPr>
          <a:xfrm>
            <a:off x="1052512" y="1495424"/>
            <a:ext cx="1008697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5EDF06-964D-4EF9-8E16-4BE62E5FA9DE}"/>
              </a:ext>
            </a:extLst>
          </p:cNvPr>
          <p:cNvSpPr/>
          <p:nvPr/>
        </p:nvSpPr>
        <p:spPr>
          <a:xfrm>
            <a:off x="785022" y="5381625"/>
            <a:ext cx="10435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6E63F-6B85-418B-A320-5FE59EE7D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506" r="10671" b="15569"/>
          <a:stretch/>
        </p:blipFill>
        <p:spPr>
          <a:xfrm>
            <a:off x="1052512" y="1532158"/>
            <a:ext cx="9810750" cy="359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104512-F741-4CF1-B13D-278591797B28}"/>
              </a:ext>
            </a:extLst>
          </p:cNvPr>
          <p:cNvSpPr/>
          <p:nvPr/>
        </p:nvSpPr>
        <p:spPr>
          <a:xfrm>
            <a:off x="693776" y="5418358"/>
            <a:ext cx="10956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read me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ফাইলটিতে জরুরী কিছু কাজের কথা লেখা আছে কিনা পড়ে নিতে হবে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CC760-2FE5-42A3-91F3-E72DD4F714FD}"/>
              </a:ext>
            </a:extLst>
          </p:cNvPr>
          <p:cNvSpPr/>
          <p:nvPr/>
        </p:nvSpPr>
        <p:spPr>
          <a:xfrm>
            <a:off x="2760517" y="5381625"/>
            <a:ext cx="6216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B6275F-DACE-4744-9044-17D51A427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1" y="1694084"/>
            <a:ext cx="9941893" cy="342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7CCEC-8908-4400-B1FF-3231497F5F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669261"/>
            <a:ext cx="9941893" cy="3417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FD8C4D-C9C3-4565-BACE-FE664E1D683E}"/>
              </a:ext>
            </a:extLst>
          </p:cNvPr>
          <p:cNvSpPr/>
          <p:nvPr/>
        </p:nvSpPr>
        <p:spPr>
          <a:xfrm>
            <a:off x="1152525" y="6036175"/>
            <a:ext cx="900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এডমিনিস্ট্রেট্রের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96A7A9-86F2-4A50-90D1-E1F708A231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D82AE565-89A3-4D03-A9E1-5EF45CD77DD2}"/>
              </a:ext>
            </a:extLst>
          </p:cNvPr>
          <p:cNvSpPr/>
          <p:nvPr/>
        </p:nvSpPr>
        <p:spPr>
          <a:xfrm>
            <a:off x="2265783" y="709126"/>
            <a:ext cx="7660433" cy="1595535"/>
          </a:xfrm>
          <a:prstGeom prst="ribbon">
            <a:avLst>
              <a:gd name="adj1" fmla="val 11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9AB85-4306-4FA5-A02F-AE0975E3EC89}"/>
              </a:ext>
            </a:extLst>
          </p:cNvPr>
          <p:cNvSpPr/>
          <p:nvPr/>
        </p:nvSpPr>
        <p:spPr>
          <a:xfrm>
            <a:off x="1444689" y="4702324"/>
            <a:ext cx="101796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লক্ষনীয়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D3678-A98E-44DF-8BC8-5C8B63CE94A8}"/>
              </a:ext>
            </a:extLst>
          </p:cNvPr>
          <p:cNvSpPr/>
          <p:nvPr/>
        </p:nvSpPr>
        <p:spPr>
          <a:xfrm>
            <a:off x="8453534" y="2471354"/>
            <a:ext cx="3331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সময়ঃ৫মিনিট।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B1D44-BB9A-4CD7-A882-FDDD24367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1" y="2555107"/>
            <a:ext cx="4729315" cy="2021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A0E9F7-6AA5-4952-AB17-0B4AD2F665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749</Words>
  <Application>Microsoft Office PowerPoint</Application>
  <PresentationFormat>Widescreen</PresentationFormat>
  <Paragraphs>82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167</cp:revision>
  <dcterms:created xsi:type="dcterms:W3CDTF">2021-10-27T16:30:30Z</dcterms:created>
  <dcterms:modified xsi:type="dcterms:W3CDTF">2021-11-02T13:35:46Z</dcterms:modified>
</cp:coreProperties>
</file>