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7" r:id="rId11"/>
    <p:sldId id="269" r:id="rId12"/>
    <p:sldId id="270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373"/>
    <a:srgbClr val="F57DD6"/>
    <a:srgbClr val="000000"/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2EB8-310A-4BF8-854E-2254CAD9D503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1C22F09-9D24-4CC4-A95A-677C7FE24F80}">
      <dgm:prSet phldrT="[Text]" custT="1"/>
      <dgm:spPr/>
      <dgm:t>
        <a:bodyPr/>
        <a:lstStyle/>
        <a:p>
          <a:r>
            <a:rPr lang="bn-IN" sz="2000" dirty="0" smtClean="0">
              <a:latin typeface="NikoshBAN" panose="02000000000000000000" pitchFamily="2" charset="0"/>
              <a:cs typeface="NikoshBAN" panose="02000000000000000000" pitchFamily="2" charset="0"/>
            </a:rPr>
            <a:t>দলীয় কাজ</a:t>
          </a:r>
          <a:endParaRPr lang="en-US" sz="2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A47967-73CF-470B-9C4D-AEF034455D47}" type="parTrans" cxnId="{05E4C5E7-0A76-4EB8-BFD6-0D9C7E1ADCCD}">
      <dgm:prSet/>
      <dgm:spPr/>
      <dgm:t>
        <a:bodyPr/>
        <a:lstStyle/>
        <a:p>
          <a:endParaRPr lang="en-US"/>
        </a:p>
      </dgm:t>
    </dgm:pt>
    <dgm:pt modelId="{3CC0FD99-CF1F-4D62-95E9-DC72E0C04FBE}" type="sibTrans" cxnId="{05E4C5E7-0A76-4EB8-BFD6-0D9C7E1ADCCD}">
      <dgm:prSet/>
      <dgm:spPr/>
      <dgm:t>
        <a:bodyPr/>
        <a:lstStyle/>
        <a:p>
          <a:endParaRPr lang="en-US"/>
        </a:p>
      </dgm:t>
    </dgm:pt>
    <dgm:pt modelId="{B9BF34FE-387D-4A2A-8709-4EE481FBD741}">
      <dgm:prSet phldrT="[Text]" custT="1"/>
      <dgm:spPr/>
      <dgm:t>
        <a:bodyPr/>
        <a:lstStyle/>
        <a:p>
          <a:r>
            <a:rPr lang="bn-IN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রেখা দল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847058-3715-4DBA-912F-468D5D97C128}" type="parTrans" cxnId="{4BE97640-5867-4582-AC0C-DBB6BAAB11B5}">
      <dgm:prSet/>
      <dgm:spPr/>
      <dgm:t>
        <a:bodyPr/>
        <a:lstStyle/>
        <a:p>
          <a:endParaRPr lang="en-US"/>
        </a:p>
      </dgm:t>
    </dgm:pt>
    <dgm:pt modelId="{738DDEB4-9370-4DD2-9B66-BBBF303A1C80}" type="sibTrans" cxnId="{4BE97640-5867-4582-AC0C-DBB6BAAB11B5}">
      <dgm:prSet/>
      <dgm:spPr/>
      <dgm:t>
        <a:bodyPr/>
        <a:lstStyle/>
        <a:p>
          <a:endParaRPr lang="en-US"/>
        </a:p>
      </dgm:t>
    </dgm:pt>
    <dgm:pt modelId="{E16B603C-0FCA-44C1-A440-0609037EFF3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বিন্দু দল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7193E3-7A15-4C61-954D-D48C75B41EDF}" type="parTrans" cxnId="{CCA949B6-B75C-4B86-9F08-D738198BB86B}">
      <dgm:prSet/>
      <dgm:spPr/>
      <dgm:t>
        <a:bodyPr/>
        <a:lstStyle/>
        <a:p>
          <a:endParaRPr lang="en-US"/>
        </a:p>
      </dgm:t>
    </dgm:pt>
    <dgm:pt modelId="{3AB9F6A1-9603-4BD1-9263-F8D9200F86DE}" type="sibTrans" cxnId="{CCA949B6-B75C-4B86-9F08-D738198BB86B}">
      <dgm:prSet/>
      <dgm:spPr/>
      <dgm:t>
        <a:bodyPr/>
        <a:lstStyle/>
        <a:p>
          <a:endParaRPr lang="en-US"/>
        </a:p>
      </dgm:t>
    </dgm:pt>
    <dgm:pt modelId="{EAD83C02-8865-411E-BCF4-865E2211003F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সমতল দল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60D18B-C1F0-4105-AD01-CDE3D8A1E31A}" type="parTrans" cxnId="{FD1F3579-035B-4945-B535-B7A83C0949E2}">
      <dgm:prSet/>
      <dgm:spPr/>
      <dgm:t>
        <a:bodyPr/>
        <a:lstStyle/>
        <a:p>
          <a:endParaRPr lang="en-US"/>
        </a:p>
      </dgm:t>
    </dgm:pt>
    <dgm:pt modelId="{06CF9935-761C-4917-BA1B-8A2B826E57B7}" type="sibTrans" cxnId="{FD1F3579-035B-4945-B535-B7A83C0949E2}">
      <dgm:prSet/>
      <dgm:spPr/>
      <dgm:t>
        <a:bodyPr/>
        <a:lstStyle/>
        <a:p>
          <a:endParaRPr lang="en-US"/>
        </a:p>
      </dgm:t>
    </dgm:pt>
    <dgm:pt modelId="{FB291F28-0056-4C6A-9548-4B5911A4F07E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বক্রতল দল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8A53FE-A82E-42D3-BD15-9C2CA99711F0}" type="parTrans" cxnId="{38E74A79-1592-4F75-B8C2-8F18EEAC264D}">
      <dgm:prSet/>
      <dgm:spPr/>
      <dgm:t>
        <a:bodyPr/>
        <a:lstStyle/>
        <a:p>
          <a:endParaRPr lang="en-US"/>
        </a:p>
      </dgm:t>
    </dgm:pt>
    <dgm:pt modelId="{E14F7E9C-79BD-49C6-AC2F-A831BB3B0D81}" type="sibTrans" cxnId="{38E74A79-1592-4F75-B8C2-8F18EEAC264D}">
      <dgm:prSet/>
      <dgm:spPr/>
      <dgm:t>
        <a:bodyPr/>
        <a:lstStyle/>
        <a:p>
          <a:endParaRPr lang="en-US"/>
        </a:p>
      </dgm:t>
    </dgm:pt>
    <dgm:pt modelId="{A9990C30-E7A6-4A81-96CC-3B042EE798D9}" type="pres">
      <dgm:prSet presAssocID="{D52A2EB8-310A-4BF8-854E-2254CAD9D5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258CC3-0C5C-4223-A7E7-CA0D27050160}" type="pres">
      <dgm:prSet presAssocID="{A1C22F09-9D24-4CC4-A95A-677C7FE24F80}" presName="centerShape" presStyleLbl="node0" presStyleIdx="0" presStyleCnt="1" custScaleX="101089" custScaleY="75111" custLinFactNeighborY="-925"/>
      <dgm:spPr/>
      <dgm:t>
        <a:bodyPr/>
        <a:lstStyle/>
        <a:p>
          <a:endParaRPr lang="en-US"/>
        </a:p>
      </dgm:t>
    </dgm:pt>
    <dgm:pt modelId="{42F23380-8A42-4C9C-B4F6-C5CABE967762}" type="pres">
      <dgm:prSet presAssocID="{F2847058-3715-4DBA-912F-468D5D97C128}" presName="Name9" presStyleLbl="parChTrans1D2" presStyleIdx="0" presStyleCnt="4"/>
      <dgm:spPr/>
      <dgm:t>
        <a:bodyPr/>
        <a:lstStyle/>
        <a:p>
          <a:endParaRPr lang="en-US"/>
        </a:p>
      </dgm:t>
    </dgm:pt>
    <dgm:pt modelId="{2D4CD2C1-56CF-48A9-B5FF-E9F6CF1DF07A}" type="pres">
      <dgm:prSet presAssocID="{F2847058-3715-4DBA-912F-468D5D97C128}" presName="connTx" presStyleLbl="parChTrans1D2" presStyleIdx="0" presStyleCnt="4"/>
      <dgm:spPr/>
      <dgm:t>
        <a:bodyPr/>
        <a:lstStyle/>
        <a:p>
          <a:endParaRPr lang="en-US"/>
        </a:p>
      </dgm:t>
    </dgm:pt>
    <dgm:pt modelId="{D058596F-276E-4360-A251-2EA4C76C65AA}" type="pres">
      <dgm:prSet presAssocID="{B9BF34FE-387D-4A2A-8709-4EE481FBD741}" presName="node" presStyleLbl="node1" presStyleIdx="0" presStyleCnt="4" custScaleX="121841" custScaleY="107435" custRadScaleRad="94486" custRadScaleInc="-3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7254D6-5C5A-4CA1-8470-961739C86CFB}" type="pres">
      <dgm:prSet presAssocID="{817193E3-7A15-4C61-954D-D48C75B41EDF}" presName="Name9" presStyleLbl="parChTrans1D2" presStyleIdx="1" presStyleCnt="4"/>
      <dgm:spPr/>
      <dgm:t>
        <a:bodyPr/>
        <a:lstStyle/>
        <a:p>
          <a:endParaRPr lang="en-US"/>
        </a:p>
      </dgm:t>
    </dgm:pt>
    <dgm:pt modelId="{7F64B50B-E2BF-4826-950C-93A4D509AB74}" type="pres">
      <dgm:prSet presAssocID="{817193E3-7A15-4C61-954D-D48C75B41EDF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F7E58A0-2E81-4C71-B8C6-D11E0E6BA415}" type="pres">
      <dgm:prSet presAssocID="{E16B603C-0FCA-44C1-A440-0609037EFF39}" presName="node" presStyleLbl="node1" presStyleIdx="1" presStyleCnt="4" custScaleX="123341" custScaleY="120393" custRadScaleRad="103089" custRadScaleInc="-1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EC0F4-EFCF-488D-839F-EFAAD8EEB009}" type="pres">
      <dgm:prSet presAssocID="{DA60D18B-C1F0-4105-AD01-CDE3D8A1E31A}" presName="Name9" presStyleLbl="parChTrans1D2" presStyleIdx="2" presStyleCnt="4"/>
      <dgm:spPr/>
      <dgm:t>
        <a:bodyPr/>
        <a:lstStyle/>
        <a:p>
          <a:endParaRPr lang="en-US"/>
        </a:p>
      </dgm:t>
    </dgm:pt>
    <dgm:pt modelId="{0630258B-6384-4DA8-8A1B-D3B787AFFD94}" type="pres">
      <dgm:prSet presAssocID="{DA60D18B-C1F0-4105-AD01-CDE3D8A1E31A}" presName="connTx" presStyleLbl="parChTrans1D2" presStyleIdx="2" presStyleCnt="4"/>
      <dgm:spPr/>
      <dgm:t>
        <a:bodyPr/>
        <a:lstStyle/>
        <a:p>
          <a:endParaRPr lang="en-US"/>
        </a:p>
      </dgm:t>
    </dgm:pt>
    <dgm:pt modelId="{D7109C2F-5673-40E1-AE1E-7F7E5C7D6EE4}" type="pres">
      <dgm:prSet presAssocID="{EAD83C02-8865-411E-BCF4-865E2211003F}" presName="node" presStyleLbl="node1" presStyleIdx="2" presStyleCnt="4" custScaleX="116754" custScaleY="111895" custRadScaleRad="90145" custRadScaleInc="17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5127A1-D618-4492-85CA-D15B4D4A86A4}" type="pres">
      <dgm:prSet presAssocID="{5B8A53FE-A82E-42D3-BD15-9C2CA99711F0}" presName="Name9" presStyleLbl="parChTrans1D2" presStyleIdx="3" presStyleCnt="4"/>
      <dgm:spPr/>
      <dgm:t>
        <a:bodyPr/>
        <a:lstStyle/>
        <a:p>
          <a:endParaRPr lang="en-US"/>
        </a:p>
      </dgm:t>
    </dgm:pt>
    <dgm:pt modelId="{05E4AFBD-344D-4DEB-ADED-644F4D3FBF25}" type="pres">
      <dgm:prSet presAssocID="{5B8A53FE-A82E-42D3-BD15-9C2CA99711F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222DDF82-1742-4F69-B5B9-C2BA953DF3D6}" type="pres">
      <dgm:prSet presAssocID="{FB291F28-0056-4C6A-9548-4B5911A4F07E}" presName="node" presStyleLbl="node1" presStyleIdx="3" presStyleCnt="4" custScaleX="130520" custScaleY="120295" custRadScaleRad="106896" custRadScaleInc="58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23D1B8-EBE7-4B90-99EF-C3A0A58DAD73}" type="presOf" srcId="{5B8A53FE-A82E-42D3-BD15-9C2CA99711F0}" destId="{6B5127A1-D618-4492-85CA-D15B4D4A86A4}" srcOrd="0" destOrd="0" presId="urn:microsoft.com/office/officeart/2005/8/layout/radial1"/>
    <dgm:cxn modelId="{CCA949B6-B75C-4B86-9F08-D738198BB86B}" srcId="{A1C22F09-9D24-4CC4-A95A-677C7FE24F80}" destId="{E16B603C-0FCA-44C1-A440-0609037EFF39}" srcOrd="1" destOrd="0" parTransId="{817193E3-7A15-4C61-954D-D48C75B41EDF}" sibTransId="{3AB9F6A1-9603-4BD1-9263-F8D9200F86DE}"/>
    <dgm:cxn modelId="{451F599D-94EC-4F1F-9876-C53B78842D1F}" type="presOf" srcId="{817193E3-7A15-4C61-954D-D48C75B41EDF}" destId="{3C7254D6-5C5A-4CA1-8470-961739C86CFB}" srcOrd="0" destOrd="0" presId="urn:microsoft.com/office/officeart/2005/8/layout/radial1"/>
    <dgm:cxn modelId="{7BB346B5-C330-4ABF-91EE-2F1F19E2957A}" type="presOf" srcId="{A1C22F09-9D24-4CC4-A95A-677C7FE24F80}" destId="{5F258CC3-0C5C-4223-A7E7-CA0D27050160}" srcOrd="0" destOrd="0" presId="urn:microsoft.com/office/officeart/2005/8/layout/radial1"/>
    <dgm:cxn modelId="{BAF5285A-9EDF-4020-9BC7-46B7E8D030C1}" type="presOf" srcId="{EAD83C02-8865-411E-BCF4-865E2211003F}" destId="{D7109C2F-5673-40E1-AE1E-7F7E5C7D6EE4}" srcOrd="0" destOrd="0" presId="urn:microsoft.com/office/officeart/2005/8/layout/radial1"/>
    <dgm:cxn modelId="{FD1F3579-035B-4945-B535-B7A83C0949E2}" srcId="{A1C22F09-9D24-4CC4-A95A-677C7FE24F80}" destId="{EAD83C02-8865-411E-BCF4-865E2211003F}" srcOrd="2" destOrd="0" parTransId="{DA60D18B-C1F0-4105-AD01-CDE3D8A1E31A}" sibTransId="{06CF9935-761C-4917-BA1B-8A2B826E57B7}"/>
    <dgm:cxn modelId="{38E74A79-1592-4F75-B8C2-8F18EEAC264D}" srcId="{A1C22F09-9D24-4CC4-A95A-677C7FE24F80}" destId="{FB291F28-0056-4C6A-9548-4B5911A4F07E}" srcOrd="3" destOrd="0" parTransId="{5B8A53FE-A82E-42D3-BD15-9C2CA99711F0}" sibTransId="{E14F7E9C-79BD-49C6-AC2F-A831BB3B0D81}"/>
    <dgm:cxn modelId="{34F3D6AA-A557-46D4-84B7-C9B7550D889C}" type="presOf" srcId="{817193E3-7A15-4C61-954D-D48C75B41EDF}" destId="{7F64B50B-E2BF-4826-950C-93A4D509AB74}" srcOrd="1" destOrd="0" presId="urn:microsoft.com/office/officeart/2005/8/layout/radial1"/>
    <dgm:cxn modelId="{CD78D664-269A-46E1-A1A1-56ADB7413CE3}" type="presOf" srcId="{FB291F28-0056-4C6A-9548-4B5911A4F07E}" destId="{222DDF82-1742-4F69-B5B9-C2BA953DF3D6}" srcOrd="0" destOrd="0" presId="urn:microsoft.com/office/officeart/2005/8/layout/radial1"/>
    <dgm:cxn modelId="{94513278-FD15-4D03-BCCC-863A1DB4DEF9}" type="presOf" srcId="{DA60D18B-C1F0-4105-AD01-CDE3D8A1E31A}" destId="{B63EC0F4-EFCF-488D-839F-EFAAD8EEB009}" srcOrd="0" destOrd="0" presId="urn:microsoft.com/office/officeart/2005/8/layout/radial1"/>
    <dgm:cxn modelId="{475E4D26-B797-4F02-81E2-89CBC81B61EC}" type="presOf" srcId="{B9BF34FE-387D-4A2A-8709-4EE481FBD741}" destId="{D058596F-276E-4360-A251-2EA4C76C65AA}" srcOrd="0" destOrd="0" presId="urn:microsoft.com/office/officeart/2005/8/layout/radial1"/>
    <dgm:cxn modelId="{2CA0B106-D8BE-4E5E-AAC6-FC9B6A478910}" type="presOf" srcId="{D52A2EB8-310A-4BF8-854E-2254CAD9D503}" destId="{A9990C30-E7A6-4A81-96CC-3B042EE798D9}" srcOrd="0" destOrd="0" presId="urn:microsoft.com/office/officeart/2005/8/layout/radial1"/>
    <dgm:cxn modelId="{F0FCF359-A335-4F01-823E-713F38FECA06}" type="presOf" srcId="{DA60D18B-C1F0-4105-AD01-CDE3D8A1E31A}" destId="{0630258B-6384-4DA8-8A1B-D3B787AFFD94}" srcOrd="1" destOrd="0" presId="urn:microsoft.com/office/officeart/2005/8/layout/radial1"/>
    <dgm:cxn modelId="{05E4C5E7-0A76-4EB8-BFD6-0D9C7E1ADCCD}" srcId="{D52A2EB8-310A-4BF8-854E-2254CAD9D503}" destId="{A1C22F09-9D24-4CC4-A95A-677C7FE24F80}" srcOrd="0" destOrd="0" parTransId="{44A47967-73CF-470B-9C4D-AEF034455D47}" sibTransId="{3CC0FD99-CF1F-4D62-95E9-DC72E0C04FBE}"/>
    <dgm:cxn modelId="{A23C0C38-1C55-4B2A-9934-8CB7C1442176}" type="presOf" srcId="{E16B603C-0FCA-44C1-A440-0609037EFF39}" destId="{FF7E58A0-2E81-4C71-B8C6-D11E0E6BA415}" srcOrd="0" destOrd="0" presId="urn:microsoft.com/office/officeart/2005/8/layout/radial1"/>
    <dgm:cxn modelId="{4BE97640-5867-4582-AC0C-DBB6BAAB11B5}" srcId="{A1C22F09-9D24-4CC4-A95A-677C7FE24F80}" destId="{B9BF34FE-387D-4A2A-8709-4EE481FBD741}" srcOrd="0" destOrd="0" parTransId="{F2847058-3715-4DBA-912F-468D5D97C128}" sibTransId="{738DDEB4-9370-4DD2-9B66-BBBF303A1C80}"/>
    <dgm:cxn modelId="{D1EE5E27-8765-4737-90F2-58933EA5A3EA}" type="presOf" srcId="{F2847058-3715-4DBA-912F-468D5D97C128}" destId="{42F23380-8A42-4C9C-B4F6-C5CABE967762}" srcOrd="0" destOrd="0" presId="urn:microsoft.com/office/officeart/2005/8/layout/radial1"/>
    <dgm:cxn modelId="{C2415884-AD99-4B0F-8707-5D45F6AFE62F}" type="presOf" srcId="{5B8A53FE-A82E-42D3-BD15-9C2CA99711F0}" destId="{05E4AFBD-344D-4DEB-ADED-644F4D3FBF25}" srcOrd="1" destOrd="0" presId="urn:microsoft.com/office/officeart/2005/8/layout/radial1"/>
    <dgm:cxn modelId="{1DDFBA10-F2BB-4AAB-9B21-28330F99701C}" type="presOf" srcId="{F2847058-3715-4DBA-912F-468D5D97C128}" destId="{2D4CD2C1-56CF-48A9-B5FF-E9F6CF1DF07A}" srcOrd="1" destOrd="0" presId="urn:microsoft.com/office/officeart/2005/8/layout/radial1"/>
    <dgm:cxn modelId="{FAA046B7-3EBD-4A92-BD5E-D68ADF3C77E2}" type="presParOf" srcId="{A9990C30-E7A6-4A81-96CC-3B042EE798D9}" destId="{5F258CC3-0C5C-4223-A7E7-CA0D27050160}" srcOrd="0" destOrd="0" presId="urn:microsoft.com/office/officeart/2005/8/layout/radial1"/>
    <dgm:cxn modelId="{9855BEB6-C86B-4D63-A812-2180176E7A28}" type="presParOf" srcId="{A9990C30-E7A6-4A81-96CC-3B042EE798D9}" destId="{42F23380-8A42-4C9C-B4F6-C5CABE967762}" srcOrd="1" destOrd="0" presId="urn:microsoft.com/office/officeart/2005/8/layout/radial1"/>
    <dgm:cxn modelId="{300D7201-A696-4993-BDA8-765A675CAAB9}" type="presParOf" srcId="{42F23380-8A42-4C9C-B4F6-C5CABE967762}" destId="{2D4CD2C1-56CF-48A9-B5FF-E9F6CF1DF07A}" srcOrd="0" destOrd="0" presId="urn:microsoft.com/office/officeart/2005/8/layout/radial1"/>
    <dgm:cxn modelId="{0D70FD7A-1706-463D-9839-0D5B1DF9A362}" type="presParOf" srcId="{A9990C30-E7A6-4A81-96CC-3B042EE798D9}" destId="{D058596F-276E-4360-A251-2EA4C76C65AA}" srcOrd="2" destOrd="0" presId="urn:microsoft.com/office/officeart/2005/8/layout/radial1"/>
    <dgm:cxn modelId="{541AAB30-064A-45E2-BB96-E3911DBE87B6}" type="presParOf" srcId="{A9990C30-E7A6-4A81-96CC-3B042EE798D9}" destId="{3C7254D6-5C5A-4CA1-8470-961739C86CFB}" srcOrd="3" destOrd="0" presId="urn:microsoft.com/office/officeart/2005/8/layout/radial1"/>
    <dgm:cxn modelId="{FA7773AD-5BE3-46E3-BF2A-8E6689B1FD4A}" type="presParOf" srcId="{3C7254D6-5C5A-4CA1-8470-961739C86CFB}" destId="{7F64B50B-E2BF-4826-950C-93A4D509AB74}" srcOrd="0" destOrd="0" presId="urn:microsoft.com/office/officeart/2005/8/layout/radial1"/>
    <dgm:cxn modelId="{277C2066-8C99-4F4A-B158-4FF4AE391AB0}" type="presParOf" srcId="{A9990C30-E7A6-4A81-96CC-3B042EE798D9}" destId="{FF7E58A0-2E81-4C71-B8C6-D11E0E6BA415}" srcOrd="4" destOrd="0" presId="urn:microsoft.com/office/officeart/2005/8/layout/radial1"/>
    <dgm:cxn modelId="{FF7CE339-7286-4AFD-BA8E-73A475D43BC2}" type="presParOf" srcId="{A9990C30-E7A6-4A81-96CC-3B042EE798D9}" destId="{B63EC0F4-EFCF-488D-839F-EFAAD8EEB009}" srcOrd="5" destOrd="0" presId="urn:microsoft.com/office/officeart/2005/8/layout/radial1"/>
    <dgm:cxn modelId="{B47CFB02-7564-4AEA-8B4A-44875F80A088}" type="presParOf" srcId="{B63EC0F4-EFCF-488D-839F-EFAAD8EEB009}" destId="{0630258B-6384-4DA8-8A1B-D3B787AFFD94}" srcOrd="0" destOrd="0" presId="urn:microsoft.com/office/officeart/2005/8/layout/radial1"/>
    <dgm:cxn modelId="{9A431DAA-F7CE-4B47-BC9A-8DD0C9F584F3}" type="presParOf" srcId="{A9990C30-E7A6-4A81-96CC-3B042EE798D9}" destId="{D7109C2F-5673-40E1-AE1E-7F7E5C7D6EE4}" srcOrd="6" destOrd="0" presId="urn:microsoft.com/office/officeart/2005/8/layout/radial1"/>
    <dgm:cxn modelId="{35C41488-A4D9-4EB5-AA6A-8CAE3F65B953}" type="presParOf" srcId="{A9990C30-E7A6-4A81-96CC-3B042EE798D9}" destId="{6B5127A1-D618-4492-85CA-D15B4D4A86A4}" srcOrd="7" destOrd="0" presId="urn:microsoft.com/office/officeart/2005/8/layout/radial1"/>
    <dgm:cxn modelId="{EC9E7E8E-68B1-44D8-8850-A46921615FAD}" type="presParOf" srcId="{6B5127A1-D618-4492-85CA-D15B4D4A86A4}" destId="{05E4AFBD-344D-4DEB-ADED-644F4D3FBF25}" srcOrd="0" destOrd="0" presId="urn:microsoft.com/office/officeart/2005/8/layout/radial1"/>
    <dgm:cxn modelId="{D5F790AA-0C15-483B-90D7-64B7B5AF29BC}" type="presParOf" srcId="{A9990C30-E7A6-4A81-96CC-3B042EE798D9}" destId="{222DDF82-1742-4F69-B5B9-C2BA953DF3D6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58CC3-0C5C-4223-A7E7-CA0D27050160}">
      <dsp:nvSpPr>
        <dsp:cNvPr id="0" name=""/>
        <dsp:cNvSpPr/>
      </dsp:nvSpPr>
      <dsp:spPr>
        <a:xfrm>
          <a:off x="2851127" y="2351177"/>
          <a:ext cx="1691697" cy="1256962"/>
        </a:xfrm>
        <a:prstGeom prst="ellipse">
          <a:avLst/>
        </a:prstGeom>
        <a:solidFill>
          <a:srgbClr val="C00000"/>
        </a:solidFill>
        <a:ln w="381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0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দলীয় কাজ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98870" y="2535255"/>
        <a:ext cx="1196211" cy="888806"/>
      </dsp:txXfrm>
    </dsp:sp>
    <dsp:sp modelId="{42F23380-8A42-4C9C-B4F6-C5CABE967762}">
      <dsp:nvSpPr>
        <dsp:cNvPr id="0" name=""/>
        <dsp:cNvSpPr/>
      </dsp:nvSpPr>
      <dsp:spPr>
        <a:xfrm rot="16200000">
          <a:off x="3452004" y="2085669"/>
          <a:ext cx="489943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489943" y="20536"/>
              </a:lnTo>
            </a:path>
          </a:pathLst>
        </a:custGeom>
        <a:noFill/>
        <a:ln w="5715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84727" y="2093957"/>
        <a:ext cx="24497" cy="24497"/>
      </dsp:txXfrm>
    </dsp:sp>
    <dsp:sp modelId="{D058596F-276E-4360-A251-2EA4C76C65AA}">
      <dsp:nvSpPr>
        <dsp:cNvPr id="0" name=""/>
        <dsp:cNvSpPr/>
      </dsp:nvSpPr>
      <dsp:spPr>
        <a:xfrm>
          <a:off x="2677488" y="63338"/>
          <a:ext cx="2038976" cy="1797895"/>
        </a:xfrm>
        <a:prstGeom prst="ellipse">
          <a:avLst/>
        </a:prstGeom>
        <a:solidFill>
          <a:srgbClr val="002060"/>
        </a:solidFill>
        <a:ln w="381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রেখা দল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6089" y="326634"/>
        <a:ext cx="1441774" cy="1271303"/>
      </dsp:txXfrm>
    </dsp:sp>
    <dsp:sp modelId="{3C7254D6-5C5A-4CA1-8470-961739C86CFB}">
      <dsp:nvSpPr>
        <dsp:cNvPr id="0" name=""/>
        <dsp:cNvSpPr/>
      </dsp:nvSpPr>
      <dsp:spPr>
        <a:xfrm rot="20574">
          <a:off x="4542793" y="2965285"/>
          <a:ext cx="367865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367865" y="20536"/>
              </a:lnTo>
            </a:path>
          </a:pathLst>
        </a:custGeom>
        <a:noFill/>
        <a:ln w="5715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7530" y="2976624"/>
        <a:ext cx="18393" cy="18393"/>
      </dsp:txXfrm>
    </dsp:sp>
    <dsp:sp modelId="{FF7E58A0-2E81-4C71-B8C6-D11E0E6BA415}">
      <dsp:nvSpPr>
        <dsp:cNvPr id="0" name=""/>
        <dsp:cNvSpPr/>
      </dsp:nvSpPr>
      <dsp:spPr>
        <a:xfrm>
          <a:off x="4910636" y="1985726"/>
          <a:ext cx="2064078" cy="2014744"/>
        </a:xfrm>
        <a:prstGeom prst="ellipse">
          <a:avLst/>
        </a:prstGeom>
        <a:solidFill>
          <a:srgbClr val="002060"/>
        </a:solidFill>
        <a:ln w="381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বিন্দু দল</a:t>
          </a:r>
          <a:endParaRPr lang="en-US" sz="4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12913" y="2280778"/>
        <a:ext cx="1459524" cy="1424640"/>
      </dsp:txXfrm>
    </dsp:sp>
    <dsp:sp modelId="{B63EC0F4-EFCF-488D-839F-EFAAD8EEB009}">
      <dsp:nvSpPr>
        <dsp:cNvPr id="0" name=""/>
        <dsp:cNvSpPr/>
      </dsp:nvSpPr>
      <dsp:spPr>
        <a:xfrm rot="5446062">
          <a:off x="3465917" y="3807246"/>
          <a:ext cx="439387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439387" y="20536"/>
              </a:lnTo>
            </a:path>
          </a:pathLst>
        </a:custGeom>
        <a:noFill/>
        <a:ln w="5715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674626" y="3816798"/>
        <a:ext cx="21969" cy="21969"/>
      </dsp:txXfrm>
    </dsp:sp>
    <dsp:sp modelId="{D7109C2F-5673-40E1-AE1E-7F7E5C7D6EE4}">
      <dsp:nvSpPr>
        <dsp:cNvPr id="0" name=""/>
        <dsp:cNvSpPr/>
      </dsp:nvSpPr>
      <dsp:spPr>
        <a:xfrm>
          <a:off x="2693200" y="4047379"/>
          <a:ext cx="1953846" cy="1872532"/>
        </a:xfrm>
        <a:prstGeom prst="ellipse">
          <a:avLst/>
        </a:prstGeom>
        <a:solidFill>
          <a:srgbClr val="002060"/>
        </a:solidFill>
        <a:ln w="381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সমতল দল</a:t>
          </a:r>
          <a:endParaRPr lang="en-US" sz="4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79334" y="4321605"/>
        <a:ext cx="1381578" cy="1324080"/>
      </dsp:txXfrm>
    </dsp:sp>
    <dsp:sp modelId="{6B5127A1-D618-4492-85CA-D15B4D4A86A4}">
      <dsp:nvSpPr>
        <dsp:cNvPr id="0" name=""/>
        <dsp:cNvSpPr/>
      </dsp:nvSpPr>
      <dsp:spPr>
        <a:xfrm rot="10899205">
          <a:off x="2462150" y="2929102"/>
          <a:ext cx="389696" cy="41073"/>
        </a:xfrm>
        <a:custGeom>
          <a:avLst/>
          <a:gdLst/>
          <a:ahLst/>
          <a:cxnLst/>
          <a:rect l="0" t="0" r="0" b="0"/>
          <a:pathLst>
            <a:path>
              <a:moveTo>
                <a:pt x="0" y="20536"/>
              </a:moveTo>
              <a:lnTo>
                <a:pt x="389696" y="20536"/>
              </a:lnTo>
            </a:path>
          </a:pathLst>
        </a:custGeom>
        <a:noFill/>
        <a:ln w="57150" cap="rnd" cmpd="sng" algn="ctr">
          <a:solidFill>
            <a:scrgbClr r="0" g="0" b="0">
              <a:hueMod val="94000"/>
            </a:sc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47255" y="2939896"/>
        <a:ext cx="19484" cy="19484"/>
      </dsp:txXfrm>
    </dsp:sp>
    <dsp:sp modelId="{222DDF82-1742-4F69-B5B9-C2BA953DF3D6}">
      <dsp:nvSpPr>
        <dsp:cNvPr id="0" name=""/>
        <dsp:cNvSpPr/>
      </dsp:nvSpPr>
      <dsp:spPr>
        <a:xfrm>
          <a:off x="278549" y="1905956"/>
          <a:ext cx="2184216" cy="2013104"/>
        </a:xfrm>
        <a:prstGeom prst="ellipse">
          <a:avLst/>
        </a:prstGeom>
        <a:solidFill>
          <a:srgbClr val="002060"/>
        </a:solidFill>
        <a:ln w="38100" cap="rnd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43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বক্রতল দল</a:t>
          </a:r>
          <a:endParaRPr lang="en-US" sz="43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8420" y="2200768"/>
        <a:ext cx="1544474" cy="1423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9974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9662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485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99763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1077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76899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7807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9657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082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710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719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151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863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98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764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600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803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4">
                <a:lumMod val="5000"/>
                <a:lumOff val="95000"/>
              </a:schemeClr>
            </a:gs>
            <a:gs pos="60000">
              <a:schemeClr val="accent6">
                <a:lumMod val="20000"/>
                <a:lumOff val="80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D68835-E3FD-406B-A146-D7F7FEB15056}" type="datetimeFigureOut">
              <a:rPr lang="en-US" smtClean="0"/>
              <a:pPr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1E7F8B9-16E5-4F39-A551-7B0D1AD7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436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313" t="65641" r="1313" b="-65641"/>
          <a:stretch/>
        </p:blipFill>
        <p:spPr>
          <a:xfrm>
            <a:off x="112543" y="5529701"/>
            <a:ext cx="11854374" cy="3192268"/>
          </a:xfrm>
          <a:prstGeom prst="rect">
            <a:avLst/>
          </a:prstGeom>
        </p:spPr>
      </p:pic>
      <p:grpSp>
        <p:nvGrpSpPr>
          <p:cNvPr id="2" name="Group 2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1999" cy="225083"/>
            </a:xfrm>
            <a:prstGeom prst="rect">
              <a:avLst/>
            </a:prstGeom>
            <a:solidFill>
              <a:srgbClr val="ED438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" y="6632917"/>
              <a:ext cx="12191999" cy="225083"/>
            </a:xfrm>
            <a:prstGeom prst="rect">
              <a:avLst/>
            </a:prstGeom>
            <a:solidFill>
              <a:srgbClr val="ED438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25083"/>
              <a:ext cx="225083" cy="640783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966917" y="225083"/>
              <a:ext cx="225083" cy="640783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loud 10"/>
            <p:cNvSpPr/>
            <p:nvPr/>
          </p:nvSpPr>
          <p:spPr>
            <a:xfrm rot="20638383">
              <a:off x="365423" y="505315"/>
              <a:ext cx="3165904" cy="2277584"/>
            </a:xfrm>
            <a:prstGeom prst="cloud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loud Callout 13"/>
            <p:cNvSpPr/>
            <p:nvPr/>
          </p:nvSpPr>
          <p:spPr>
            <a:xfrm rot="20512301">
              <a:off x="967159" y="1130913"/>
              <a:ext cx="2630658" cy="1617785"/>
            </a:xfrm>
            <a:prstGeom prst="cloudCallou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84210" y="663028"/>
              <a:ext cx="7146387" cy="2214364"/>
            </a:xfrm>
            <a:prstGeom prst="rect">
              <a:avLst/>
            </a:prstGeom>
            <a:noFill/>
          </p:spPr>
          <p:txBody>
            <a:bodyPr wrap="square" rtlCol="0">
              <a:prstTxWarp prst="textChevron">
                <a:avLst/>
              </a:prstTxWarp>
              <a:spAutoFit/>
            </a:bodyPr>
            <a:lstStyle/>
            <a:p>
              <a:r>
                <a:rPr lang="en-US" sz="4800" dirty="0" err="1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48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পাঠে</a:t>
              </a:r>
              <a:r>
                <a:rPr lang="en-US" sz="48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en-US" sz="4800" dirty="0" err="1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8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স্বাগতম</a:t>
              </a:r>
              <a:r>
                <a:rPr lang="en-US" sz="4800" dirty="0" smtClean="0">
                  <a:solidFill>
                    <a:srgbClr val="FF0000"/>
                  </a:solidFill>
                  <a:effectLst>
                    <a:glow rad="228600">
                      <a:schemeClr val="accent4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800" dirty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2584" r="-81" b="39501"/>
            <a:stretch/>
          </p:blipFill>
          <p:spPr>
            <a:xfrm>
              <a:off x="337623" y="386395"/>
              <a:ext cx="1195754" cy="1044635"/>
            </a:xfrm>
            <a:prstGeom prst="ellipse">
              <a:avLst/>
            </a:prstGeom>
            <a:ln w="63500" cap="rnd">
              <a:solidFill>
                <a:srgbClr val="333333"/>
              </a:solidFill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750" y="2488901"/>
              <a:ext cx="5029190" cy="36697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121293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20434" y="1690254"/>
            <a:ext cx="2951018" cy="3893128"/>
            <a:chOff x="817419" y="1690254"/>
            <a:chExt cx="2951018" cy="3893128"/>
          </a:xfrm>
          <a:solidFill>
            <a:schemeClr val="bg2"/>
          </a:solidFill>
        </p:grpSpPr>
        <p:sp>
          <p:nvSpPr>
            <p:cNvPr id="2" name="Rectangle 1"/>
            <p:cNvSpPr/>
            <p:nvPr/>
          </p:nvSpPr>
          <p:spPr>
            <a:xfrm>
              <a:off x="817419" y="1690254"/>
              <a:ext cx="2951018" cy="38931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17419" y="2382982"/>
              <a:ext cx="2951018" cy="13854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85455" y="2396836"/>
              <a:ext cx="0" cy="3186546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874330" y="1105479"/>
            <a:ext cx="472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উপরিভাগকে সমতল বলে।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74330" y="522833"/>
            <a:ext cx="425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উপরিভাগকে কী বলে?</a:t>
            </a:r>
            <a:endParaRPr lang="en-US" sz="28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4752109" y="374073"/>
            <a:ext cx="41564" cy="62559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77788" y="1812061"/>
            <a:ext cx="5043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 একটি পার্শ্বকে কী বলে</a:t>
            </a:r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77788" y="2424548"/>
            <a:ext cx="537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 একটি পার্শ্ব হচ্ছে একটি রেখা।</a:t>
            </a:r>
            <a:endParaRPr lang="en-US" sz="2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77788" y="4091697"/>
            <a:ext cx="5237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কী?</a:t>
            </a:r>
            <a:endParaRPr lang="en-US" sz="28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77789" y="4660283"/>
            <a:ext cx="6247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কাগজের যে স্থানে দুই পার্শ্ব মিলিত হয়েছে তা একটি বিন্দু।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75853" y="604153"/>
            <a:ext cx="29033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</a:t>
            </a:r>
            <a:r>
              <a:rPr lang="bn-IN" sz="36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কিসের ছবি?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40376" y="5922167"/>
            <a:ext cx="2563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7788" y="3101289"/>
            <a:ext cx="62479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র্ঘ্য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77789" y="5737501"/>
            <a:ext cx="6359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যার দৈর্ঘ্য, প্রস্থ ও উচ্চতা নেই; শুধুমাত্র অবস্থান আছে তাকে বিন্দু বলে।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91119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8" grpId="0"/>
      <p:bldP spid="19" grpId="0"/>
      <p:bldP spid="20" grpId="0"/>
      <p:bldP spid="15" grpId="0"/>
      <p:bldP spid="21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64566" y="998806"/>
            <a:ext cx="9439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বোর্ডে বিন্দু, রেখা ও তলের ছবি এঁকে শিক্ষার্থীদের বোঝাব।</a:t>
            </a:r>
            <a:endParaRPr lang="en-US" sz="20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94227" y="3727933"/>
            <a:ext cx="168813" cy="15474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166" y="5342783"/>
            <a:ext cx="1842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79298" y="5444195"/>
            <a:ext cx="26165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82154" y="2420703"/>
            <a:ext cx="2307101" cy="2658793"/>
          </a:xfrm>
          <a:prstGeom prst="rect">
            <a:avLst/>
          </a:prstGeom>
          <a:solidFill>
            <a:srgbClr val="F57DD6"/>
          </a:solidFill>
          <a:ln w="28575">
            <a:solidFill>
              <a:srgbClr val="F57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682154" y="5444197"/>
            <a:ext cx="2307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9512103" y="3011546"/>
            <a:ext cx="1992923" cy="2067950"/>
          </a:xfrm>
          <a:prstGeom prst="ellipse">
            <a:avLst/>
          </a:prstGeom>
          <a:solidFill>
            <a:srgbClr val="FFC000"/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706707" y="5444196"/>
            <a:ext cx="1603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বক্রতল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72396" y="3799334"/>
            <a:ext cx="2904979" cy="0"/>
          </a:xfrm>
          <a:prstGeom prst="straightConnector1">
            <a:avLst/>
          </a:prstGeom>
          <a:ln w="38100">
            <a:solidFill>
              <a:srgbClr val="000099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9861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6" grpId="0"/>
      <p:bldP spid="18" grpId="0" animBg="1"/>
      <p:bldP spid="19" grpId="0"/>
      <p:bldP spid="20" grpId="0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accent4">
                <a:lumMod val="5000"/>
                <a:lumOff val="95000"/>
                <a:alpha val="0"/>
              </a:schemeClr>
            </a:gs>
            <a:gs pos="60000">
              <a:schemeClr val="accent6">
                <a:lumMod val="20000"/>
                <a:lumOff val="80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346334330"/>
              </p:ext>
            </p:extLst>
          </p:nvPr>
        </p:nvGraphicFramePr>
        <p:xfrm>
          <a:off x="164197" y="280695"/>
          <a:ext cx="7333883" cy="607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060788" y="1611156"/>
            <a:ext cx="34465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চারদিকের জিনিস থেকে প্রত্যেক দল তাদের নিজ নামের জিনিসগুলোর নাম বলবে</a:t>
            </a: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950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3" y="2230795"/>
            <a:ext cx="96704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8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8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১০৬ </a:t>
            </a:r>
            <a:r>
              <a:rPr lang="en-US" sz="80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8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endParaRPr lang="en-US" sz="80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0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5577" y="319109"/>
            <a:ext cx="3061855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8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8319655" y="1345985"/>
            <a:ext cx="1" cy="415427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1156854" y="1142568"/>
            <a:ext cx="9899300" cy="646331"/>
            <a:chOff x="1156854" y="1235327"/>
            <a:chExt cx="9899300" cy="646331"/>
          </a:xfrm>
        </p:grpSpPr>
        <p:sp>
          <p:nvSpPr>
            <p:cNvPr id="7" name="Oval 6"/>
            <p:cNvSpPr/>
            <p:nvPr/>
          </p:nvSpPr>
          <p:spPr>
            <a:xfrm>
              <a:off x="1724891" y="1394772"/>
              <a:ext cx="138545" cy="178092"/>
            </a:xfrm>
            <a:prstGeom prst="ellips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56854" y="1235327"/>
              <a:ext cx="98993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q"/>
              </a:pPr>
              <a:r>
                <a:rPr lang="bn-IN" sz="3600" dirty="0" smtClean="0">
                  <a:solidFill>
                    <a:srgbClr val="000099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এটি কী?       </a:t>
              </a:r>
              <a:endParaRPr lang="en-US" sz="36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797637" y="1201225"/>
            <a:ext cx="31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বিন্দু।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6855" y="1938716"/>
            <a:ext cx="7273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বক্রতল আছে এমন একটি জিনিসের নাম বল।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97637" y="1902931"/>
            <a:ext cx="31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ফুটবল।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6855" y="2788936"/>
            <a:ext cx="6664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2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টেবিলের উপরিভাগকে কোন তল বলে?</a:t>
            </a:r>
            <a:endParaRPr lang="en-US" sz="32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797637" y="2702008"/>
            <a:ext cx="2964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সমতল।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156855" y="3641449"/>
            <a:ext cx="4862946" cy="646331"/>
            <a:chOff x="1156855" y="3641449"/>
            <a:chExt cx="4862946" cy="646331"/>
          </a:xfrm>
        </p:grpSpPr>
        <p:sp>
          <p:nvSpPr>
            <p:cNvPr id="14" name="TextBox 13"/>
            <p:cNvSpPr txBox="1"/>
            <p:nvPr/>
          </p:nvSpPr>
          <p:spPr>
            <a:xfrm>
              <a:off x="1156855" y="3641449"/>
              <a:ext cx="48629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Wingdings" panose="05000000000000000000" pitchFamily="2" charset="2"/>
                <a:buChar char="q"/>
              </a:pPr>
              <a:r>
                <a:rPr lang="bn-IN" sz="3600" dirty="0" smtClean="0">
                  <a:solidFill>
                    <a:srgbClr val="C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     একে কী বলে?</a:t>
              </a:r>
              <a:endParaRPr lang="en-US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863436" y="3866794"/>
              <a:ext cx="1482436" cy="13855"/>
            </a:xfrm>
            <a:prstGeom prst="straightConnector1">
              <a:avLst/>
            </a:prstGeom>
            <a:ln w="38100">
              <a:solidFill>
                <a:srgbClr val="000099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8797637" y="3557483"/>
            <a:ext cx="3131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56855" y="4493962"/>
            <a:ext cx="6040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বাক্সের কয়টি তল থাকে?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97637" y="4493961"/>
            <a:ext cx="2977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ছয়টি।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23059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2" grpId="0"/>
      <p:bldP spid="13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826"/>
            <a:ext cx="12192000" cy="6857174"/>
            <a:chOff x="0" y="0"/>
            <a:chExt cx="12192000" cy="6858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1313" t="65641" r="1313" b="793"/>
            <a:stretch/>
          </p:blipFill>
          <p:spPr>
            <a:xfrm>
              <a:off x="112543" y="4467710"/>
              <a:ext cx="11854374" cy="2165207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0" y="0"/>
              <a:ext cx="12192000" cy="6858000"/>
              <a:chOff x="0" y="0"/>
              <a:chExt cx="12192000" cy="68580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2191999" cy="225083"/>
              </a:xfrm>
              <a:prstGeom prst="rect">
                <a:avLst/>
              </a:prstGeom>
              <a:solidFill>
                <a:srgbClr val="ED438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" y="6632917"/>
                <a:ext cx="12191999" cy="225083"/>
              </a:xfrm>
              <a:prstGeom prst="rect">
                <a:avLst/>
              </a:prstGeom>
              <a:solidFill>
                <a:srgbClr val="ED438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0" y="225083"/>
                <a:ext cx="225083" cy="640783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11966917" y="225083"/>
                <a:ext cx="225083" cy="6407834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" name="Oval 8"/>
          <p:cNvSpPr/>
          <p:nvPr/>
        </p:nvSpPr>
        <p:spPr>
          <a:xfrm>
            <a:off x="471005" y="821440"/>
            <a:ext cx="2117649" cy="2217973"/>
          </a:xfrm>
          <a:prstGeom prst="ellipse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0755" y="939239"/>
            <a:ext cx="2185413" cy="2100173"/>
          </a:xfrm>
          <a:prstGeom prst="ellipse">
            <a:avLst/>
          </a:prstGeom>
          <a:solidFill>
            <a:srgbClr val="ED4384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97689" y="858062"/>
            <a:ext cx="2283853" cy="2144727"/>
          </a:xfrm>
          <a:prstGeom prst="ellipse">
            <a:avLst/>
          </a:prstGeom>
          <a:solidFill>
            <a:srgbClr val="0070C0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9360794" y="939238"/>
            <a:ext cx="2346102" cy="2100173"/>
          </a:xfrm>
          <a:prstGeom prst="ellipse">
            <a:avLst/>
          </a:prstGeom>
          <a:solidFill>
            <a:srgbClr val="EEB542"/>
          </a:solidFill>
          <a:ln w="76200">
            <a:solidFill>
              <a:srgbClr val="ED43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থেকো</a:t>
            </a:r>
            <a:r>
              <a:rPr lang="en-US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625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39151" y="309489"/>
            <a:ext cx="11648049" cy="6203853"/>
          </a:xfrm>
          <a:prstGeom prst="bevel">
            <a:avLst/>
          </a:prstGeom>
          <a:solidFill>
            <a:srgbClr val="00B050"/>
          </a:solidFill>
          <a:ln w="76200">
            <a:solidFill>
              <a:srgbClr val="FFFF00"/>
            </a:solidFill>
            <a:headEnd type="diamond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bn-IN" sz="4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en-US" sz="4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পিন্টু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চক্রবর্ত্তী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গোবিন্দ</a:t>
            </a:r>
            <a:r>
              <a:rPr lang="en-US" sz="4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48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</a:p>
          <a:p>
            <a:pPr algn="ctr"/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গুরুকচি</a:t>
            </a:r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IN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গোয়াইনঘাট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b="1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সিলেট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Pictur.jpg"/>
          <p:cNvPicPr>
            <a:picLocks noChangeAspect="1"/>
          </p:cNvPicPr>
          <p:nvPr/>
        </p:nvPicPr>
        <p:blipFill>
          <a:blip r:embed="rId3"/>
          <a:srcRect t="16875"/>
          <a:stretch>
            <a:fillRect/>
          </a:stretch>
        </p:blipFill>
        <p:spPr>
          <a:xfrm>
            <a:off x="1639179" y="1467511"/>
            <a:ext cx="1793337" cy="20353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91513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422031" y="295422"/>
            <a:ext cx="11380763" cy="6189783"/>
          </a:xfrm>
          <a:prstGeom prst="bevel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u="sng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তৃতীয়</a:t>
            </a:r>
          </a:p>
          <a:p>
            <a:pPr algn="ctr"/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pPr algn="ctr"/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জ্যামিতি</a:t>
            </a:r>
          </a:p>
          <a:p>
            <a:pPr algn="ctr"/>
            <a:r>
              <a:rPr lang="bn-IN" sz="4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বিন্দু, রেখা ও তল </a:t>
            </a:r>
            <a:endParaRPr lang="en-US" sz="4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images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394" y="2434882"/>
            <a:ext cx="1742123" cy="1742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3062731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2708" y="829993"/>
            <a:ext cx="1124008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শিখনফলঃ.</a:t>
            </a:r>
          </a:p>
          <a:p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২৮. ১. ১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 বস্তু থেকে তল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রেখা ও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 শনাক্ত করতে পারবে।</a:t>
            </a:r>
          </a:p>
          <a:p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২৮. ১. ২</a:t>
            </a:r>
            <a:r>
              <a:rPr lang="en-US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6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সমতল ও বক্রতল চিনে বিলতে পারবে</a:t>
            </a:r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2363323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81687" y="263236"/>
            <a:ext cx="10086536" cy="6123496"/>
            <a:chOff x="1561514" y="263236"/>
            <a:chExt cx="8314006" cy="5854720"/>
          </a:xfrm>
        </p:grpSpPr>
        <p:sp>
          <p:nvSpPr>
            <p:cNvPr id="4" name="Flowchart: Process 3"/>
            <p:cNvSpPr/>
            <p:nvPr/>
          </p:nvSpPr>
          <p:spPr>
            <a:xfrm>
              <a:off x="1561514" y="2066462"/>
              <a:ext cx="8314006" cy="773723"/>
            </a:xfrm>
            <a:prstGeom prst="flowChartProcess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be 4"/>
            <p:cNvSpPr/>
            <p:nvPr/>
          </p:nvSpPr>
          <p:spPr>
            <a:xfrm>
              <a:off x="1561514" y="3979668"/>
              <a:ext cx="3798277" cy="1856935"/>
            </a:xfrm>
            <a:prstGeom prst="cube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739618" y="3585772"/>
              <a:ext cx="2602523" cy="2419643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B0F0"/>
                </a:solidFill>
              </a:endParaRPr>
            </a:p>
          </p:txBody>
        </p:sp>
        <p:sp>
          <p:nvSpPr>
            <p:cNvPr id="8" name="Can 7"/>
            <p:cNvSpPr/>
            <p:nvPr/>
          </p:nvSpPr>
          <p:spPr>
            <a:xfrm>
              <a:off x="8721969" y="3663143"/>
              <a:ext cx="1153551" cy="2454813"/>
            </a:xfrm>
            <a:prstGeom prst="can">
              <a:avLst/>
            </a:prstGeom>
            <a:solidFill>
              <a:srgbClr val="F57DD6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561514" y="263236"/>
              <a:ext cx="8122813" cy="794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err="1" smtClean="0">
                  <a:solidFill>
                    <a:schemeClr val="bg1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ছবিগুলোর</a:t>
              </a:r>
              <a:r>
                <a:rPr lang="en-US" sz="4800" dirty="0" smtClean="0">
                  <a:solidFill>
                    <a:schemeClr val="bg1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solidFill>
                    <a:schemeClr val="bg1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দিকে</a:t>
              </a:r>
              <a:r>
                <a:rPr lang="en-US" sz="4800" dirty="0" smtClean="0">
                  <a:solidFill>
                    <a:schemeClr val="bg1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solidFill>
                    <a:schemeClr val="bg1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তাকাও</a:t>
              </a:r>
              <a:endParaRPr lang="en-US" sz="4800" dirty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6242821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842867" y="2321170"/>
            <a:ext cx="8651631" cy="4037428"/>
          </a:xfrm>
          <a:prstGeom prst="cloud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9525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বিন্দু, রেখা ও তল</a:t>
            </a:r>
            <a:endParaRPr lang="en-US" sz="8000" b="1" dirty="0">
              <a:ln w="9525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31322" y="759656"/>
            <a:ext cx="4726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/>
              </a:rPr>
              <a:t>  </a:t>
            </a:r>
            <a:r>
              <a:rPr lang="en-US" sz="5400" dirty="0" err="1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/>
              </a:rPr>
              <a:t>আজকের</a:t>
            </a:r>
            <a:r>
              <a:rPr lang="en-US" sz="54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/>
              </a:rPr>
              <a:t> </a:t>
            </a:r>
            <a:r>
              <a:rPr lang="en-US" sz="5400" dirty="0" err="1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/>
              </a:rPr>
              <a:t>পাঠ</a:t>
            </a:r>
            <a:r>
              <a:rPr lang="en-US" sz="5400" dirty="0" smtClean="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/>
              </a:rPr>
              <a:t> </a:t>
            </a:r>
            <a:endParaRPr lang="en-US" sz="5400" dirty="0">
              <a:solidFill>
                <a:srgbClr val="7030A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0333134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78" y="1427830"/>
            <a:ext cx="3175834" cy="24856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976" y="1423404"/>
            <a:ext cx="2942366" cy="248564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82305" y="238379"/>
            <a:ext cx="4834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4596" y="4333483"/>
            <a:ext cx="1981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9950" y="4388900"/>
            <a:ext cx="2287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199961" y="360218"/>
            <a:ext cx="55418" cy="628996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95310" y="1598989"/>
            <a:ext cx="4253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উপরিভাগকে কী বলে?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9891" y="2561783"/>
            <a:ext cx="428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উপরিভাগকে তল বলে।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9891" y="3524577"/>
            <a:ext cx="4308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মসৃণ/সমান তলকে কী বলে?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39891" y="4487371"/>
            <a:ext cx="4670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মসৃণ/সমান তলকে সমতল বলে</a:t>
            </a:r>
            <a:r>
              <a:rPr lang="bn-IN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765300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637307" y="1753280"/>
            <a:ext cx="2603003" cy="2583193"/>
          </a:xfrm>
          <a:prstGeom prst="cube">
            <a:avLst/>
          </a:prstGeom>
          <a:solidFill>
            <a:srgbClr val="002060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647" y="1753280"/>
            <a:ext cx="2583193" cy="25831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84821" y="540898"/>
            <a:ext cx="369916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</a:t>
            </a:r>
            <a:endParaRPr lang="en-US" sz="44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307" y="4835234"/>
            <a:ext cx="1695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</a:t>
            </a:r>
            <a:endParaRPr lang="en-US" sz="48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77225" y="4834956"/>
            <a:ext cx="2092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sz="48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6497782" y="263236"/>
            <a:ext cx="13854" cy="63315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1999" y="5825323"/>
            <a:ext cx="5140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bn-IN" sz="44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এদেরকে ঘনক বলে।</a:t>
            </a:r>
            <a:endParaRPr lang="en-US" sz="44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54981" y="1743343"/>
            <a:ext cx="466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কয়টি তল রয়েছে?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38109" y="2782669"/>
            <a:ext cx="4738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ছয়টি তল রয়েছে।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7382" y="3821995"/>
            <a:ext cx="4668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তলকে কী তল বলে?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82690" y="4861321"/>
            <a:ext cx="4613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তলকে সমতল বলে।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58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9" grpId="0"/>
      <p:bldP spid="12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632" t="15602" r="29779" b="34244"/>
          <a:stretch/>
        </p:blipFill>
        <p:spPr>
          <a:xfrm>
            <a:off x="4526863" y="3331382"/>
            <a:ext cx="2100990" cy="20819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" t="849" r="-1"/>
          <a:stretch/>
        </p:blipFill>
        <p:spPr>
          <a:xfrm>
            <a:off x="256309" y="1720980"/>
            <a:ext cx="3740726" cy="36923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044424" y="565985"/>
            <a:ext cx="33634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কিসের ছবি?</a:t>
            </a:r>
            <a:endParaRPr lang="en-US" sz="40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2218" y="5860473"/>
            <a:ext cx="20089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endParaRPr lang="en-US" sz="40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6753" y="5860473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মার্বেল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1054" y="315673"/>
            <a:ext cx="55420" cy="625268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229675" y="565985"/>
            <a:ext cx="42482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28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উপরিভাগকে কী বলে</a:t>
            </a:r>
            <a:r>
              <a:rPr lang="bn-IN" sz="36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29675" y="1690151"/>
            <a:ext cx="44294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2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উপরিভাগকে তল বলে।</a:t>
            </a:r>
            <a:endParaRPr lang="en-US" sz="2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74255" y="2814317"/>
            <a:ext cx="4054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28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তলকে কী তল বলে</a:t>
            </a:r>
            <a:r>
              <a:rPr lang="bn-IN" sz="3600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35170" y="3938483"/>
            <a:ext cx="46794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এদের তলকে </a:t>
            </a: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বক্রতল 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9676" y="5043055"/>
            <a:ext cx="4865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2800" u="sng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আমরা বলতে পারি যে, সমতল না হলে সেটা বক্রতল।</a:t>
            </a:r>
            <a:endParaRPr lang="en-US" sz="2800" u="sng" dirty="0">
              <a:solidFill>
                <a:srgbClr val="0000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3131301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4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526</TotalTime>
  <Words>335</Words>
  <Application>Microsoft Office PowerPoint</Application>
  <PresentationFormat>Custom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Prodip Computer</cp:lastModifiedBy>
  <cp:revision>97</cp:revision>
  <dcterms:created xsi:type="dcterms:W3CDTF">2019-05-24T06:39:09Z</dcterms:created>
  <dcterms:modified xsi:type="dcterms:W3CDTF">2021-11-02T14:27:33Z</dcterms:modified>
</cp:coreProperties>
</file>