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6" r:id="rId1"/>
  </p:sldMasterIdLst>
  <p:notesMasterIdLst>
    <p:notesMasterId r:id="rId22"/>
  </p:notesMasterIdLst>
  <p:sldIdLst>
    <p:sldId id="257" r:id="rId2"/>
    <p:sldId id="258" r:id="rId3"/>
    <p:sldId id="298" r:id="rId4"/>
    <p:sldId id="262" r:id="rId5"/>
    <p:sldId id="295" r:id="rId6"/>
    <p:sldId id="279" r:id="rId7"/>
    <p:sldId id="296" r:id="rId8"/>
    <p:sldId id="281" r:id="rId9"/>
    <p:sldId id="290" r:id="rId10"/>
    <p:sldId id="282" r:id="rId11"/>
    <p:sldId id="283" r:id="rId12"/>
    <p:sldId id="291" r:id="rId13"/>
    <p:sldId id="294" r:id="rId14"/>
    <p:sldId id="285" r:id="rId15"/>
    <p:sldId id="299" r:id="rId16"/>
    <p:sldId id="286" r:id="rId17"/>
    <p:sldId id="288" r:id="rId18"/>
    <p:sldId id="297" r:id="rId19"/>
    <p:sldId id="289" r:id="rId20"/>
    <p:sldId id="27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22AFD0C-938C-4CCA-8835-EAB2E474EE21}">
          <p14:sldIdLst>
            <p14:sldId id="257"/>
            <p14:sldId id="258"/>
            <p14:sldId id="298"/>
            <p14:sldId id="262"/>
            <p14:sldId id="295"/>
            <p14:sldId id="279"/>
            <p14:sldId id="296"/>
            <p14:sldId id="281"/>
            <p14:sldId id="290"/>
            <p14:sldId id="282"/>
            <p14:sldId id="283"/>
            <p14:sldId id="291"/>
            <p14:sldId id="294"/>
            <p14:sldId id="285"/>
            <p14:sldId id="299"/>
            <p14:sldId id="286"/>
            <p14:sldId id="288"/>
            <p14:sldId id="297"/>
            <p14:sldId id="289"/>
            <p14:sldId id="277"/>
          </p14:sldIdLst>
        </p14:section>
        <p14:section name="Untitled Section" id="{BCB14FA3-2C11-49DF-978A-4C64537FB99A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05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43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1BEDA7-3DC0-4CE2-9F31-5DA20210C632}" type="datetimeFigureOut">
              <a:rPr lang="en-AU" smtClean="0"/>
              <a:t>2/11/2021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226F83-4169-453C-BA0A-9979C797CC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85700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26F83-4169-453C-BA0A-9979C797CC95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29765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6E471-23EF-4AAA-9BA1-F936D17CC1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BC394B-4EE5-4A6F-81AC-E6922881A8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C2C26B-F0D9-4497-85B9-C70A2D4A6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7155-C838-44A9-A45D-9C017C3EEBDE}" type="datetimeFigureOut">
              <a:rPr lang="en-AU" smtClean="0"/>
              <a:t>2/11/2021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C70102-8D47-4347-8AC4-2256CE9EA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2CDFAF-7290-45D9-B625-55999AFA0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BEF72-8FBC-4E1E-807A-3E57E2E8EFC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2659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4B068-1C03-493F-A02F-BD6FD6906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A3610E-8961-4F6F-B300-4535BA85E4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4AAFDF-FA57-4956-BE66-539C237AF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7155-C838-44A9-A45D-9C017C3EEBDE}" type="datetimeFigureOut">
              <a:rPr lang="en-AU" smtClean="0"/>
              <a:t>2/11/2021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C0033D-2ED4-4FE8-BB80-8940EF23A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5FAD3-8204-4E5E-9673-BF36FCF5D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BEF72-8FBC-4E1E-807A-3E57E2E8EFC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2326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C9DB16-05BE-410B-A3CD-3706C70A0A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E6CDF5-05CB-4F33-B102-D05351FFA0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57A2E-F570-4402-BFB7-FC0CCA111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7155-C838-44A9-A45D-9C017C3EEBDE}" type="datetimeFigureOut">
              <a:rPr lang="en-AU" smtClean="0"/>
              <a:t>2/11/2021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3E0A08-85E4-43DE-88C0-3A06AF83E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8A7EDE-334E-415E-8788-8442AFA60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BEF72-8FBC-4E1E-807A-3E57E2E8EFC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00884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1212D-03A3-4C8A-ABB5-4B48EE1E2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2C736-E0F3-4541-867C-6E6358C400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2AB384-AC7A-4B15-9772-22AF30054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7155-C838-44A9-A45D-9C017C3EEBDE}" type="datetimeFigureOut">
              <a:rPr lang="en-AU" smtClean="0"/>
              <a:t>2/11/2021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73B278-A5E8-470D-AEBC-F2A5DD5CE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DE44C7-4C6C-4C33-9CF8-DB94C7722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BEF72-8FBC-4E1E-807A-3E57E2E8EFC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8214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4AE68-A37A-49A0-AD39-65CE54538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4DD891-5F4D-4DD9-A47F-1196106C35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8A83D-335E-44FD-B030-120F64FDB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7155-C838-44A9-A45D-9C017C3EEBDE}" type="datetimeFigureOut">
              <a:rPr lang="en-AU" smtClean="0"/>
              <a:t>2/11/2021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A43B5A-BE05-467E-B47C-1B9B44A43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889E14-6EA1-4D48-B5A5-2F73A86B3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BEF72-8FBC-4E1E-807A-3E57E2E8EFC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99982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57494-033C-4D27-9F84-012D2BEE1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9757E-337C-4557-AD4C-4D914FF8D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A9BE94-5B99-4587-BD05-F4792EDCA5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61CE73-A939-4107-8353-76B70A40C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7155-C838-44A9-A45D-9C017C3EEBDE}" type="datetimeFigureOut">
              <a:rPr lang="en-AU" smtClean="0"/>
              <a:t>2/11/2021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6D0C25-1D55-4D3D-BD85-D28C303CA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297B5E-0652-4ACD-B951-A7316E477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BEF72-8FBC-4E1E-807A-3E57E2E8EFC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32158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58427-1771-4959-8F4E-CFA0A20E5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23FAA8-7F5F-4F35-8FAA-7748EB2D63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9B2BD9-574D-4E31-A1F8-C0FEAA4371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C53E0E-88A9-48C5-9DC7-60B0337815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A17032-3E79-4C0A-9324-4D7ABCA202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A1E96B-4A31-4D39-8EB2-B777DCFEA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7155-C838-44A9-A45D-9C017C3EEBDE}" type="datetimeFigureOut">
              <a:rPr lang="en-AU" smtClean="0"/>
              <a:t>2/11/2021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45B605-E158-4BED-86D0-C61C8F420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0602CF-A522-4E3B-B5D0-6EC478433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BEF72-8FBC-4E1E-807A-3E57E2E8EFC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14572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5C936-0C80-4C41-882A-66301B2DC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E690AA-6173-42ED-9E54-BBC985611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7155-C838-44A9-A45D-9C017C3EEBDE}" type="datetimeFigureOut">
              <a:rPr lang="en-AU" smtClean="0"/>
              <a:t>2/11/2021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6B2927-8D60-43E7-B7E5-6EEB1ADE6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72CCAB-C560-411E-9F39-871C7338C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BEF72-8FBC-4E1E-807A-3E57E2E8EFC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7984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F0B495-9CC9-4003-9722-FD71B951C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2AF8C-AFAF-457C-967A-33EF968196A4}" type="datetimeFigureOut">
              <a:rPr lang="en-GB" smtClean="0"/>
              <a:t>02/11/2021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E6AA14-5A4D-4E85-9851-7EA4458F8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46874F-DBAB-4C94-AF48-BA59E1CB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6F76-2E1F-4568-A045-B887073B7606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52A773-D39A-4FAE-B5D6-2DFA88A1CA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0" y="97861"/>
            <a:ext cx="1014413" cy="11287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2F2B3B4-0041-4A0B-8775-A4BA8F7429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284" y="-1"/>
            <a:ext cx="1323557" cy="112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823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BB1B6-9081-41DA-B497-1E9E20127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8AF77-35B4-408D-90A0-F6064BBF1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522DA7-2837-43E8-8722-4B6FF20E8A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56517B-FACD-4276-A9F6-F7A47C33B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7155-C838-44A9-A45D-9C017C3EEBDE}" type="datetimeFigureOut">
              <a:rPr lang="en-AU" smtClean="0"/>
              <a:t>2/11/2021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F3C5CB-17A7-445D-9577-98A9CC6EF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3C7CE5-D6AC-47C2-8383-0F0633BB7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BEF72-8FBC-4E1E-807A-3E57E2E8EFC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6286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65928-AD74-4EDB-9EC3-1A8AB73F9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F3C8FB-6CC5-462A-B985-117362AC8E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51F4BC-DEBB-476C-BDA9-DB0959121B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88A7AA-2E55-4DD4-81AF-00E0C1D64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7155-C838-44A9-A45D-9C017C3EEBDE}" type="datetimeFigureOut">
              <a:rPr lang="en-AU" smtClean="0"/>
              <a:t>2/11/2021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5B437C-C60D-45C4-80E9-615BB759D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AA5739-EE67-410C-945F-26C5B7462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BEF72-8FBC-4E1E-807A-3E57E2E8EFC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01084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9D6D18-A66C-44FC-BD47-E700810E8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B9F849-579C-43B0-A792-70421A38EA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35B850-E2CF-4293-A3C6-E6B487D701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77155-C838-44A9-A45D-9C017C3EEBDE}" type="datetimeFigureOut">
              <a:rPr lang="en-AU" smtClean="0"/>
              <a:t>2/11/2021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BA54A2-E5D6-4142-A51A-AEAA072367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EDBAAF-E962-4814-907C-801C74E50A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BEF72-8FBC-4E1E-807A-3E57E2E8EFC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28087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485DE17-E8B0-4EED-A3D7-4BCBE46431DC}"/>
              </a:ext>
            </a:extLst>
          </p:cNvPr>
          <p:cNvSpPr/>
          <p:nvPr/>
        </p:nvSpPr>
        <p:spPr>
          <a:xfrm>
            <a:off x="1170317" y="1314045"/>
            <a:ext cx="7340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bn-IN" sz="5400" b="1" kern="0" dirty="0">
                <a:ln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bn-BD" sz="5400" b="1" dirty="0">
                <a:ln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5400" b="1" kern="0" dirty="0">
                <a:ln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kern="0" dirty="0">
                <a:ln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5400" b="1" kern="0" dirty="0">
              <a:ln/>
              <a:solidFill>
                <a:schemeClr val="accent6">
                  <a:lumMod val="75000"/>
                </a:schemeClr>
              </a:solidFill>
              <a:latin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8EE633-FCBC-4E1D-82B2-248A18C96B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7970" y="2020190"/>
            <a:ext cx="4831571" cy="44641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F52E4A-B10B-4CBE-98DC-ED9A5D27D4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663" y="1462702"/>
            <a:ext cx="4257214" cy="425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75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5C6CBF6-79A2-4959-A5D5-DEA7B3ED664F}"/>
              </a:ext>
            </a:extLst>
          </p:cNvPr>
          <p:cNvSpPr txBox="1"/>
          <p:nvPr/>
        </p:nvSpPr>
        <p:spPr>
          <a:xfrm>
            <a:off x="2978045" y="4666396"/>
            <a:ext cx="6235909" cy="14465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4400" b="1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   কত সুন্দর করিয়া ধরণী</a:t>
            </a:r>
          </a:p>
          <a:p>
            <a:r>
              <a:rPr lang="bn-IN" sz="4400" b="1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    মোদের করেছ দান, 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95D122-8066-4559-871C-56899A2EFD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654" y="299477"/>
            <a:ext cx="4411393" cy="39046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E5BE31-3677-4700-B424-F7796DDB12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511" y="299477"/>
            <a:ext cx="4478938" cy="390466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53896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E92C7B1-0FF4-4F34-BDCE-FF1002E04810}"/>
              </a:ext>
            </a:extLst>
          </p:cNvPr>
          <p:cNvSpPr txBox="1"/>
          <p:nvPr/>
        </p:nvSpPr>
        <p:spPr>
          <a:xfrm>
            <a:off x="1127879" y="5104710"/>
            <a:ext cx="6545550" cy="14465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গাছে ফুল ফল</a:t>
            </a:r>
          </a:p>
          <a:p>
            <a:pPr algn="ctr"/>
            <a:r>
              <a:rPr lang="bn-IN" sz="4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নদী ভরা জল  </a:t>
            </a:r>
            <a:endParaRPr lang="en-US" sz="4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FD9FC3-741E-4FB6-B3D2-B4388FE80E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092" y="1160206"/>
            <a:ext cx="3133675" cy="5491958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EB544CD-1598-481E-B5AE-75C267CB77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613" y="695062"/>
            <a:ext cx="3712396" cy="3966879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04C025A-D1F7-4B0D-BB80-23D4BE857A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879" y="695062"/>
            <a:ext cx="3712396" cy="3966879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88962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E818C43-E3D8-429F-B2C3-AD0EF59E6187}"/>
              </a:ext>
            </a:extLst>
          </p:cNvPr>
          <p:cNvSpPr txBox="1"/>
          <p:nvPr/>
        </p:nvSpPr>
        <p:spPr>
          <a:xfrm>
            <a:off x="2535795" y="5170466"/>
            <a:ext cx="6922192" cy="144655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atin typeface="NikoshBAN" pitchFamily="2" charset="0"/>
                <a:cs typeface="NikoshBAN" pitchFamily="2" charset="0"/>
              </a:rPr>
              <a:t>পাখির কন্ঠে গান</a:t>
            </a:r>
          </a:p>
          <a:p>
            <a:pPr algn="ctr"/>
            <a:r>
              <a:rPr lang="bn-IN" sz="4400" b="1" dirty="0">
                <a:latin typeface="NikoshBAN" pitchFamily="2" charset="0"/>
                <a:cs typeface="NikoshBAN" pitchFamily="2" charset="0"/>
              </a:rPr>
              <a:t>সকলি তোমার দান।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9E5B94-1998-4C80-92FB-F2C8603E0C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43" y="1400620"/>
            <a:ext cx="5379332" cy="364150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4CBD05-DD7F-46C8-878A-18EF892F87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891" y="1386654"/>
            <a:ext cx="5930173" cy="36415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09035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7">
            <a:extLst>
              <a:ext uri="{FF2B5EF4-FFF2-40B4-BE49-F238E27FC236}">
                <a16:creationId xmlns:a16="http://schemas.microsoft.com/office/drawing/2014/main" id="{4F965AEA-C181-4C70-9320-4E11ACA037A0}"/>
              </a:ext>
            </a:extLst>
          </p:cNvPr>
          <p:cNvSpPr/>
          <p:nvPr/>
        </p:nvSpPr>
        <p:spPr>
          <a:xfrm>
            <a:off x="2452067" y="637809"/>
            <a:ext cx="7512362" cy="92939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6000" dirty="0">
                <a:latin typeface="NikoshBAN" pitchFamily="2" charset="0"/>
                <a:cs typeface="NikoshBAN" pitchFamily="2" charset="0"/>
              </a:rPr>
              <a:t>নতুন শব্দ</a:t>
            </a:r>
            <a:r>
              <a:rPr lang="en-GB" sz="60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GB" sz="6000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GB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6000" dirty="0" err="1">
                <a:latin typeface="NikoshBAN" pitchFamily="2" charset="0"/>
                <a:cs typeface="NikoshBAN" pitchFamily="2" charset="0"/>
              </a:rPr>
              <a:t>অর্থ</a:t>
            </a:r>
            <a:r>
              <a:rPr lang="bn-BD" sz="6000" dirty="0">
                <a:latin typeface="NikoshBAN" pitchFamily="2" charset="0"/>
                <a:cs typeface="NikoshBAN" pitchFamily="2" charset="0"/>
              </a:rPr>
              <a:t> জানি</a:t>
            </a:r>
            <a:endParaRPr lang="en-US" sz="6000" b="1" dirty="0">
              <a:ln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66B5467-B51C-4421-854B-21FF791E159F}"/>
              </a:ext>
            </a:extLst>
          </p:cNvPr>
          <p:cNvSpPr/>
          <p:nvPr/>
        </p:nvSpPr>
        <p:spPr>
          <a:xfrm>
            <a:off x="2197509" y="2164976"/>
            <a:ext cx="1927123" cy="835742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0D4F6D-05CF-4312-9522-57778FE366F2}"/>
              </a:ext>
            </a:extLst>
          </p:cNvPr>
          <p:cNvSpPr txBox="1"/>
          <p:nvPr/>
        </p:nvSpPr>
        <p:spPr>
          <a:xfrm>
            <a:off x="2713701" y="2218472"/>
            <a:ext cx="109138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b="1" dirty="0" err="1">
                <a:latin typeface="NikoshBAN" pitchFamily="2" charset="0"/>
                <a:cs typeface="NikoshBAN" pitchFamily="2" charset="0"/>
              </a:rPr>
              <a:t>শব্দ</a:t>
            </a:r>
            <a:endParaRPr lang="en-GB" sz="4400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0127782-2690-4278-AD7F-00130D9BE395}"/>
              </a:ext>
            </a:extLst>
          </p:cNvPr>
          <p:cNvSpPr/>
          <p:nvPr/>
        </p:nvSpPr>
        <p:spPr>
          <a:xfrm>
            <a:off x="7851056" y="2164976"/>
            <a:ext cx="1927123" cy="835742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A68C73-1596-401A-B139-58DB91B1C123}"/>
              </a:ext>
            </a:extLst>
          </p:cNvPr>
          <p:cNvSpPr txBox="1"/>
          <p:nvPr/>
        </p:nvSpPr>
        <p:spPr>
          <a:xfrm>
            <a:off x="8367248" y="2218472"/>
            <a:ext cx="109138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b="1" dirty="0" err="1">
                <a:latin typeface="NikoshBAN" pitchFamily="2" charset="0"/>
                <a:cs typeface="NikoshBAN" pitchFamily="2" charset="0"/>
              </a:rPr>
              <a:t>অর্থ</a:t>
            </a:r>
            <a:endParaRPr lang="en-GB" sz="4400" dirty="0"/>
          </a:p>
        </p:txBody>
      </p:sp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F7E0FE01-D97C-4A97-B081-08B0C725457A}"/>
              </a:ext>
            </a:extLst>
          </p:cNvPr>
          <p:cNvSpPr/>
          <p:nvPr/>
        </p:nvSpPr>
        <p:spPr>
          <a:xfrm>
            <a:off x="1755058" y="3439412"/>
            <a:ext cx="3249562" cy="835742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ধরণী</a:t>
            </a:r>
            <a:endParaRPr lang="en-GB" sz="6600">
              <a:solidFill>
                <a:schemeClr val="tx1"/>
              </a:solidFill>
            </a:endParaRPr>
          </a:p>
        </p:txBody>
      </p:sp>
      <p:sp>
        <p:nvSpPr>
          <p:cNvPr id="10" name="Flowchart: Alternate Process 9">
            <a:extLst>
              <a:ext uri="{FF2B5EF4-FFF2-40B4-BE49-F238E27FC236}">
                <a16:creationId xmlns:a16="http://schemas.microsoft.com/office/drawing/2014/main" id="{9A941DEF-E6C2-4C75-9164-882DD9F22887}"/>
              </a:ext>
            </a:extLst>
          </p:cNvPr>
          <p:cNvSpPr/>
          <p:nvPr/>
        </p:nvSpPr>
        <p:spPr>
          <a:xfrm>
            <a:off x="1755058" y="4860126"/>
            <a:ext cx="3249562" cy="835742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মোদের</a:t>
            </a:r>
            <a:endParaRPr lang="en-GB" sz="6600" dirty="0">
              <a:solidFill>
                <a:schemeClr val="tx1"/>
              </a:solidFill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27547E44-5468-4166-915C-88C68EB78F73}"/>
              </a:ext>
            </a:extLst>
          </p:cNvPr>
          <p:cNvSpPr/>
          <p:nvPr/>
        </p:nvSpPr>
        <p:spPr>
          <a:xfrm>
            <a:off x="5213555" y="3539188"/>
            <a:ext cx="1764889" cy="661799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A67160E2-4A36-438B-84D2-BEA7C72CD86B}"/>
              </a:ext>
            </a:extLst>
          </p:cNvPr>
          <p:cNvSpPr/>
          <p:nvPr/>
        </p:nvSpPr>
        <p:spPr>
          <a:xfrm>
            <a:off x="5213555" y="4959902"/>
            <a:ext cx="1764889" cy="661799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lowchart: Alternate Process 18">
            <a:extLst>
              <a:ext uri="{FF2B5EF4-FFF2-40B4-BE49-F238E27FC236}">
                <a16:creationId xmlns:a16="http://schemas.microsoft.com/office/drawing/2014/main" id="{E06D93F6-A9A7-4CE2-901E-16FB4551DCC9}"/>
              </a:ext>
            </a:extLst>
          </p:cNvPr>
          <p:cNvSpPr/>
          <p:nvPr/>
        </p:nvSpPr>
        <p:spPr>
          <a:xfrm>
            <a:off x="7229167" y="3439412"/>
            <a:ext cx="3249562" cy="835742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পৃথিবী</a:t>
            </a:r>
            <a:endParaRPr lang="en-GB" sz="6600" dirty="0">
              <a:solidFill>
                <a:schemeClr val="tx1"/>
              </a:solidFill>
            </a:endParaRPr>
          </a:p>
        </p:txBody>
      </p:sp>
      <p:sp>
        <p:nvSpPr>
          <p:cNvPr id="20" name="Flowchart: Alternate Process 19">
            <a:extLst>
              <a:ext uri="{FF2B5EF4-FFF2-40B4-BE49-F238E27FC236}">
                <a16:creationId xmlns:a16="http://schemas.microsoft.com/office/drawing/2014/main" id="{1BABE51A-C082-4D1A-944E-AE525ACE8636}"/>
              </a:ext>
            </a:extLst>
          </p:cNvPr>
          <p:cNvSpPr/>
          <p:nvPr/>
        </p:nvSpPr>
        <p:spPr>
          <a:xfrm>
            <a:off x="7229167" y="4860126"/>
            <a:ext cx="3249562" cy="835742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endParaRPr lang="en-GB" sz="6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02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 animBg="1"/>
      <p:bldP spid="6" grpId="0"/>
      <p:bldP spid="7" grpId="0" animBg="1"/>
      <p:bldP spid="8" grpId="0"/>
      <p:bldP spid="4" grpId="0" animBg="1"/>
      <p:bldP spid="10" grpId="0" animBg="1"/>
      <p:bldP spid="5" grpId="0" animBg="1"/>
      <p:bldP spid="18" grpId="0" animBg="1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2AEBC27-7FA1-4917-9D56-901824FA109D}"/>
              </a:ext>
            </a:extLst>
          </p:cNvPr>
          <p:cNvSpPr/>
          <p:nvPr/>
        </p:nvSpPr>
        <p:spPr>
          <a:xfrm>
            <a:off x="2666477" y="149130"/>
            <a:ext cx="614322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৪৮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33A5F5-726E-4D07-B3F5-BA3CA8546A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778" y="1569660"/>
            <a:ext cx="3940346" cy="52008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8DFA4D-04AD-49C7-B67C-55D61FD730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978" y="1569660"/>
            <a:ext cx="3862879" cy="5139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671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038902-31A5-4E31-91DA-6FB2657C1A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613" y="325287"/>
            <a:ext cx="6636774" cy="620742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B0BF1C-A2D6-4FCC-998A-8E630D6089F0}"/>
              </a:ext>
            </a:extLst>
          </p:cNvPr>
          <p:cNvSpPr/>
          <p:nvPr/>
        </p:nvSpPr>
        <p:spPr>
          <a:xfrm>
            <a:off x="3126658" y="3077498"/>
            <a:ext cx="2680258" cy="27825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9254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E190B1-E68B-4018-AE51-87FB4253B3E0}"/>
              </a:ext>
            </a:extLst>
          </p:cNvPr>
          <p:cNvSpPr txBox="1"/>
          <p:nvPr/>
        </p:nvSpPr>
        <p:spPr>
          <a:xfrm>
            <a:off x="3924300" y="491612"/>
            <a:ext cx="4343400" cy="1200329"/>
          </a:xfrm>
          <a:prstGeom prst="rect">
            <a:avLst/>
          </a:prstGeom>
          <a:ln w="762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7200" b="1" dirty="0"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bn-BD" sz="7200" b="1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7200" b="1" dirty="0">
                <a:latin typeface="NikoshBAN" pitchFamily="2" charset="0"/>
                <a:cs typeface="NikoshBAN" pitchFamily="2" charset="0"/>
              </a:rPr>
              <a:t> পাঠ</a:t>
            </a:r>
          </a:p>
        </p:txBody>
      </p:sp>
      <p:pic>
        <p:nvPicPr>
          <p:cNvPr id="3" name="Picture 2" descr="images_826.jpg">
            <a:extLst>
              <a:ext uri="{FF2B5EF4-FFF2-40B4-BE49-F238E27FC236}">
                <a16:creationId xmlns:a16="http://schemas.microsoft.com/office/drawing/2014/main" id="{6DF2EBBC-3D54-4DFC-96E1-CECC6ECA2C4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2040194"/>
            <a:ext cx="7010400" cy="4191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8054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AEDBB6B-9801-4D07-A9A0-BA3515E05382}"/>
              </a:ext>
            </a:extLst>
          </p:cNvPr>
          <p:cNvSpPr/>
          <p:nvPr/>
        </p:nvSpPr>
        <p:spPr>
          <a:xfrm>
            <a:off x="4861527" y="102706"/>
            <a:ext cx="246894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err="1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5400" dirty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497A89-AFA9-45F2-8550-47AFEF9987D6}"/>
              </a:ext>
            </a:extLst>
          </p:cNvPr>
          <p:cNvSpPr txBox="1"/>
          <p:nvPr/>
        </p:nvSpPr>
        <p:spPr>
          <a:xfrm>
            <a:off x="2400300" y="1026036"/>
            <a:ext cx="73914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শিক্ষার্থীরা কয়েকটা দলে ভাগ হয়ে কবিতাংশটুকু  পড়বে। 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ndextanjina.jpg">
            <a:extLst>
              <a:ext uri="{FF2B5EF4-FFF2-40B4-BE49-F238E27FC236}">
                <a16:creationId xmlns:a16="http://schemas.microsoft.com/office/drawing/2014/main" id="{86A35FE6-150E-4AAA-ABF1-F5D1628621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167" y="2677262"/>
            <a:ext cx="8080948" cy="390727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24341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80EB958-BB19-4DF8-AF31-DE0FD1AD5EB2}"/>
              </a:ext>
            </a:extLst>
          </p:cNvPr>
          <p:cNvSpPr txBox="1"/>
          <p:nvPr/>
        </p:nvSpPr>
        <p:spPr>
          <a:xfrm>
            <a:off x="4319908" y="447393"/>
            <a:ext cx="59660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  </a:t>
            </a:r>
            <a:endParaRPr lang="en-AU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C693C4-1A2B-496C-9010-91A4B7ECFF28}"/>
              </a:ext>
            </a:extLst>
          </p:cNvPr>
          <p:cNvSpPr txBox="1"/>
          <p:nvPr/>
        </p:nvSpPr>
        <p:spPr>
          <a:xfrm>
            <a:off x="4005276" y="1463056"/>
            <a:ext cx="5111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পরের চরণ বল ও লিখঃ</a:t>
            </a:r>
            <a:endParaRPr lang="en-AU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588FB1-9A2E-4AD0-B6FE-E2E562790B42}"/>
              </a:ext>
            </a:extLst>
          </p:cNvPr>
          <p:cNvSpPr txBox="1"/>
          <p:nvPr/>
        </p:nvSpPr>
        <p:spPr>
          <a:xfrm>
            <a:off x="3240616" y="2478719"/>
            <a:ext cx="4635024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কত সুন্দর করিয়া ধরণী</a:t>
            </a:r>
          </a:p>
          <a:p>
            <a:r>
              <a:rPr lang="bn-IN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............................</a:t>
            </a:r>
          </a:p>
          <a:p>
            <a:r>
              <a:rPr lang="bn-IN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গাছে ফুল ফল</a:t>
            </a:r>
          </a:p>
          <a:p>
            <a:r>
              <a:rPr lang="bn-IN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....................... </a:t>
            </a:r>
            <a:endParaRPr lang="en-US" sz="4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83284E1-3473-46A7-B4AC-275D807C37C6}"/>
              </a:ext>
            </a:extLst>
          </p:cNvPr>
          <p:cNvSpPr/>
          <p:nvPr/>
        </p:nvSpPr>
        <p:spPr>
          <a:xfrm>
            <a:off x="3240616" y="3125050"/>
            <a:ext cx="3854245" cy="5702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4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মোদের</a:t>
            </a:r>
            <a:r>
              <a:rPr lang="en-GB" sz="44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করেছ</a:t>
            </a:r>
            <a:r>
              <a:rPr lang="en-GB" sz="44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দান</a:t>
            </a:r>
            <a:endParaRPr lang="bn-IN" sz="44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7E7BA99-1EBE-4CF1-87DB-CFDA58388AC8}"/>
              </a:ext>
            </a:extLst>
          </p:cNvPr>
          <p:cNvSpPr/>
          <p:nvPr/>
        </p:nvSpPr>
        <p:spPr>
          <a:xfrm>
            <a:off x="3240616" y="4426464"/>
            <a:ext cx="3854245" cy="5702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4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নদী</a:t>
            </a:r>
            <a:r>
              <a:rPr lang="en-GB" sz="44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ভরা</a:t>
            </a:r>
            <a:r>
              <a:rPr lang="en-GB" sz="44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জল</a:t>
            </a:r>
            <a:endParaRPr lang="bn-IN" sz="44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516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2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F523C5-D73D-44BD-BC25-975CABA54224}"/>
              </a:ext>
            </a:extLst>
          </p:cNvPr>
          <p:cNvSpPr/>
          <p:nvPr/>
        </p:nvSpPr>
        <p:spPr>
          <a:xfrm>
            <a:off x="4147042" y="131376"/>
            <a:ext cx="31746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5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03895C-AAEA-406A-81FF-04BD0D4B8E00}"/>
              </a:ext>
            </a:extLst>
          </p:cNvPr>
          <p:cNvSpPr txBox="1"/>
          <p:nvPr/>
        </p:nvSpPr>
        <p:spPr>
          <a:xfrm>
            <a:off x="1187285" y="1297397"/>
            <a:ext cx="98174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Arial" pitchFamily="34" charset="0"/>
              <a:buChar char="•"/>
            </a:pPr>
            <a:r>
              <a:rPr lang="bn-IN" sz="4800" dirty="0">
                <a:latin typeface="NikoshBAN" pitchFamily="2" charset="0"/>
                <a:cs typeface="NikoshBAN" pitchFamily="2" charset="0"/>
              </a:rPr>
              <a:t>প্রার্থনা কবিতার কবির নাম কি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 ?</a:t>
            </a:r>
            <a:endParaRPr lang="en-GB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9895EF-5EF6-4C1C-8941-441C6B3E4B56}"/>
              </a:ext>
            </a:extLst>
          </p:cNvPr>
          <p:cNvSpPr/>
          <p:nvPr/>
        </p:nvSpPr>
        <p:spPr>
          <a:xfrm>
            <a:off x="1755610" y="2327136"/>
            <a:ext cx="9249104" cy="100899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r>
              <a:rPr lang="bn-IN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প্রার্থনা কবিতার কবির নাম</a:t>
            </a:r>
            <a:r>
              <a:rPr lang="en-GB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সুফিয়া</a:t>
            </a:r>
            <a:r>
              <a:rPr lang="en-GB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কামাল</a:t>
            </a:r>
            <a:r>
              <a:rPr lang="en-GB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bn-BD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775D74-16AA-4B4E-926C-A912893A69E9}"/>
              </a:ext>
            </a:extLst>
          </p:cNvPr>
          <p:cNvSpPr/>
          <p:nvPr/>
        </p:nvSpPr>
        <p:spPr>
          <a:xfrm>
            <a:off x="546538" y="3421885"/>
            <a:ext cx="9344080" cy="10089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r>
              <a:rPr lang="en-GB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GB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ধরণী</a:t>
            </a:r>
            <a:r>
              <a:rPr lang="en-GB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GB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দান</a:t>
            </a:r>
            <a:r>
              <a:rPr lang="en-GB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করেছেন</a:t>
            </a:r>
            <a:r>
              <a:rPr lang="en-GB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bn-BD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10333F-7B83-4168-A101-7B627795DE1D}"/>
              </a:ext>
            </a:extLst>
          </p:cNvPr>
          <p:cNvSpPr/>
          <p:nvPr/>
        </p:nvSpPr>
        <p:spPr>
          <a:xfrm>
            <a:off x="1755610" y="4825832"/>
            <a:ext cx="9249104" cy="100899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r>
              <a:rPr lang="en-GB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GB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ধরণী</a:t>
            </a:r>
            <a:r>
              <a:rPr lang="en-GB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স্রষ্টা</a:t>
            </a:r>
            <a:r>
              <a:rPr lang="en-GB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দান</a:t>
            </a:r>
            <a:r>
              <a:rPr lang="en-GB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করেছেন</a:t>
            </a:r>
            <a:r>
              <a:rPr lang="en-GB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19CBCE86-482C-47D6-8B10-31A18852256C}"/>
              </a:ext>
            </a:extLst>
          </p:cNvPr>
          <p:cNvSpPr/>
          <p:nvPr/>
        </p:nvSpPr>
        <p:spPr>
          <a:xfrm>
            <a:off x="992076" y="3834416"/>
            <a:ext cx="144901" cy="170026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544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CFF144-3068-49B1-B077-ECD2BEE4C41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7510" y="2822481"/>
            <a:ext cx="1592825" cy="254782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E0DF242-E6DA-41C1-A9B6-4CE126A17C8D}"/>
              </a:ext>
            </a:extLst>
          </p:cNvPr>
          <p:cNvSpPr/>
          <p:nvPr/>
        </p:nvSpPr>
        <p:spPr>
          <a:xfrm>
            <a:off x="6734369" y="204618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434B86-7381-4166-9EC0-77AEA5453B67}"/>
              </a:ext>
            </a:extLst>
          </p:cNvPr>
          <p:cNvSpPr txBox="1"/>
          <p:nvPr/>
        </p:nvSpPr>
        <p:spPr>
          <a:xfrm>
            <a:off x="1964988" y="847230"/>
            <a:ext cx="8262023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37F1D4-888A-4EA6-BF64-086D5BE646B0}"/>
              </a:ext>
            </a:extLst>
          </p:cNvPr>
          <p:cNvSpPr txBox="1"/>
          <p:nvPr/>
        </p:nvSpPr>
        <p:spPr>
          <a:xfrm>
            <a:off x="6376955" y="3109138"/>
            <a:ext cx="5716722" cy="280076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আব্দুল্লাহ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আহাদ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রেজা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 শিক্ষক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রামচন্দ্রপুরহাট</a:t>
            </a:r>
            <a:r>
              <a:rPr lang="bn-BD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সপ্রাবি</a:t>
            </a:r>
            <a:endParaRPr lang="bn-BD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চাঁপাইনবাবগঞ্জ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CE95C3-8B5B-4E59-9B44-695BCB4F5A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4496" y="2271251"/>
            <a:ext cx="4104968" cy="410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11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E97CA31-B69D-4045-9771-1003391FA5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839" y="939690"/>
            <a:ext cx="4831571" cy="446418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131AA5B-8234-4249-A431-380E74E3086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2139" y="1863364"/>
            <a:ext cx="5125138" cy="261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885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231A4DD-92D7-482E-B6F5-E925D80728FB}"/>
              </a:ext>
            </a:extLst>
          </p:cNvPr>
          <p:cNvSpPr/>
          <p:nvPr/>
        </p:nvSpPr>
        <p:spPr>
          <a:xfrm>
            <a:off x="5791200" y="2743423"/>
            <a:ext cx="6096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২</a:t>
            </a:r>
            <a:r>
              <a:rPr lang="as-IN" sz="4000" b="1" dirty="0">
                <a:latin typeface="NikoshBAN" pitchFamily="2" charset="0"/>
                <a:cs typeface="NikoshBAN" pitchFamily="2" charset="0"/>
              </a:rPr>
              <a:t>য়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endParaRPr lang="bn-BD" sz="40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বিষয়ঃ বাংলা			            পাঠ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শিরোনামঃ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প্রার</a:t>
            </a:r>
            <a:r>
              <a:rPr lang="as-IN" sz="4000" b="1" dirty="0">
                <a:latin typeface="NikoshBAN" pitchFamily="2" charset="0"/>
                <a:cs typeface="NikoshBAN" pitchFamily="2" charset="0"/>
              </a:rPr>
              <a:t>্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থ</a:t>
            </a:r>
            <a:r>
              <a:rPr lang="as-IN" sz="4000" b="1" dirty="0">
                <a:latin typeface="NikoshBAN" pitchFamily="2" charset="0"/>
                <a:cs typeface="NikoshBAN" pitchFamily="2" charset="0"/>
              </a:rPr>
              <a:t>ন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া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পাঠ্যাংশঃ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তুলি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----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সকলি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দান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। </a:t>
            </a:r>
            <a:endParaRPr lang="bn-BD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2A7551-619E-4C1A-933C-3F36436043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833" y="1953908"/>
            <a:ext cx="3535986" cy="39372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01600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A85A3E-0CEE-44D8-BCE3-CFE71F82490E}"/>
              </a:ext>
            </a:extLst>
          </p:cNvPr>
          <p:cNvSpPr txBox="1"/>
          <p:nvPr/>
        </p:nvSpPr>
        <p:spPr>
          <a:xfrm>
            <a:off x="3208283" y="1486757"/>
            <a:ext cx="4230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endParaRPr lang="en-AU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2AF64F-7B3E-45FE-AAB3-13C2E196A58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8283" y="404365"/>
            <a:ext cx="3792041" cy="1127858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55D834-64CD-461D-8B40-FFB94F245B7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663" y="404365"/>
            <a:ext cx="2351773" cy="1732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9201A8-764E-4BA5-A2A0-9CBA06A88D6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21902"/>
            <a:ext cx="12035693" cy="213609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FBFD726-741E-4BA2-B646-880FB71AFB65}"/>
              </a:ext>
            </a:extLst>
          </p:cNvPr>
          <p:cNvSpPr/>
          <p:nvPr/>
        </p:nvSpPr>
        <p:spPr>
          <a:xfrm>
            <a:off x="1" y="2384173"/>
            <a:ext cx="1174059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28750" lvl="2" indent="-514350">
              <a:buFont typeface="Wingdings" pitchFamily="2" charset="2"/>
              <a:buChar char="v"/>
            </a:pPr>
            <a:r>
              <a:rPr lang="bn-BD" sz="3200" b="1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.২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কবিতা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শুনে বুঝতে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পারবে।</a:t>
            </a:r>
          </a:p>
          <a:p>
            <a:pPr marL="1428750" lvl="2" indent="-514350">
              <a:buFont typeface="Wingdings" pitchFamily="2" charset="2"/>
              <a:buChar char="v"/>
            </a:pPr>
            <a:r>
              <a:rPr lang="bn-BD" sz="3200" b="1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পাঠ্যবইয়ের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কবিতা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 শ্রবণযোগ্য স্বরে আবৃত্তি করতে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করবে।</a:t>
            </a:r>
          </a:p>
          <a:p>
            <a:pPr marL="1428750" lvl="2" indent="-514350">
              <a:buFont typeface="Wingdings" pitchFamily="2" charset="2"/>
              <a:buChar char="v"/>
            </a:pPr>
            <a:r>
              <a:rPr lang="bn-IN" sz="3200" b="1" dirty="0">
                <a:latin typeface="NikoshBAN" pitchFamily="2" charset="0"/>
                <a:cs typeface="NikoshBAN" pitchFamily="2" charset="0"/>
              </a:rPr>
              <a:t>১.৪.২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পাঠে ব্যবহৃত বাক্য শ্রবণযোগ্য স্বরে ও প্রমিত উচ্চারণে পড়তে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পারবে। </a:t>
            </a:r>
          </a:p>
          <a:p>
            <a:pPr marL="1428750" lvl="2" indent="-514350">
              <a:buFont typeface="Wingdings" pitchFamily="2" charset="2"/>
              <a:buChar char="v"/>
            </a:pPr>
            <a:r>
              <a:rPr lang="bn-BD" sz="3200" b="1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কবিতা সংশ্লিষ্ট প্রশ্নের উত্তর লিখতে পারবে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527012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D273975-B95C-4C7A-8518-5797F0BD2C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7" r="14726" b="16567"/>
          <a:stretch/>
        </p:blipFill>
        <p:spPr>
          <a:xfrm>
            <a:off x="7311365" y="844876"/>
            <a:ext cx="3694640" cy="40511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D78FD26-AFD3-431B-950A-844C5FF413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714" y="969742"/>
            <a:ext cx="4137286" cy="405118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6185BA3-43BA-4CD1-B773-2577F3FA8E1E}"/>
              </a:ext>
            </a:extLst>
          </p:cNvPr>
          <p:cNvSpPr/>
          <p:nvPr/>
        </p:nvSpPr>
        <p:spPr>
          <a:xfrm>
            <a:off x="2465302" y="189259"/>
            <a:ext cx="53126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8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কিছু ছবি দেখি</a:t>
            </a:r>
            <a:endParaRPr lang="en-US" sz="4800" b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7">
            <a:extLst>
              <a:ext uri="{FF2B5EF4-FFF2-40B4-BE49-F238E27FC236}">
                <a16:creationId xmlns:a16="http://schemas.microsoft.com/office/drawing/2014/main" id="{8C392A1B-4CA7-437B-9A81-1855BBF07D3F}"/>
              </a:ext>
            </a:extLst>
          </p:cNvPr>
          <p:cNvSpPr/>
          <p:nvPr/>
        </p:nvSpPr>
        <p:spPr>
          <a:xfrm>
            <a:off x="519659" y="5216576"/>
            <a:ext cx="11277600" cy="164142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b="1" dirty="0" err="1">
                <a:ln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000" b="1" dirty="0">
                <a:ln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n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ln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000" b="1" dirty="0">
                <a:ln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b="1" dirty="0" err="1">
                <a:ln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েখা</a:t>
            </a:r>
            <a:r>
              <a:rPr lang="en-US" sz="4000" b="1" dirty="0">
                <a:ln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bn-IN" sz="4000" b="1" dirty="0">
                <a:ln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চ্ছে </a:t>
            </a:r>
            <a:r>
              <a:rPr lang="en-US" sz="4000" b="1" dirty="0">
                <a:ln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bn-IN" sz="4000" b="1" dirty="0">
              <a:ln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IN" sz="4000" b="1" dirty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মোনাজাত করা</a:t>
            </a:r>
          </a:p>
          <a:p>
            <a:pPr algn="ctr">
              <a:defRPr/>
            </a:pPr>
            <a:r>
              <a:rPr lang="bn-IN" sz="4000" b="1" dirty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মোনাজাত এর আরও অর্থ আছে, প্রার্থনা করা।   </a:t>
            </a:r>
            <a:r>
              <a:rPr lang="bn-BD" sz="4000" b="1" dirty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n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01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26E756A-9A9C-4D02-97FC-3C3F99ACC558}"/>
              </a:ext>
            </a:extLst>
          </p:cNvPr>
          <p:cNvSpPr txBox="1"/>
          <p:nvPr/>
        </p:nvSpPr>
        <p:spPr>
          <a:xfrm>
            <a:off x="2728210" y="1551149"/>
            <a:ext cx="6172200" cy="212365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6600" b="1" dirty="0">
                <a:latin typeface="NikoshBAN" pitchFamily="2" charset="0"/>
                <a:cs typeface="NikoshBAN" pitchFamily="2" charset="0"/>
              </a:rPr>
              <a:t>প্রশ্নত্তোর এবং সংক্ষিপ্ত আলোচনার মাধ্যমে।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04E4DD-7D64-4723-83F4-B6E2DBCC0E44}"/>
              </a:ext>
            </a:extLst>
          </p:cNvPr>
          <p:cNvSpPr txBox="1"/>
          <p:nvPr/>
        </p:nvSpPr>
        <p:spPr>
          <a:xfrm>
            <a:off x="1000593" y="4017364"/>
            <a:ext cx="8443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আমরা কার কাছে প্রার্থনা করি? </a:t>
            </a:r>
            <a:endParaRPr lang="en-AU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499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F5A49F-B6AD-4AD3-BF66-38D52595074B}"/>
              </a:ext>
            </a:extLst>
          </p:cNvPr>
          <p:cNvSpPr txBox="1"/>
          <p:nvPr/>
        </p:nvSpPr>
        <p:spPr>
          <a:xfrm>
            <a:off x="2888105" y="592835"/>
            <a:ext cx="32078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BD" sz="60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পাঠ ঘোষণা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F55FD5-6AEC-430B-91EA-56F4A24E20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820" y="1608498"/>
            <a:ext cx="7065270" cy="39854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6821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56D6C0E-BCA4-42DA-8C8E-5AD01483125D}"/>
              </a:ext>
            </a:extLst>
          </p:cNvPr>
          <p:cNvSpPr txBox="1"/>
          <p:nvPr/>
        </p:nvSpPr>
        <p:spPr>
          <a:xfrm>
            <a:off x="3281597" y="378324"/>
            <a:ext cx="3048000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কবির নাম 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8008F7-A366-4DF5-9320-917BDD969A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092" y="1567565"/>
            <a:ext cx="7841261" cy="4413510"/>
          </a:xfrm>
          <a:prstGeom prst="rect">
            <a:avLst/>
          </a:prstGeom>
          <a:ln w="127000" cap="rnd">
            <a:solidFill>
              <a:srgbClr val="92D05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9017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7">
            <a:extLst>
              <a:ext uri="{FF2B5EF4-FFF2-40B4-BE49-F238E27FC236}">
                <a16:creationId xmlns:a16="http://schemas.microsoft.com/office/drawing/2014/main" id="{DA33B5A3-D9C1-46E4-968A-BD47BC83D565}"/>
              </a:ext>
            </a:extLst>
          </p:cNvPr>
          <p:cNvSpPr/>
          <p:nvPr/>
        </p:nvSpPr>
        <p:spPr>
          <a:xfrm>
            <a:off x="3170075" y="5126634"/>
            <a:ext cx="8259580" cy="160613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bn-IN" sz="48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তুলি দুই হাত করি মোনাজাত</a:t>
            </a:r>
          </a:p>
          <a:p>
            <a:pPr algn="ctr">
              <a:defRPr/>
            </a:pPr>
            <a:r>
              <a:rPr lang="bn-IN" sz="48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হে রহিম ও রহমান </a:t>
            </a:r>
            <a:r>
              <a:rPr lang="bn-BD" sz="48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EFD22C-E498-43CB-A922-F0C53A6FC6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7" r="12338" b="11342"/>
          <a:stretch/>
        </p:blipFill>
        <p:spPr>
          <a:xfrm>
            <a:off x="1402011" y="125230"/>
            <a:ext cx="9084040" cy="48788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0969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876</TotalTime>
  <Words>247</Words>
  <Application>Microsoft Office PowerPoint</Application>
  <PresentationFormat>Widescreen</PresentationFormat>
  <Paragraphs>54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Ahad-Reza</cp:lastModifiedBy>
  <cp:revision>106</cp:revision>
  <dcterms:created xsi:type="dcterms:W3CDTF">2021-05-04T18:36:19Z</dcterms:created>
  <dcterms:modified xsi:type="dcterms:W3CDTF">2021-11-02T00:45:53Z</dcterms:modified>
</cp:coreProperties>
</file>