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7" r:id="rId3"/>
    <p:sldId id="273" r:id="rId4"/>
    <p:sldId id="259" r:id="rId5"/>
    <p:sldId id="266" r:id="rId6"/>
    <p:sldId id="278" r:id="rId7"/>
    <p:sldId id="271" r:id="rId8"/>
    <p:sldId id="260" r:id="rId9"/>
    <p:sldId id="280" r:id="rId10"/>
    <p:sldId id="275" r:id="rId11"/>
    <p:sldId id="270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tint val="66000"/>
                <a:satMod val="160000"/>
                <a:alpha val="4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abibur1024616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B_IMG_1599021169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20"/>
            <a:ext cx="91694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04800"/>
            <a:ext cx="1691489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endParaRPr lang="en-US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endParaRPr lang="en-US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ersonal\Desktop\t\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4419600" cy="3314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তাপের প্রধান উৎস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466558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কয়লা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7023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Personal\Desktop\t\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133600"/>
            <a:ext cx="2667000" cy="2286000"/>
          </a:xfrm>
          <a:prstGeom prst="rect">
            <a:avLst/>
          </a:prstGeom>
          <a:noFill/>
        </p:spPr>
      </p:pic>
      <p:pic>
        <p:nvPicPr>
          <p:cNvPr id="3" name="Picture 2" descr="C:\Documents and Settings\Personal\Desktop\t\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2514600" cy="2286000"/>
          </a:xfrm>
          <a:prstGeom prst="rect">
            <a:avLst/>
          </a:prstGeom>
          <a:noFill/>
        </p:spPr>
      </p:pic>
      <p:pic>
        <p:nvPicPr>
          <p:cNvPr id="8" name="Picture 2" descr="C:\Documents and Settings\Personal\Desktop\t\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133600"/>
            <a:ext cx="2438400" cy="2286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81800" y="466558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28600"/>
            <a:ext cx="678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আরও কিছু তাপের উৎস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কী  ?</a:t>
            </a:r>
          </a:p>
          <a:p>
            <a:pPr>
              <a:buNone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তাপের উৎসগুলো কী কী  ?</a:t>
            </a:r>
          </a:p>
          <a:p>
            <a:pPr>
              <a:buNone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প্রয়োগে কঠিন পদার্থ আয়তন বাড়ে / কমে 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733800" cy="1143000"/>
          </a:xfrm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71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চিত্রে আঁকা বাঁকা রেল লাইনের কারণ ব্যাখ্যা কর?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Personal\Desktop\t\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096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57800" y="3429000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- ৭ম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- সাধারন বিজ্ঞান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-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038600" cy="1143000"/>
          </a:xfrm>
        </p:spPr>
        <p:txBody>
          <a:bodyPr>
            <a:noAutofit/>
          </a:bodyPr>
          <a:lstStyle/>
          <a:p>
            <a:r>
              <a:rPr lang="bn-BD" sz="8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88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449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MD HABIBUR RAHMAN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ASSISTANT TEACHER (I.C.T)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AMROBARI  ADARSHO HIGH SCHOOL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habibur1024616@gmail.com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FULBARI-DIJAJPUR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352800" y="3733800"/>
            <a:ext cx="2742406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505200" y="3886200"/>
            <a:ext cx="2742406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657600" y="4038600"/>
            <a:ext cx="2742406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ersonal\Desktop\Raza\Animated-moving-clip-art-picture-of-heat-and-flam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86200"/>
            <a:ext cx="1981200" cy="2362200"/>
          </a:xfrm>
          <a:prstGeom prst="rect">
            <a:avLst/>
          </a:prstGeom>
          <a:noFill/>
        </p:spPr>
      </p:pic>
      <p:sp>
        <p:nvSpPr>
          <p:cNvPr id="4" name="Flowchart: Magnetic Disk 3"/>
          <p:cNvSpPr/>
          <p:nvPr/>
        </p:nvSpPr>
        <p:spPr>
          <a:xfrm>
            <a:off x="4572000" y="1524000"/>
            <a:ext cx="2819400" cy="2057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 কি দেখছ?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Litebulb"/>
          <p:cNvSpPr>
            <a:spLocks noEditPoints="1" noChangeArrowheads="1"/>
          </p:cNvSpPr>
          <p:nvPr/>
        </p:nvSpPr>
        <p:spPr bwMode="auto">
          <a:xfrm>
            <a:off x="504825" y="1628775"/>
            <a:ext cx="3076575" cy="461962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838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9812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686800" cy="2667000"/>
          </a:xfrm>
        </p:spPr>
        <p:txBody>
          <a:bodyPr>
            <a:normAutofit fontScale="90000"/>
          </a:bodyPr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১। তাপ কী  তা বলতে পারবে 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২। তাপের উৎসগুলো বলতে পারবে 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৩। তাপ প্রয়োগে কঠিন পদার্থ আয়তনে বাড়ে তা ব্যাখ্যা করতে পারবে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048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5181600"/>
            <a:ext cx="8229600" cy="71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চিত্রে রেল লাইন আঁকা বাঁকা হয়ে যাওয়ার কারণ কি?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Documents and Settings\Personal\Desktop\t\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248400" cy="4205207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6065837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চিত্রে রেল লাইন আঁকা বাঁকা হয়ে যাওয়ার কারণ তাপ।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Personal\Desktop\t\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991600" cy="6553200"/>
          </a:xfrm>
          <a:prstGeom prst="rect">
            <a:avLst/>
          </a:prstGeom>
          <a:noFill/>
        </p:spPr>
      </p:pic>
      <p:sp>
        <p:nvSpPr>
          <p:cNvPr id="7" name="Snip Diagonal Corner Rectangle 6"/>
          <p:cNvSpPr/>
          <p:nvPr/>
        </p:nvSpPr>
        <p:spPr>
          <a:xfrm>
            <a:off x="3581400" y="3733800"/>
            <a:ext cx="1752600" cy="9906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বরফ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3352800" y="3733800"/>
            <a:ext cx="1752600" cy="9906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বরফ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429000" y="3657600"/>
            <a:ext cx="1905000" cy="12954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বরফ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3352800" y="3657600"/>
            <a:ext cx="1905000" cy="12954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বরফ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ersonal\Desktop\Raza\Animated-moving-clip-art-picture-of-heat-and-flam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00600"/>
            <a:ext cx="5715000" cy="1676400"/>
          </a:xfrm>
          <a:prstGeom prst="rect">
            <a:avLst/>
          </a:prstGeom>
          <a:noFill/>
        </p:spPr>
      </p:pic>
      <p:pic>
        <p:nvPicPr>
          <p:cNvPr id="1026" name="Picture 2" descr="C:\Documents and Settings\Personal\Desktop\t\Bangladeshi-village-children-kids-near-Dhaka-Bangladesh-1-AJ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6132" y="609600"/>
            <a:ext cx="595724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229600" cy="71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 এবং আলোচনা থেকে আমরা কি বুঝলাম?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 এবং আলোচনা থেকে আমরা বুঝলাম আর জানলাম যে তাপ এক প্রকার শক্তি যার কারণে ঠাণ্ডা বা ----। ইন্দ্রিয়ের মাধ্যমে তাপ কে কেবল ত্বক দ্বারা অনুভব করা যায়।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149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পরিচয়</vt:lpstr>
      <vt:lpstr>Slide 3</vt:lpstr>
      <vt:lpstr>Slide 4</vt:lpstr>
      <vt:lpstr>১। তাপ কী  তা বলতে পারবে । ২। তাপের উৎসগুলো বলতে পারবে । ৩। তাপ প্রয়োগে কঠিন পদার্থ আয়তনে বাড়ে তা ব্যাখ্যা করতে পারবে ।</vt:lpstr>
      <vt:lpstr>Slide 6</vt:lpstr>
      <vt:lpstr>Slide 7</vt:lpstr>
      <vt:lpstr>Slide 8</vt:lpstr>
      <vt:lpstr>Slide 9</vt:lpstr>
      <vt:lpstr>Slide 10</vt:lpstr>
      <vt:lpstr>Slide 11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ma</cp:lastModifiedBy>
  <cp:revision>86</cp:revision>
  <dcterms:created xsi:type="dcterms:W3CDTF">2006-08-16T00:00:00Z</dcterms:created>
  <dcterms:modified xsi:type="dcterms:W3CDTF">2021-11-02T05:30:28Z</dcterms:modified>
</cp:coreProperties>
</file>