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85" r:id="rId4"/>
    <p:sldId id="260" r:id="rId5"/>
    <p:sldId id="267" r:id="rId6"/>
    <p:sldId id="262" r:id="rId7"/>
    <p:sldId id="287" r:id="rId8"/>
    <p:sldId id="275" r:id="rId9"/>
    <p:sldId id="289" r:id="rId10"/>
    <p:sldId id="286" r:id="rId11"/>
    <p:sldId id="280" r:id="rId12"/>
    <p:sldId id="281" r:id="rId13"/>
    <p:sldId id="288" r:id="rId14"/>
    <p:sldId id="282" r:id="rId15"/>
    <p:sldId id="277" r:id="rId16"/>
    <p:sldId id="273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033B3D-B785-4498-A664-25D4F6DBDC48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17700E-1302-4322-932A-BD77A58EDD1A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করণীয়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CE7C204-52EB-473F-A717-FE9FAAE66FD9}" type="parTrans" cxnId="{D3FB55F5-B6BA-48AF-AA12-6C199FE4B77A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165C855-ECF2-4E44-95EC-6A96BBB88995}" type="sibTrans" cxnId="{D3FB55F5-B6BA-48AF-AA12-6C199FE4B77A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9844F48-EED0-46C0-9636-7701CAB6D0D8}">
      <dgm:prSet phldrT="[Text]" custT="1"/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পূর্বাভাস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পক্রিয়া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জোড়দার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করা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DB52706A-FD8E-4125-A127-04D340BE94DC}" type="parTrans" cxnId="{2E2FFFD7-582C-407F-8590-136B7D71832A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63C9C42D-6069-4FAB-AD10-4CDBBE69F428}" type="sibTrans" cxnId="{2E2FFFD7-582C-407F-8590-136B7D71832A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B4622CC3-A5E8-4AE3-A0FB-83BACB690EA7}">
      <dgm:prSet phldrT="[Text]"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উচু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মজবুত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আশ্রয়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কেন্দ্র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তৈরী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করা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DD74B46-854E-44FE-B416-722CB0231FD2}" type="parTrans" cxnId="{8E29DC40-D217-42DC-8EE2-FF60DBC216A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D96034BC-73B2-4A7F-996B-2EFC7068985C}" type="sibTrans" cxnId="{8E29DC40-D217-42DC-8EE2-FF60DBC216A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C65E386-EF91-4233-83BB-EB6F372E2B5D}">
      <dgm:prSet phldrT="[Text]" custT="1"/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নিরাপদ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আশ্রয়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ক</a:t>
          </a:r>
          <a:r>
            <a:rPr lang="bn-IN" sz="2800" dirty="0" smtClean="0">
              <a:latin typeface="NikoshBAN" pitchFamily="2" charset="0"/>
              <a:cs typeface="NikoshBAN" pitchFamily="2" charset="0"/>
            </a:rPr>
            <a:t>ে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ন্দ্রে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সরিয়ে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নেয়া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57131F6C-C675-4610-96AE-EF667B485FD8}" type="parTrans" cxnId="{E1BF4D39-BB6C-406E-B3EE-2BE25F89282F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BB429325-D22B-4CE3-99D0-4B77A1FEFE86}" type="sibTrans" cxnId="{E1BF4D39-BB6C-406E-B3EE-2BE25F89282F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C16BA0FA-05BD-4C4A-84E0-1A02A6C2948B}">
      <dgm:prSet phldrT="[Text]" custT="1"/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উপকূলয়ীয়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বাঁধ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তৈরী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করা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E9D873DD-F174-4703-A326-06E5721D6937}" type="parTrans" cxnId="{9565DB8D-8145-4715-AC14-4162A3A1C00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8B69A47-B755-47C3-9454-689D184974B7}" type="sibTrans" cxnId="{9565DB8D-8145-4715-AC14-4162A3A1C00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22B83B1-953A-4DA4-BC1F-5E32545CD832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স্লাইক্লোনের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প্রস্তুতি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কাজ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3A749EC-EC4F-4251-BE50-0D2A3F393301}" type="parTrans" cxnId="{EFB2129F-9823-43E3-8119-0C09334BEB1E}">
      <dgm:prSet/>
      <dgm:spPr/>
      <dgm:t>
        <a:bodyPr/>
        <a:lstStyle/>
        <a:p>
          <a:endParaRPr lang="en-US"/>
        </a:p>
      </dgm:t>
    </dgm:pt>
    <dgm:pt modelId="{7237D99B-8F75-4548-A11D-2DE296E52E4A}" type="sibTrans" cxnId="{EFB2129F-9823-43E3-8119-0C09334BEB1E}">
      <dgm:prSet/>
      <dgm:spPr/>
      <dgm:t>
        <a:bodyPr/>
        <a:lstStyle/>
        <a:p>
          <a:endParaRPr lang="en-US"/>
        </a:p>
      </dgm:t>
    </dgm:pt>
    <dgm:pt modelId="{6EF2599A-EB9C-439C-A30F-AA464B9BBCEC}">
      <dgm:prSet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প্রচুর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গাছ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লাগানো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01C61C3-6A88-460B-8744-4461C0684811}" type="parTrans" cxnId="{EBAFD264-18E7-41AD-A316-8B0B125CC569}">
      <dgm:prSet/>
      <dgm:spPr/>
      <dgm:t>
        <a:bodyPr/>
        <a:lstStyle/>
        <a:p>
          <a:endParaRPr lang="en-US"/>
        </a:p>
      </dgm:t>
    </dgm:pt>
    <dgm:pt modelId="{03F94A41-D5C7-453D-ABD2-8990741E8BC5}" type="sibTrans" cxnId="{EBAFD264-18E7-41AD-A316-8B0B125CC569}">
      <dgm:prSet/>
      <dgm:spPr/>
      <dgm:t>
        <a:bodyPr/>
        <a:lstStyle/>
        <a:p>
          <a:endParaRPr lang="en-US"/>
        </a:p>
      </dgm:t>
    </dgm:pt>
    <dgm:pt modelId="{596DDCB8-2C29-4093-A4B9-C8EFACF8E6BE}" type="pres">
      <dgm:prSet presAssocID="{27033B3D-B785-4498-A664-25D4F6DBDC4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D230DE-97B6-43D5-A16D-B91ED2F6959C}" type="pres">
      <dgm:prSet presAssocID="{4717700E-1302-4322-932A-BD77A58EDD1A}" presName="centerShape" presStyleLbl="node0" presStyleIdx="0" presStyleCnt="1" custScaleX="123315" custScaleY="118828"/>
      <dgm:spPr/>
      <dgm:t>
        <a:bodyPr/>
        <a:lstStyle/>
        <a:p>
          <a:endParaRPr lang="en-US"/>
        </a:p>
      </dgm:t>
    </dgm:pt>
    <dgm:pt modelId="{8277DC25-2BC6-460F-B871-75BB15239610}" type="pres">
      <dgm:prSet presAssocID="{DB52706A-FD8E-4125-A127-04D340BE94DC}" presName="parTrans" presStyleLbl="sibTrans2D1" presStyleIdx="0" presStyleCnt="6"/>
      <dgm:spPr/>
      <dgm:t>
        <a:bodyPr/>
        <a:lstStyle/>
        <a:p>
          <a:endParaRPr lang="en-US"/>
        </a:p>
      </dgm:t>
    </dgm:pt>
    <dgm:pt modelId="{E66FB57A-9CD7-4D11-8530-D9F6A440C794}" type="pres">
      <dgm:prSet presAssocID="{DB52706A-FD8E-4125-A127-04D340BE94D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D9CAA9C4-C6DF-4B44-9256-DCEB26D63763}" type="pres">
      <dgm:prSet presAssocID="{19844F48-EED0-46C0-9636-7701CAB6D0D8}" presName="node" presStyleLbl="node1" presStyleIdx="0" presStyleCnt="6" custScaleX="141041" custScaleY="131758" custRadScaleRad="109095" custRadScaleInc="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477E7-E816-49EC-A5F0-8CFFCEBCF5CD}" type="pres">
      <dgm:prSet presAssocID="{BDD74B46-854E-44FE-B416-722CB0231FD2}" presName="parTrans" presStyleLbl="sibTrans2D1" presStyleIdx="1" presStyleCnt="6"/>
      <dgm:spPr/>
      <dgm:t>
        <a:bodyPr/>
        <a:lstStyle/>
        <a:p>
          <a:endParaRPr lang="en-US"/>
        </a:p>
      </dgm:t>
    </dgm:pt>
    <dgm:pt modelId="{417296A2-630D-486C-B398-B42B98F1CB02}" type="pres">
      <dgm:prSet presAssocID="{BDD74B46-854E-44FE-B416-722CB0231FD2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9E54A11F-D5F3-4A03-8E4A-72FEDC0D326C}" type="pres">
      <dgm:prSet presAssocID="{B4622CC3-A5E8-4AE3-A0FB-83BACB690EA7}" presName="node" presStyleLbl="node1" presStyleIdx="1" presStyleCnt="6" custScaleX="129196" custScaleY="133877" custRadScaleRad="116513" custRadScaleInc="-10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B72AE-CFBE-4C45-99CE-94894227B5D2}" type="pres">
      <dgm:prSet presAssocID="{93A749EC-EC4F-4251-BE50-0D2A3F393301}" presName="parTrans" presStyleLbl="sibTrans2D1" presStyleIdx="2" presStyleCnt="6"/>
      <dgm:spPr/>
      <dgm:t>
        <a:bodyPr/>
        <a:lstStyle/>
        <a:p>
          <a:endParaRPr lang="en-US"/>
        </a:p>
      </dgm:t>
    </dgm:pt>
    <dgm:pt modelId="{E32F6FAA-705C-40E2-AC88-BB0F61B19F9A}" type="pres">
      <dgm:prSet presAssocID="{93A749EC-EC4F-4251-BE50-0D2A3F393301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2E5EF512-703F-4272-89B0-7D9E0CCBE750}" type="pres">
      <dgm:prSet presAssocID="{922B83B1-953A-4DA4-BC1F-5E32545CD832}" presName="node" presStyleLbl="node1" presStyleIdx="2" presStyleCnt="6" custScaleX="143794" custScaleY="144795" custRadScaleRad="108788" custRadScaleInc="-1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EEDFC-2354-45D9-80B5-D90755813E6A}" type="pres">
      <dgm:prSet presAssocID="{A01C61C3-6A88-460B-8744-4461C0684811}" presName="parTrans" presStyleLbl="sibTrans2D1" presStyleIdx="3" presStyleCnt="6"/>
      <dgm:spPr/>
      <dgm:t>
        <a:bodyPr/>
        <a:lstStyle/>
        <a:p>
          <a:endParaRPr lang="en-US"/>
        </a:p>
      </dgm:t>
    </dgm:pt>
    <dgm:pt modelId="{4A79013E-F4AC-4CB0-A771-48EF057EABAC}" type="pres">
      <dgm:prSet presAssocID="{A01C61C3-6A88-460B-8744-4461C0684811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62E7A84F-572B-4306-9CBB-6C717EB2CB02}" type="pres">
      <dgm:prSet presAssocID="{6EF2599A-EB9C-439C-A30F-AA464B9BBCEC}" presName="node" presStyleLbl="node1" presStyleIdx="3" presStyleCnt="6" custScaleX="144569" custScaleY="131426" custRadScaleRad="109709" custRadScaleInc="-2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ECB2DB-F574-48FC-B0D6-E8A0CA87446D}" type="pres">
      <dgm:prSet presAssocID="{57131F6C-C675-4610-96AE-EF667B485FD8}" presName="parTrans" presStyleLbl="sibTrans2D1" presStyleIdx="4" presStyleCnt="6"/>
      <dgm:spPr/>
      <dgm:t>
        <a:bodyPr/>
        <a:lstStyle/>
        <a:p>
          <a:endParaRPr lang="en-US"/>
        </a:p>
      </dgm:t>
    </dgm:pt>
    <dgm:pt modelId="{E7F8FAA7-EEC3-4AA6-9C9C-4921F6749A73}" type="pres">
      <dgm:prSet presAssocID="{57131F6C-C675-4610-96AE-EF667B485FD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1D22174A-C8D7-4089-97DA-D5754331DEBA}" type="pres">
      <dgm:prSet presAssocID="{9C65E386-EF91-4233-83BB-EB6F372E2B5D}" presName="node" presStyleLbl="node1" presStyleIdx="4" presStyleCnt="6" custScaleX="145537" custScaleY="127175" custRadScaleRad="112346" custRadScaleInc="-6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4439F-9DA1-4C95-8E59-72732D327A65}" type="pres">
      <dgm:prSet presAssocID="{E9D873DD-F174-4703-A326-06E5721D6937}" presName="parTrans" presStyleLbl="sibTrans2D1" presStyleIdx="5" presStyleCnt="6"/>
      <dgm:spPr/>
      <dgm:t>
        <a:bodyPr/>
        <a:lstStyle/>
        <a:p>
          <a:endParaRPr lang="en-US"/>
        </a:p>
      </dgm:t>
    </dgm:pt>
    <dgm:pt modelId="{6876DAB1-A960-478A-A6AC-E51311C50BD7}" type="pres">
      <dgm:prSet presAssocID="{E9D873DD-F174-4703-A326-06E5721D6937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78A45EE2-AA18-4BFB-AF30-E5B300639E05}" type="pres">
      <dgm:prSet presAssocID="{C16BA0FA-05BD-4C4A-84E0-1A02A6C2948B}" presName="node" presStyleLbl="node1" presStyleIdx="5" presStyleCnt="6" custScaleX="151051" custScaleY="130811" custRadScaleRad="112685" custRadScaleInc="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100E7B-B6C1-4986-8BB3-00EDBC23CCBE}" type="presOf" srcId="{E9D873DD-F174-4703-A326-06E5721D6937}" destId="{6876DAB1-A960-478A-A6AC-E51311C50BD7}" srcOrd="1" destOrd="0" presId="urn:microsoft.com/office/officeart/2005/8/layout/radial5"/>
    <dgm:cxn modelId="{2B3F7A76-F4CD-4C53-A5A2-145185987914}" type="presOf" srcId="{B4622CC3-A5E8-4AE3-A0FB-83BACB690EA7}" destId="{9E54A11F-D5F3-4A03-8E4A-72FEDC0D326C}" srcOrd="0" destOrd="0" presId="urn:microsoft.com/office/officeart/2005/8/layout/radial5"/>
    <dgm:cxn modelId="{C1CA1914-33B1-48EB-85A8-23E463F5492C}" type="presOf" srcId="{DB52706A-FD8E-4125-A127-04D340BE94DC}" destId="{E66FB57A-9CD7-4D11-8530-D9F6A440C794}" srcOrd="1" destOrd="0" presId="urn:microsoft.com/office/officeart/2005/8/layout/radial5"/>
    <dgm:cxn modelId="{D3FB55F5-B6BA-48AF-AA12-6C199FE4B77A}" srcId="{27033B3D-B785-4498-A664-25D4F6DBDC48}" destId="{4717700E-1302-4322-932A-BD77A58EDD1A}" srcOrd="0" destOrd="0" parTransId="{2CE7C204-52EB-473F-A717-FE9FAAE66FD9}" sibTransId="{4165C855-ECF2-4E44-95EC-6A96BBB88995}"/>
    <dgm:cxn modelId="{FE78BA55-05C3-49C8-B86B-7C42CD71E3AB}" type="presOf" srcId="{19844F48-EED0-46C0-9636-7701CAB6D0D8}" destId="{D9CAA9C4-C6DF-4B44-9256-DCEB26D63763}" srcOrd="0" destOrd="0" presId="urn:microsoft.com/office/officeart/2005/8/layout/radial5"/>
    <dgm:cxn modelId="{E1BF4D39-BB6C-406E-B3EE-2BE25F89282F}" srcId="{4717700E-1302-4322-932A-BD77A58EDD1A}" destId="{9C65E386-EF91-4233-83BB-EB6F372E2B5D}" srcOrd="4" destOrd="0" parTransId="{57131F6C-C675-4610-96AE-EF667B485FD8}" sibTransId="{BB429325-D22B-4CE3-99D0-4B77A1FEFE86}"/>
    <dgm:cxn modelId="{BE8209CF-BA21-4A25-8ACA-34965C74B3A1}" type="presOf" srcId="{93A749EC-EC4F-4251-BE50-0D2A3F393301}" destId="{E32F6FAA-705C-40E2-AC88-BB0F61B19F9A}" srcOrd="1" destOrd="0" presId="urn:microsoft.com/office/officeart/2005/8/layout/radial5"/>
    <dgm:cxn modelId="{1053C118-C795-4F3A-968C-62F99661E8D8}" type="presOf" srcId="{E9D873DD-F174-4703-A326-06E5721D6937}" destId="{0874439F-9DA1-4C95-8E59-72732D327A65}" srcOrd="0" destOrd="0" presId="urn:microsoft.com/office/officeart/2005/8/layout/radial5"/>
    <dgm:cxn modelId="{C8CD61C7-BE40-4F5A-9FBF-7180A00D1FF7}" type="presOf" srcId="{57131F6C-C675-4610-96AE-EF667B485FD8}" destId="{28ECB2DB-F574-48FC-B0D6-E8A0CA87446D}" srcOrd="0" destOrd="0" presId="urn:microsoft.com/office/officeart/2005/8/layout/radial5"/>
    <dgm:cxn modelId="{6E9F7377-E69A-44FD-B591-D0BC0D08B5FE}" type="presOf" srcId="{BDD74B46-854E-44FE-B416-722CB0231FD2}" destId="{417296A2-630D-486C-B398-B42B98F1CB02}" srcOrd="1" destOrd="0" presId="urn:microsoft.com/office/officeart/2005/8/layout/radial5"/>
    <dgm:cxn modelId="{39D43686-C824-4CE2-B672-4EC3930E41FC}" type="presOf" srcId="{4717700E-1302-4322-932A-BD77A58EDD1A}" destId="{E5D230DE-97B6-43D5-A16D-B91ED2F6959C}" srcOrd="0" destOrd="0" presId="urn:microsoft.com/office/officeart/2005/8/layout/radial5"/>
    <dgm:cxn modelId="{6D3AF673-F9A1-4241-B668-F7E081875486}" type="presOf" srcId="{A01C61C3-6A88-460B-8744-4461C0684811}" destId="{4A79013E-F4AC-4CB0-A771-48EF057EABAC}" srcOrd="1" destOrd="0" presId="urn:microsoft.com/office/officeart/2005/8/layout/radial5"/>
    <dgm:cxn modelId="{EFB2129F-9823-43E3-8119-0C09334BEB1E}" srcId="{4717700E-1302-4322-932A-BD77A58EDD1A}" destId="{922B83B1-953A-4DA4-BC1F-5E32545CD832}" srcOrd="2" destOrd="0" parTransId="{93A749EC-EC4F-4251-BE50-0D2A3F393301}" sibTransId="{7237D99B-8F75-4548-A11D-2DE296E52E4A}"/>
    <dgm:cxn modelId="{E0C983A5-72AA-4066-A797-5D9AFFBB3A1B}" type="presOf" srcId="{A01C61C3-6A88-460B-8744-4461C0684811}" destId="{21BEEDFC-2354-45D9-80B5-D90755813E6A}" srcOrd="0" destOrd="0" presId="urn:microsoft.com/office/officeart/2005/8/layout/radial5"/>
    <dgm:cxn modelId="{5835D3A4-0BAA-4B33-8300-83B1F136A723}" type="presOf" srcId="{57131F6C-C675-4610-96AE-EF667B485FD8}" destId="{E7F8FAA7-EEC3-4AA6-9C9C-4921F6749A73}" srcOrd="1" destOrd="0" presId="urn:microsoft.com/office/officeart/2005/8/layout/radial5"/>
    <dgm:cxn modelId="{8C113371-35C5-4A1C-A801-007AAEA9873A}" type="presOf" srcId="{DB52706A-FD8E-4125-A127-04D340BE94DC}" destId="{8277DC25-2BC6-460F-B871-75BB15239610}" srcOrd="0" destOrd="0" presId="urn:microsoft.com/office/officeart/2005/8/layout/radial5"/>
    <dgm:cxn modelId="{9565DB8D-8145-4715-AC14-4162A3A1C00C}" srcId="{4717700E-1302-4322-932A-BD77A58EDD1A}" destId="{C16BA0FA-05BD-4C4A-84E0-1A02A6C2948B}" srcOrd="5" destOrd="0" parTransId="{E9D873DD-F174-4703-A326-06E5721D6937}" sibTransId="{98B69A47-B755-47C3-9454-689D184974B7}"/>
    <dgm:cxn modelId="{EAE1F9F0-32A6-4253-B0EB-C44E6E3672CA}" type="presOf" srcId="{27033B3D-B785-4498-A664-25D4F6DBDC48}" destId="{596DDCB8-2C29-4093-A4B9-C8EFACF8E6BE}" srcOrd="0" destOrd="0" presId="urn:microsoft.com/office/officeart/2005/8/layout/radial5"/>
    <dgm:cxn modelId="{770E64D7-D10C-48AD-8F95-AF21F7F5A2A4}" type="presOf" srcId="{9C65E386-EF91-4233-83BB-EB6F372E2B5D}" destId="{1D22174A-C8D7-4089-97DA-D5754331DEBA}" srcOrd="0" destOrd="0" presId="urn:microsoft.com/office/officeart/2005/8/layout/radial5"/>
    <dgm:cxn modelId="{B0B8F8BD-281F-48FF-96F6-4DE4876DD3AB}" type="presOf" srcId="{BDD74B46-854E-44FE-B416-722CB0231FD2}" destId="{FA7477E7-E816-49EC-A5F0-8CFFCEBCF5CD}" srcOrd="0" destOrd="0" presId="urn:microsoft.com/office/officeart/2005/8/layout/radial5"/>
    <dgm:cxn modelId="{98AAF946-DEC0-4608-9007-15DED0DA83E1}" type="presOf" srcId="{6EF2599A-EB9C-439C-A30F-AA464B9BBCEC}" destId="{62E7A84F-572B-4306-9CBB-6C717EB2CB02}" srcOrd="0" destOrd="0" presId="urn:microsoft.com/office/officeart/2005/8/layout/radial5"/>
    <dgm:cxn modelId="{2E2FFFD7-582C-407F-8590-136B7D71832A}" srcId="{4717700E-1302-4322-932A-BD77A58EDD1A}" destId="{19844F48-EED0-46C0-9636-7701CAB6D0D8}" srcOrd="0" destOrd="0" parTransId="{DB52706A-FD8E-4125-A127-04D340BE94DC}" sibTransId="{63C9C42D-6069-4FAB-AD10-4CDBBE69F428}"/>
    <dgm:cxn modelId="{ADB3F9C8-228F-4638-A9B1-E42DD152E416}" type="presOf" srcId="{922B83B1-953A-4DA4-BC1F-5E32545CD832}" destId="{2E5EF512-703F-4272-89B0-7D9E0CCBE750}" srcOrd="0" destOrd="0" presId="urn:microsoft.com/office/officeart/2005/8/layout/radial5"/>
    <dgm:cxn modelId="{949A4937-91D8-4807-89E6-85D734329BAC}" type="presOf" srcId="{93A749EC-EC4F-4251-BE50-0D2A3F393301}" destId="{539B72AE-CFBE-4C45-99CE-94894227B5D2}" srcOrd="0" destOrd="0" presId="urn:microsoft.com/office/officeart/2005/8/layout/radial5"/>
    <dgm:cxn modelId="{EBAFD264-18E7-41AD-A316-8B0B125CC569}" srcId="{4717700E-1302-4322-932A-BD77A58EDD1A}" destId="{6EF2599A-EB9C-439C-A30F-AA464B9BBCEC}" srcOrd="3" destOrd="0" parTransId="{A01C61C3-6A88-460B-8744-4461C0684811}" sibTransId="{03F94A41-D5C7-453D-ABD2-8990741E8BC5}"/>
    <dgm:cxn modelId="{8E29DC40-D217-42DC-8EE2-FF60DBC216AC}" srcId="{4717700E-1302-4322-932A-BD77A58EDD1A}" destId="{B4622CC3-A5E8-4AE3-A0FB-83BACB690EA7}" srcOrd="1" destOrd="0" parTransId="{BDD74B46-854E-44FE-B416-722CB0231FD2}" sibTransId="{D96034BC-73B2-4A7F-996B-2EFC7068985C}"/>
    <dgm:cxn modelId="{81B23989-A252-4013-8B0A-963D03D33DDC}" type="presOf" srcId="{C16BA0FA-05BD-4C4A-84E0-1A02A6C2948B}" destId="{78A45EE2-AA18-4BFB-AF30-E5B300639E05}" srcOrd="0" destOrd="0" presId="urn:microsoft.com/office/officeart/2005/8/layout/radial5"/>
    <dgm:cxn modelId="{85174540-4718-4288-A06B-D9AEF9F94A5C}" type="presParOf" srcId="{596DDCB8-2C29-4093-A4B9-C8EFACF8E6BE}" destId="{E5D230DE-97B6-43D5-A16D-B91ED2F6959C}" srcOrd="0" destOrd="0" presId="urn:microsoft.com/office/officeart/2005/8/layout/radial5"/>
    <dgm:cxn modelId="{C82FA54D-B49A-4E34-8B71-AB493925F1FA}" type="presParOf" srcId="{596DDCB8-2C29-4093-A4B9-C8EFACF8E6BE}" destId="{8277DC25-2BC6-460F-B871-75BB15239610}" srcOrd="1" destOrd="0" presId="urn:microsoft.com/office/officeart/2005/8/layout/radial5"/>
    <dgm:cxn modelId="{A0A74C32-0EDD-435D-9552-51B766C8F215}" type="presParOf" srcId="{8277DC25-2BC6-460F-B871-75BB15239610}" destId="{E66FB57A-9CD7-4D11-8530-D9F6A440C794}" srcOrd="0" destOrd="0" presId="urn:microsoft.com/office/officeart/2005/8/layout/radial5"/>
    <dgm:cxn modelId="{33FD9887-9770-4F25-8761-82EDF29F7978}" type="presParOf" srcId="{596DDCB8-2C29-4093-A4B9-C8EFACF8E6BE}" destId="{D9CAA9C4-C6DF-4B44-9256-DCEB26D63763}" srcOrd="2" destOrd="0" presId="urn:microsoft.com/office/officeart/2005/8/layout/radial5"/>
    <dgm:cxn modelId="{D7A4058E-1D92-46AC-9F1C-425E30AD4154}" type="presParOf" srcId="{596DDCB8-2C29-4093-A4B9-C8EFACF8E6BE}" destId="{FA7477E7-E816-49EC-A5F0-8CFFCEBCF5CD}" srcOrd="3" destOrd="0" presId="urn:microsoft.com/office/officeart/2005/8/layout/radial5"/>
    <dgm:cxn modelId="{4B10967A-315A-493D-9EBB-1F0C454FABA6}" type="presParOf" srcId="{FA7477E7-E816-49EC-A5F0-8CFFCEBCF5CD}" destId="{417296A2-630D-486C-B398-B42B98F1CB02}" srcOrd="0" destOrd="0" presId="urn:microsoft.com/office/officeart/2005/8/layout/radial5"/>
    <dgm:cxn modelId="{BD62F031-DCD4-4F78-83E6-C7B609FFF367}" type="presParOf" srcId="{596DDCB8-2C29-4093-A4B9-C8EFACF8E6BE}" destId="{9E54A11F-D5F3-4A03-8E4A-72FEDC0D326C}" srcOrd="4" destOrd="0" presId="urn:microsoft.com/office/officeart/2005/8/layout/radial5"/>
    <dgm:cxn modelId="{83894DD6-BAE0-401F-BCC1-09A82D37FA05}" type="presParOf" srcId="{596DDCB8-2C29-4093-A4B9-C8EFACF8E6BE}" destId="{539B72AE-CFBE-4C45-99CE-94894227B5D2}" srcOrd="5" destOrd="0" presId="urn:microsoft.com/office/officeart/2005/8/layout/radial5"/>
    <dgm:cxn modelId="{78E4C492-FFC7-4A83-B3C0-21AC86474099}" type="presParOf" srcId="{539B72AE-CFBE-4C45-99CE-94894227B5D2}" destId="{E32F6FAA-705C-40E2-AC88-BB0F61B19F9A}" srcOrd="0" destOrd="0" presId="urn:microsoft.com/office/officeart/2005/8/layout/radial5"/>
    <dgm:cxn modelId="{4F2FF32C-E905-4D54-9EA6-5F2AD63D91ED}" type="presParOf" srcId="{596DDCB8-2C29-4093-A4B9-C8EFACF8E6BE}" destId="{2E5EF512-703F-4272-89B0-7D9E0CCBE750}" srcOrd="6" destOrd="0" presId="urn:microsoft.com/office/officeart/2005/8/layout/radial5"/>
    <dgm:cxn modelId="{C487A79B-C314-4095-8FD9-F3DE2A362C74}" type="presParOf" srcId="{596DDCB8-2C29-4093-A4B9-C8EFACF8E6BE}" destId="{21BEEDFC-2354-45D9-80B5-D90755813E6A}" srcOrd="7" destOrd="0" presId="urn:microsoft.com/office/officeart/2005/8/layout/radial5"/>
    <dgm:cxn modelId="{72D95E58-8F34-4305-B462-B0A22228E908}" type="presParOf" srcId="{21BEEDFC-2354-45D9-80B5-D90755813E6A}" destId="{4A79013E-F4AC-4CB0-A771-48EF057EABAC}" srcOrd="0" destOrd="0" presId="urn:microsoft.com/office/officeart/2005/8/layout/radial5"/>
    <dgm:cxn modelId="{0CB1E97A-4B8A-4581-BF87-812713CFBBD0}" type="presParOf" srcId="{596DDCB8-2C29-4093-A4B9-C8EFACF8E6BE}" destId="{62E7A84F-572B-4306-9CBB-6C717EB2CB02}" srcOrd="8" destOrd="0" presId="urn:microsoft.com/office/officeart/2005/8/layout/radial5"/>
    <dgm:cxn modelId="{E54735E5-5C35-4AD8-88DD-723EF4789396}" type="presParOf" srcId="{596DDCB8-2C29-4093-A4B9-C8EFACF8E6BE}" destId="{28ECB2DB-F574-48FC-B0D6-E8A0CA87446D}" srcOrd="9" destOrd="0" presId="urn:microsoft.com/office/officeart/2005/8/layout/radial5"/>
    <dgm:cxn modelId="{8E241B39-354F-4204-A565-6DB670B49704}" type="presParOf" srcId="{28ECB2DB-F574-48FC-B0D6-E8A0CA87446D}" destId="{E7F8FAA7-EEC3-4AA6-9C9C-4921F6749A73}" srcOrd="0" destOrd="0" presId="urn:microsoft.com/office/officeart/2005/8/layout/radial5"/>
    <dgm:cxn modelId="{C2D27964-430E-4B2E-A402-9919C88CCCDE}" type="presParOf" srcId="{596DDCB8-2C29-4093-A4B9-C8EFACF8E6BE}" destId="{1D22174A-C8D7-4089-97DA-D5754331DEBA}" srcOrd="10" destOrd="0" presId="urn:microsoft.com/office/officeart/2005/8/layout/radial5"/>
    <dgm:cxn modelId="{EA91EB91-FA1F-4864-9139-0F1D0CAA541C}" type="presParOf" srcId="{596DDCB8-2C29-4093-A4B9-C8EFACF8E6BE}" destId="{0874439F-9DA1-4C95-8E59-72732D327A65}" srcOrd="11" destOrd="0" presId="urn:microsoft.com/office/officeart/2005/8/layout/radial5"/>
    <dgm:cxn modelId="{64A4EF7C-3ACB-4395-8E58-C108CB13C078}" type="presParOf" srcId="{0874439F-9DA1-4C95-8E59-72732D327A65}" destId="{6876DAB1-A960-478A-A6AC-E51311C50BD7}" srcOrd="0" destOrd="0" presId="urn:microsoft.com/office/officeart/2005/8/layout/radial5"/>
    <dgm:cxn modelId="{CB4CA5EC-8E99-48A1-96A9-96E35829F68C}" type="presParOf" srcId="{596DDCB8-2C29-4093-A4B9-C8EFACF8E6BE}" destId="{78A45EE2-AA18-4BFB-AF30-E5B300639E05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230DE-97B6-43D5-A16D-B91ED2F6959C}">
      <dsp:nvSpPr>
        <dsp:cNvPr id="0" name=""/>
        <dsp:cNvSpPr/>
      </dsp:nvSpPr>
      <dsp:spPr>
        <a:xfrm>
          <a:off x="3316697" y="1875619"/>
          <a:ext cx="1724056" cy="16613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করণীয়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3569179" y="2118914"/>
        <a:ext cx="1219092" cy="1174734"/>
      </dsp:txXfrm>
    </dsp:sp>
    <dsp:sp modelId="{8277DC25-2BC6-460F-B871-75BB15239610}">
      <dsp:nvSpPr>
        <dsp:cNvPr id="0" name=""/>
        <dsp:cNvSpPr/>
      </dsp:nvSpPr>
      <dsp:spPr>
        <a:xfrm rot="16214139">
          <a:off x="4123605" y="1525686"/>
          <a:ext cx="117960" cy="483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>
            <a:latin typeface="NikoshBAN" pitchFamily="2" charset="0"/>
            <a:cs typeface="NikoshBAN" pitchFamily="2" charset="0"/>
          </a:endParaRPr>
        </a:p>
      </dsp:txBody>
      <dsp:txXfrm>
        <a:off x="4141226" y="1640178"/>
        <a:ext cx="82572" cy="290395"/>
      </dsp:txXfrm>
    </dsp:sp>
    <dsp:sp modelId="{D9CAA9C4-C6DF-4B44-9256-DCEB26D63763}">
      <dsp:nvSpPr>
        <dsp:cNvPr id="0" name=""/>
        <dsp:cNvSpPr/>
      </dsp:nvSpPr>
      <dsp:spPr>
        <a:xfrm>
          <a:off x="3183052" y="-222512"/>
          <a:ext cx="2007724" cy="1875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পূর্বাভাস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পক্রিয়া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জোড়দার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করা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477076" y="52160"/>
        <a:ext cx="1419676" cy="1326236"/>
      </dsp:txXfrm>
    </dsp:sp>
    <dsp:sp modelId="{FA7477E7-E816-49EC-A5F0-8CFFCEBCF5CD}">
      <dsp:nvSpPr>
        <dsp:cNvPr id="0" name=""/>
        <dsp:cNvSpPr/>
      </dsp:nvSpPr>
      <dsp:spPr>
        <a:xfrm rot="19609884">
          <a:off x="4968024" y="1855156"/>
          <a:ext cx="285325" cy="483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>
            <a:latin typeface="NikoshBAN" pitchFamily="2" charset="0"/>
            <a:cs typeface="NikoshBAN" pitchFamily="2" charset="0"/>
          </a:endParaRPr>
        </a:p>
      </dsp:txBody>
      <dsp:txXfrm>
        <a:off x="4974997" y="1975369"/>
        <a:ext cx="199728" cy="290395"/>
      </dsp:txXfrm>
    </dsp:sp>
    <dsp:sp modelId="{9E54A11F-D5F3-4A03-8E4A-72FEDC0D326C}">
      <dsp:nvSpPr>
        <dsp:cNvPr id="0" name=""/>
        <dsp:cNvSpPr/>
      </dsp:nvSpPr>
      <dsp:spPr>
        <a:xfrm>
          <a:off x="5200974" y="484248"/>
          <a:ext cx="1839109" cy="19057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উচু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মজবুত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আশ্রয়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কেন্দ্র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তৈরী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করা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5470305" y="763338"/>
        <a:ext cx="1300447" cy="1347564"/>
      </dsp:txXfrm>
    </dsp:sp>
    <dsp:sp modelId="{539B72AE-CFBE-4C45-99CE-94894227B5D2}">
      <dsp:nvSpPr>
        <dsp:cNvPr id="0" name=""/>
        <dsp:cNvSpPr/>
      </dsp:nvSpPr>
      <dsp:spPr>
        <a:xfrm rot="1773306">
          <a:off x="4966651" y="2954158"/>
          <a:ext cx="151964" cy="483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969617" y="3039712"/>
        <a:ext cx="106375" cy="290395"/>
      </dsp:txXfrm>
    </dsp:sp>
    <dsp:sp modelId="{2E5EF512-703F-4272-89B0-7D9E0CCBE750}">
      <dsp:nvSpPr>
        <dsp:cNvPr id="0" name=""/>
        <dsp:cNvSpPr/>
      </dsp:nvSpPr>
      <dsp:spPr>
        <a:xfrm>
          <a:off x="5039409" y="2744088"/>
          <a:ext cx="2046913" cy="2061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স্লাইক্লোনের</a:t>
          </a:r>
          <a:r>
            <a:rPr lang="en-US" sz="29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প্রস্তুতি</a:t>
          </a:r>
          <a:r>
            <a:rPr lang="en-US" sz="29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কাজ</a:t>
          </a:r>
          <a:r>
            <a:rPr lang="en-US" sz="2900" kern="12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করা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5339172" y="3045938"/>
        <a:ext cx="1447387" cy="1457462"/>
      </dsp:txXfrm>
    </dsp:sp>
    <dsp:sp modelId="{21BEEDFC-2354-45D9-80B5-D90755813E6A}">
      <dsp:nvSpPr>
        <dsp:cNvPr id="0" name=""/>
        <dsp:cNvSpPr/>
      </dsp:nvSpPr>
      <dsp:spPr>
        <a:xfrm rot="5342562">
          <a:off x="4134760" y="3404028"/>
          <a:ext cx="119335" cy="483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152361" y="3482928"/>
        <a:ext cx="83535" cy="290395"/>
      </dsp:txXfrm>
    </dsp:sp>
    <dsp:sp modelId="{62E7A84F-572B-4306-9CBB-6C717EB2CB02}">
      <dsp:nvSpPr>
        <dsp:cNvPr id="0" name=""/>
        <dsp:cNvSpPr/>
      </dsp:nvSpPr>
      <dsp:spPr>
        <a:xfrm>
          <a:off x="3183022" y="3761858"/>
          <a:ext cx="2057945" cy="1870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প্রচুর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গাছ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লাগানো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484401" y="4035838"/>
        <a:ext cx="1455187" cy="1322894"/>
      </dsp:txXfrm>
    </dsp:sp>
    <dsp:sp modelId="{28ECB2DB-F574-48FC-B0D6-E8A0CA87446D}">
      <dsp:nvSpPr>
        <dsp:cNvPr id="0" name=""/>
        <dsp:cNvSpPr/>
      </dsp:nvSpPr>
      <dsp:spPr>
        <a:xfrm rot="8880084">
          <a:off x="3191430" y="3016544"/>
          <a:ext cx="206899" cy="483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>
            <a:latin typeface="NikoshBAN" pitchFamily="2" charset="0"/>
            <a:cs typeface="NikoshBAN" pitchFamily="2" charset="0"/>
          </a:endParaRPr>
        </a:p>
      </dsp:txBody>
      <dsp:txXfrm rot="10800000">
        <a:off x="3248785" y="3096897"/>
        <a:ext cx="144829" cy="290395"/>
      </dsp:txXfrm>
    </dsp:sp>
    <dsp:sp modelId="{1D22174A-C8D7-4089-97DA-D5754331DEBA}">
      <dsp:nvSpPr>
        <dsp:cNvPr id="0" name=""/>
        <dsp:cNvSpPr/>
      </dsp:nvSpPr>
      <dsp:spPr>
        <a:xfrm>
          <a:off x="1245909" y="2986394"/>
          <a:ext cx="2071724" cy="18103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নিরাপদ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আশ্রয়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ক</a:t>
          </a:r>
          <a:r>
            <a:rPr lang="bn-IN" sz="2800" kern="1200" dirty="0" smtClean="0">
              <a:latin typeface="NikoshBAN" pitchFamily="2" charset="0"/>
              <a:cs typeface="NikoshBAN" pitchFamily="2" charset="0"/>
            </a:rPr>
            <a:t>ে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ন্দ্রে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সরিয়ে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নেয়া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549306" y="3251512"/>
        <a:ext cx="1464930" cy="1280104"/>
      </dsp:txXfrm>
    </dsp:sp>
    <dsp:sp modelId="{0874439F-9DA1-4C95-8E59-72732D327A65}">
      <dsp:nvSpPr>
        <dsp:cNvPr id="0" name=""/>
        <dsp:cNvSpPr/>
      </dsp:nvSpPr>
      <dsp:spPr>
        <a:xfrm rot="12613752">
          <a:off x="3196564" y="1947179"/>
          <a:ext cx="189447" cy="483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>
            <a:latin typeface="NikoshBAN" pitchFamily="2" charset="0"/>
            <a:cs typeface="NikoshBAN" pitchFamily="2" charset="0"/>
          </a:endParaRPr>
        </a:p>
      </dsp:txBody>
      <dsp:txXfrm rot="10800000">
        <a:off x="3249534" y="2058284"/>
        <a:ext cx="132613" cy="290395"/>
      </dsp:txXfrm>
    </dsp:sp>
    <dsp:sp modelId="{78A45EE2-AA18-4BFB-AF30-E5B300639E05}">
      <dsp:nvSpPr>
        <dsp:cNvPr id="0" name=""/>
        <dsp:cNvSpPr/>
      </dsp:nvSpPr>
      <dsp:spPr>
        <a:xfrm>
          <a:off x="1165138" y="645687"/>
          <a:ext cx="2150216" cy="1862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উপকূলয়ীয়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বাঁধ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তৈরী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করা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480030" y="918385"/>
        <a:ext cx="1520432" cy="1316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F944F-4FFB-4E20-8E57-F9311C864533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42320-F8CE-4D1D-98D3-EDF557EB8C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0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0D402-7175-42A2-ADDC-AA34D123C947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958805-CADB-4BCE-BC45-7F42E5E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0D402-7175-42A2-ADDC-AA34D123C947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8805-CADB-4BCE-BC45-7F42E5E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0D402-7175-42A2-ADDC-AA34D123C947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8805-CADB-4BCE-BC45-7F42E5E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0D402-7175-42A2-ADDC-AA34D123C947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8805-CADB-4BCE-BC45-7F42E5E7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0D402-7175-42A2-ADDC-AA34D123C947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8805-CADB-4BCE-BC45-7F42E5E7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0D402-7175-42A2-ADDC-AA34D123C947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8805-CADB-4BCE-BC45-7F42E5E7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0D402-7175-42A2-ADDC-AA34D123C947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8805-CADB-4BCE-BC45-7F42E5E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0D402-7175-42A2-ADDC-AA34D123C947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8805-CADB-4BCE-BC45-7F42E5E7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0D402-7175-42A2-ADDC-AA34D123C947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8805-CADB-4BCE-BC45-7F42E5E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C0D402-7175-42A2-ADDC-AA34D123C947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8805-CADB-4BCE-BC45-7F42E5E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0D402-7175-42A2-ADDC-AA34D123C947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958805-CADB-4BCE-BC45-7F42E5E7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C0D402-7175-42A2-ADDC-AA34D123C947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958805-CADB-4BCE-BC45-7F42E5E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0821" y="4362545"/>
            <a:ext cx="5357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tumblr_mghr1pL8u11rm6jd7o1_5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28600"/>
            <a:ext cx="4724400" cy="3439363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990600"/>
            <a:ext cx="3886200" cy="46482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724400" y="990600"/>
            <a:ext cx="3886200" cy="46482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9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60_cyclone_alt_11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76400"/>
            <a:ext cx="4435813" cy="3810000"/>
          </a:xfrm>
          <a:prstGeom prst="rect">
            <a:avLst/>
          </a:prstGeom>
        </p:spPr>
      </p:pic>
      <p:pic>
        <p:nvPicPr>
          <p:cNvPr id="4" name="Picture 3" descr="IMGP2912_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676400"/>
            <a:ext cx="4038600" cy="381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সাগরে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বৃষ্টিপাতের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ফলে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সুপ্ততাপ</a:t>
            </a:r>
            <a:r>
              <a:rPr lang="en-US" sz="3600" dirty="0" smtClean="0"/>
              <a:t> </a:t>
            </a:r>
            <a:r>
              <a:rPr lang="en-US" sz="3600" dirty="0" err="1" smtClean="0"/>
              <a:t>ছেড়ে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দেয়ার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ফলে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বাস্পীভবন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বাড়িয়ে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দেয়</a:t>
            </a:r>
            <a:r>
              <a:rPr lang="en-US" sz="3600" dirty="0" smtClean="0"/>
              <a:t> </a:t>
            </a:r>
            <a:r>
              <a:rPr lang="en-US" sz="3600" dirty="0" err="1" smtClean="0"/>
              <a:t>ফলে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বায়ুমন্ডলের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তাপমাত্রা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বেড়ে</a:t>
            </a:r>
            <a:r>
              <a:rPr lang="en-US" sz="3600" dirty="0" smtClean="0"/>
              <a:t> </a:t>
            </a:r>
            <a:r>
              <a:rPr lang="en-US" sz="3600" dirty="0" err="1" smtClean="0"/>
              <a:t>উপরে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উঠে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নিম্ন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চাপের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সৃষ্ট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ফলে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সেখানে</a:t>
            </a:r>
            <a:r>
              <a:rPr lang="en-US" sz="3600" dirty="0" smtClean="0"/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সাইক্লোনের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সাইক্লোনের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কারন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257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ঘুর্নিঝড়ের</a:t>
            </a:r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কারন</a:t>
            </a:r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সমুহ</a:t>
            </a:r>
            <a:r>
              <a:rPr lang="bn-IN" sz="4800" dirty="0" smtClean="0">
                <a:solidFill>
                  <a:srgbClr val="00B050"/>
                </a:solidFill>
                <a:latin typeface="Nikos ban"/>
              </a:rPr>
              <a:t>ঃ </a:t>
            </a:r>
            <a:endParaRPr lang="en-US" sz="4800" dirty="0">
              <a:solidFill>
                <a:srgbClr val="00B050"/>
              </a:solidFill>
              <a:latin typeface="Nikos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981201"/>
            <a:ext cx="82157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১,নিম্নচাপ ও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উচ্চ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তাপমাত্রা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।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২।বংগোপসাগড়ের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তাপমাত্রা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২৭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ডিগ্রি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বেশী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৩।বাতাশের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বেগ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ঘন্টায়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৬৩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কিঃমিঃ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তার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বেশী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।</a:t>
            </a:r>
            <a:endParaRPr lang="en-US" sz="40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63468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117754"/>
              </p:ext>
            </p:extLst>
          </p:nvPr>
        </p:nvGraphicFramePr>
        <p:xfrm>
          <a:off x="304800" y="1143000"/>
          <a:ext cx="8305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সাইক্লোনের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করণীয়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ঘূর্ণিঝড়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ঘূর্ণিঝড়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ঘূর্ণিঝড়ের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করনীয়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1472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সাইক্লোন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ঘূর্ণিঝড়ের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করণীয়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ammiewav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3619500" cy="3619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4343400" cy="2209800"/>
          </a:xfrm>
        </p:spPr>
        <p:txBody>
          <a:bodyPr>
            <a:normAutofit fontScale="92500"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সেলিনা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বেগম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সহকার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ি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শিক্ষ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ি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ক,                                                                               বি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বিদইল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বিদ্যালয়,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দক্ষি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ণ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সুরমা,সিলেট  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160207"/>
            <a:ext cx="2339270" cy="2971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2438400" y="4221164"/>
            <a:ext cx="6553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দশম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নবম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বস্তুঃ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দুর্যোগের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বসবাস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Minus 6"/>
          <p:cNvSpPr/>
          <p:nvPr/>
        </p:nvSpPr>
        <p:spPr>
          <a:xfrm>
            <a:off x="1447800" y="3810000"/>
            <a:ext cx="5181600" cy="30480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685800" y="3124200"/>
            <a:ext cx="152400" cy="76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455" y="734291"/>
            <a:ext cx="8603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ছবির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দিকে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লক্ষ্য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সবাই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43200"/>
            <a:ext cx="3352800" cy="2410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743200"/>
            <a:ext cx="3283528" cy="241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34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1371600"/>
            <a:ext cx="7391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সাইক্লোণ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ঘূর্ণিঝড়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cyclone-anim-articl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280" y="2819400"/>
            <a:ext cx="4693920" cy="3352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45259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ঘূর্ণিঝড়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ঘূর্ণিঝড়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সাইক্লোন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ঘূর্ণিঝড়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করণীয়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তাহা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দেখলাম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প্রচন্ড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গতিবেগ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ঘূর্ণিঝড়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বাতাস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কুন্ডুলী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ঘুরপাক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খাচ্ছে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নিম্নচাপজনিত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প্রচন্ড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গতিবেগে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ঘূর্ণনের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বাতাস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তাকেই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সাইক্লোন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7167973" cy="3733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5586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pPr algn="just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বৎসর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ঘূর্ণিঝড়ে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সর্বশেষ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২০০৭ ও ২০০৯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সিডর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আইলাতে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১৭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লোকের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প্রানহানি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গ্রহহীন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পড়েছিল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ঘূর্ণিঝড়ে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ক্ষতির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১.৭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বিলিয়ন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৬০০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মিলিয়ন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মার্কিন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ডলার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   </a:t>
            </a:r>
          </a:p>
          <a:p>
            <a:pPr algn="just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609600"/>
            <a:ext cx="3810000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3429000"/>
            <a:ext cx="3810000" cy="23622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609600"/>
            <a:ext cx="3581400" cy="25908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95684" y="3429000"/>
            <a:ext cx="3586316" cy="23622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60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779</TotalTime>
  <Words>282</Words>
  <Application>Microsoft Office PowerPoint</Application>
  <PresentationFormat>On-screen Show (4:3)</PresentationFormat>
  <Paragraphs>47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Calibri</vt:lpstr>
      <vt:lpstr>Lucida Sans Unicode</vt:lpstr>
      <vt:lpstr>Nikos ban</vt:lpstr>
      <vt:lpstr>NikoshBAN</vt:lpstr>
      <vt:lpstr>Verdana</vt:lpstr>
      <vt:lpstr>Vrinda</vt:lpstr>
      <vt:lpstr>Wingdings 2</vt:lpstr>
      <vt:lpstr>Wingdings 3</vt:lpstr>
      <vt:lpstr>Concourse</vt:lpstr>
      <vt:lpstr>স্বাগতম </vt:lpstr>
      <vt:lpstr>পরিচিতি </vt:lpstr>
      <vt:lpstr>PowerPoint Presentation</vt:lpstr>
      <vt:lpstr>আজকের পাঠ  </vt:lpstr>
      <vt:lpstr>শিখন 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সাইক্লোনের কারনঃ</vt:lpstr>
      <vt:lpstr>PowerPoint Presentation</vt:lpstr>
      <vt:lpstr> সাইক্লোনের সময় করণীয়:</vt:lpstr>
      <vt:lpstr>মূল্যায়ণ </vt:lpstr>
      <vt:lpstr>বাড়ির কাজ</vt:lpstr>
      <vt:lpstr>ধন্যবাদ সবাইকে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FARUQUE</dc:creator>
  <cp:lastModifiedBy>Tamim</cp:lastModifiedBy>
  <cp:revision>125</cp:revision>
  <dcterms:created xsi:type="dcterms:W3CDTF">2014-06-06T17:59:44Z</dcterms:created>
  <dcterms:modified xsi:type="dcterms:W3CDTF">2021-11-01T18:08:48Z</dcterms:modified>
</cp:coreProperties>
</file>