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7" r:id="rId3"/>
    <p:sldId id="273" r:id="rId4"/>
    <p:sldId id="259" r:id="rId5"/>
    <p:sldId id="261" r:id="rId6"/>
    <p:sldId id="262" r:id="rId7"/>
    <p:sldId id="275" r:id="rId8"/>
    <p:sldId id="264" r:id="rId9"/>
    <p:sldId id="266" r:id="rId10"/>
    <p:sldId id="267" r:id="rId11"/>
    <p:sldId id="268" r:id="rId12"/>
    <p:sldId id="269" r:id="rId13"/>
    <p:sldId id="270" r:id="rId14"/>
    <p:sldId id="25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8F"/>
    <a:srgbClr val="FF2970"/>
    <a:srgbClr val="FF6699"/>
    <a:srgbClr val="57684C"/>
    <a:srgbClr val="73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827A7-0156-4873-B959-1F2F76A44C6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C61132-0707-4DD5-BA59-830F68C63A43}">
      <dgm:prSet phldrT="[Text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smtClean="0">
              <a:ln/>
              <a:solidFill>
                <a:schemeClr val="tx1"/>
              </a:solidFill>
              <a:effectLst/>
            </a:rPr>
            <a:t>listen to the audio</a:t>
          </a:r>
          <a:endParaRPr lang="en-US" b="1" cap="none" spc="0" dirty="0">
            <a:ln/>
            <a:solidFill>
              <a:schemeClr val="tx1"/>
            </a:solidFill>
            <a:effectLst/>
          </a:endParaRPr>
        </a:p>
      </dgm:t>
    </dgm:pt>
    <dgm:pt modelId="{693215AA-D405-4F09-A4C4-84D5234D46B9}" type="parTrans" cxnId="{576301D2-3F95-4DE6-82DA-91FE8975D8D5}">
      <dgm:prSet/>
      <dgm:spPr/>
      <dgm:t>
        <a:bodyPr/>
        <a:lstStyle/>
        <a:p>
          <a:endParaRPr lang="en-US"/>
        </a:p>
      </dgm:t>
    </dgm:pt>
    <dgm:pt modelId="{985E17D1-23D0-4EC5-85BB-33A3B587AE36}" type="sibTrans" cxnId="{576301D2-3F95-4DE6-82DA-91FE8975D8D5}">
      <dgm:prSet/>
      <dgm:spPr/>
      <dgm:t>
        <a:bodyPr/>
        <a:lstStyle/>
        <a:p>
          <a:endParaRPr lang="en-US"/>
        </a:p>
      </dgm:t>
    </dgm:pt>
    <dgm:pt modelId="{9754437F-2C83-4359-9A2F-FC21E32C096B}">
      <dgm:prSet phldrT="[Text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smtClean="0">
              <a:ln/>
              <a:solidFill>
                <a:schemeClr val="tx1"/>
              </a:solidFill>
              <a:effectLst/>
            </a:rPr>
            <a:t>choose the best answer.</a:t>
          </a:r>
          <a:endParaRPr lang="en-US" b="1" cap="none" spc="0" dirty="0">
            <a:ln/>
            <a:solidFill>
              <a:schemeClr val="tx1"/>
            </a:solidFill>
            <a:effectLst/>
          </a:endParaRPr>
        </a:p>
      </dgm:t>
    </dgm:pt>
    <dgm:pt modelId="{3A7FAF7A-566A-4375-B8D7-089C5193D9B7}" type="parTrans" cxnId="{EB224310-62ED-4D5E-8143-9B2F7322E8F1}">
      <dgm:prSet/>
      <dgm:spPr/>
      <dgm:t>
        <a:bodyPr/>
        <a:lstStyle/>
        <a:p>
          <a:endParaRPr lang="en-US"/>
        </a:p>
      </dgm:t>
    </dgm:pt>
    <dgm:pt modelId="{00F76400-5B76-4CF6-9D17-4A16BB1E4832}" type="sibTrans" cxnId="{EB224310-62ED-4D5E-8143-9B2F7322E8F1}">
      <dgm:prSet/>
      <dgm:spPr/>
      <dgm:t>
        <a:bodyPr/>
        <a:lstStyle/>
        <a:p>
          <a:endParaRPr lang="en-US"/>
        </a:p>
      </dgm:t>
    </dgm:pt>
    <dgm:pt modelId="{9ADAD138-3A17-475E-8CBC-9819B2A73C3C}">
      <dgm:prSet phldrT="[Text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smtClean="0">
              <a:ln/>
              <a:solidFill>
                <a:schemeClr val="tx1"/>
              </a:solidFill>
              <a:effectLst/>
            </a:rPr>
            <a:t>write the answer of the questions.</a:t>
          </a:r>
          <a:endParaRPr lang="en-US" b="1" cap="none" spc="0" dirty="0">
            <a:ln/>
            <a:solidFill>
              <a:schemeClr val="tx1"/>
            </a:solidFill>
            <a:effectLst/>
          </a:endParaRPr>
        </a:p>
      </dgm:t>
    </dgm:pt>
    <dgm:pt modelId="{0B957EDF-0D44-44A4-B4A1-0D9970AF24E1}" type="parTrans" cxnId="{D1254A0E-ED65-4FA6-8CCF-2F65B445C61B}">
      <dgm:prSet/>
      <dgm:spPr/>
      <dgm:t>
        <a:bodyPr/>
        <a:lstStyle/>
        <a:p>
          <a:endParaRPr lang="en-US"/>
        </a:p>
      </dgm:t>
    </dgm:pt>
    <dgm:pt modelId="{576A3ED1-F039-4E95-A0A9-D81C10D4B16E}" type="sibTrans" cxnId="{D1254A0E-ED65-4FA6-8CCF-2F65B445C61B}">
      <dgm:prSet/>
      <dgm:spPr/>
      <dgm:t>
        <a:bodyPr/>
        <a:lstStyle/>
        <a:p>
          <a:endParaRPr lang="en-US"/>
        </a:p>
      </dgm:t>
    </dgm:pt>
    <dgm:pt modelId="{938B2DB8-3275-4771-BD7D-D371377AE5C8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smtClean="0">
              <a:ln/>
              <a:solidFill>
                <a:schemeClr val="tx1"/>
              </a:solidFill>
              <a:effectLst/>
            </a:rPr>
            <a:t>write a paragraph</a:t>
          </a:r>
          <a:endParaRPr lang="en-US" b="1" cap="none" spc="0" dirty="0">
            <a:ln/>
            <a:solidFill>
              <a:schemeClr val="tx1"/>
            </a:solidFill>
            <a:effectLst/>
          </a:endParaRPr>
        </a:p>
      </dgm:t>
    </dgm:pt>
    <dgm:pt modelId="{D4CC003A-0B17-4178-8473-AF2F25959DB0}" type="parTrans" cxnId="{B5A7CD03-CF17-4964-8B8F-1082838DB9F1}">
      <dgm:prSet/>
      <dgm:spPr/>
      <dgm:t>
        <a:bodyPr/>
        <a:lstStyle/>
        <a:p>
          <a:endParaRPr lang="en-US"/>
        </a:p>
      </dgm:t>
    </dgm:pt>
    <dgm:pt modelId="{67EAD53F-65C9-4B4D-A3D0-44A186362EF3}" type="sibTrans" cxnId="{B5A7CD03-CF17-4964-8B8F-1082838DB9F1}">
      <dgm:prSet/>
      <dgm:spPr/>
      <dgm:t>
        <a:bodyPr/>
        <a:lstStyle/>
        <a:p>
          <a:endParaRPr lang="en-US"/>
        </a:p>
      </dgm:t>
    </dgm:pt>
    <dgm:pt modelId="{62B02735-FE28-4034-8C17-8C49CF9A2534}" type="pres">
      <dgm:prSet presAssocID="{8E0827A7-0156-4873-B959-1F2F76A44C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E77A2E-C535-4FC4-ACEC-340C163FA89A}" type="pres">
      <dgm:prSet presAssocID="{8E0827A7-0156-4873-B959-1F2F76A44C6B}" presName="Name1" presStyleCnt="0"/>
      <dgm:spPr/>
    </dgm:pt>
    <dgm:pt modelId="{F12E8951-25A3-4441-BE0E-DD9403FCA1D9}" type="pres">
      <dgm:prSet presAssocID="{8E0827A7-0156-4873-B959-1F2F76A44C6B}" presName="cycle" presStyleCnt="0"/>
      <dgm:spPr/>
    </dgm:pt>
    <dgm:pt modelId="{955C494A-57E6-4AB2-983D-FC00CF9AB552}" type="pres">
      <dgm:prSet presAssocID="{8E0827A7-0156-4873-B959-1F2F76A44C6B}" presName="srcNode" presStyleLbl="node1" presStyleIdx="0" presStyleCnt="4"/>
      <dgm:spPr/>
    </dgm:pt>
    <dgm:pt modelId="{D578D104-81DD-4F8D-8EF5-FD251BDB39B4}" type="pres">
      <dgm:prSet presAssocID="{8E0827A7-0156-4873-B959-1F2F76A44C6B}" presName="conn" presStyleLbl="parChTrans1D2" presStyleIdx="0" presStyleCnt="1"/>
      <dgm:spPr/>
      <dgm:t>
        <a:bodyPr/>
        <a:lstStyle/>
        <a:p>
          <a:endParaRPr lang="en-US"/>
        </a:p>
      </dgm:t>
    </dgm:pt>
    <dgm:pt modelId="{7C134CE7-53BC-403A-A4E1-AB102EC417A4}" type="pres">
      <dgm:prSet presAssocID="{8E0827A7-0156-4873-B959-1F2F76A44C6B}" presName="extraNode" presStyleLbl="node1" presStyleIdx="0" presStyleCnt="4"/>
      <dgm:spPr/>
    </dgm:pt>
    <dgm:pt modelId="{AFED41D2-4D9B-4DB8-A813-37BA52CAA464}" type="pres">
      <dgm:prSet presAssocID="{8E0827A7-0156-4873-B959-1F2F76A44C6B}" presName="dstNode" presStyleLbl="node1" presStyleIdx="0" presStyleCnt="4"/>
      <dgm:spPr/>
    </dgm:pt>
    <dgm:pt modelId="{5FA68BD7-CDFF-496D-83D9-C4C27446C453}" type="pres">
      <dgm:prSet presAssocID="{45C61132-0707-4DD5-BA59-830F68C63A4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9E665-D27F-469A-B9F6-76DEC81EF432}" type="pres">
      <dgm:prSet presAssocID="{45C61132-0707-4DD5-BA59-830F68C63A43}" presName="accent_1" presStyleCnt="0"/>
      <dgm:spPr/>
    </dgm:pt>
    <dgm:pt modelId="{517127C5-2808-4697-8B4A-E9597F36D6BE}" type="pres">
      <dgm:prSet presAssocID="{45C61132-0707-4DD5-BA59-830F68C63A43}" presName="accentRepeatNode" presStyleLbl="solidFgAcc1" presStyleIdx="0" presStyleCnt="4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C08C809-25C1-4F47-80D0-257BCF0927B1}" type="pres">
      <dgm:prSet presAssocID="{9754437F-2C83-4359-9A2F-FC21E32C096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1A615-CAC4-4785-8918-09AA0FE87369}" type="pres">
      <dgm:prSet presAssocID="{9754437F-2C83-4359-9A2F-FC21E32C096B}" presName="accent_2" presStyleCnt="0"/>
      <dgm:spPr/>
    </dgm:pt>
    <dgm:pt modelId="{72D902A2-224C-4CF3-8865-6762DE604D6C}" type="pres">
      <dgm:prSet presAssocID="{9754437F-2C83-4359-9A2F-FC21E32C096B}" presName="accentRepeatNode" presStyleLbl="solidFgAcc1" presStyleIdx="1" presStyleCnt="4"/>
      <dgm:spPr>
        <a:solidFill>
          <a:schemeClr val="accent2">
            <a:lumMod val="75000"/>
          </a:schemeClr>
        </a:solidFill>
      </dgm:spPr>
    </dgm:pt>
    <dgm:pt modelId="{FA906D18-BB79-4164-A0DC-14CB93D517CB}" type="pres">
      <dgm:prSet presAssocID="{9ADAD138-3A17-475E-8CBC-9819B2A73C3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74A33-F4B1-49CB-BCBF-BAED17E9169F}" type="pres">
      <dgm:prSet presAssocID="{9ADAD138-3A17-475E-8CBC-9819B2A73C3C}" presName="accent_3" presStyleCnt="0"/>
      <dgm:spPr/>
    </dgm:pt>
    <dgm:pt modelId="{02F16047-2400-40E2-98D9-A68AE616DDA5}" type="pres">
      <dgm:prSet presAssocID="{9ADAD138-3A17-475E-8CBC-9819B2A73C3C}" presName="accentRepeatNode" presStyleLbl="solidFgAcc1" presStyleIdx="2" presStyleCnt="4"/>
      <dgm:spPr>
        <a:solidFill>
          <a:srgbClr val="0070C0"/>
        </a:solidFill>
      </dgm:spPr>
    </dgm:pt>
    <dgm:pt modelId="{ED277367-3716-46D4-A8F6-6013250282B4}" type="pres">
      <dgm:prSet presAssocID="{938B2DB8-3275-4771-BD7D-D371377AE5C8}" presName="text_4" presStyleLbl="node1" presStyleIdx="3" presStyleCnt="4" custLinFactNeighborX="593" custLinFactNeighborY="2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7B01D-24BB-4350-84E0-B9CFA99A0ADA}" type="pres">
      <dgm:prSet presAssocID="{938B2DB8-3275-4771-BD7D-D371377AE5C8}" presName="accent_4" presStyleCnt="0"/>
      <dgm:spPr/>
    </dgm:pt>
    <dgm:pt modelId="{08FFA928-CB38-45DB-BCA8-2C427DACC7F5}" type="pres">
      <dgm:prSet presAssocID="{938B2DB8-3275-4771-BD7D-D371377AE5C8}" presName="accentRepeatNode" presStyleLbl="solidFgAcc1" presStyleIdx="3" presStyleCnt="4"/>
      <dgm:spPr>
        <a:solidFill>
          <a:schemeClr val="accent2">
            <a:lumMod val="75000"/>
          </a:schemeClr>
        </a:solidFill>
      </dgm:spPr>
    </dgm:pt>
  </dgm:ptLst>
  <dgm:cxnLst>
    <dgm:cxn modelId="{1F2F55F2-8C8F-4421-B008-16F840B4D633}" type="presOf" srcId="{9ADAD138-3A17-475E-8CBC-9819B2A73C3C}" destId="{FA906D18-BB79-4164-A0DC-14CB93D517CB}" srcOrd="0" destOrd="0" presId="urn:microsoft.com/office/officeart/2008/layout/VerticalCurvedList"/>
    <dgm:cxn modelId="{C6909344-4BDC-44F8-BE76-28FE851F5B3C}" type="presOf" srcId="{9754437F-2C83-4359-9A2F-FC21E32C096B}" destId="{9C08C809-25C1-4F47-80D0-257BCF0927B1}" srcOrd="0" destOrd="0" presId="urn:microsoft.com/office/officeart/2008/layout/VerticalCurvedList"/>
    <dgm:cxn modelId="{B5A7CD03-CF17-4964-8B8F-1082838DB9F1}" srcId="{8E0827A7-0156-4873-B959-1F2F76A44C6B}" destId="{938B2DB8-3275-4771-BD7D-D371377AE5C8}" srcOrd="3" destOrd="0" parTransId="{D4CC003A-0B17-4178-8473-AF2F25959DB0}" sibTransId="{67EAD53F-65C9-4B4D-A3D0-44A186362EF3}"/>
    <dgm:cxn modelId="{D1254A0E-ED65-4FA6-8CCF-2F65B445C61B}" srcId="{8E0827A7-0156-4873-B959-1F2F76A44C6B}" destId="{9ADAD138-3A17-475E-8CBC-9819B2A73C3C}" srcOrd="2" destOrd="0" parTransId="{0B957EDF-0D44-44A4-B4A1-0D9970AF24E1}" sibTransId="{576A3ED1-F039-4E95-A0A9-D81C10D4B16E}"/>
    <dgm:cxn modelId="{FCF997E5-29A9-4369-AEA1-72C358CE2ECB}" type="presOf" srcId="{8E0827A7-0156-4873-B959-1F2F76A44C6B}" destId="{62B02735-FE28-4034-8C17-8C49CF9A2534}" srcOrd="0" destOrd="0" presId="urn:microsoft.com/office/officeart/2008/layout/VerticalCurvedList"/>
    <dgm:cxn modelId="{199E11BF-6255-4E7C-BC4D-1016AB276A19}" type="presOf" srcId="{985E17D1-23D0-4EC5-85BB-33A3B587AE36}" destId="{D578D104-81DD-4F8D-8EF5-FD251BDB39B4}" srcOrd="0" destOrd="0" presId="urn:microsoft.com/office/officeart/2008/layout/VerticalCurvedList"/>
    <dgm:cxn modelId="{EB224310-62ED-4D5E-8143-9B2F7322E8F1}" srcId="{8E0827A7-0156-4873-B959-1F2F76A44C6B}" destId="{9754437F-2C83-4359-9A2F-FC21E32C096B}" srcOrd="1" destOrd="0" parTransId="{3A7FAF7A-566A-4375-B8D7-089C5193D9B7}" sibTransId="{00F76400-5B76-4CF6-9D17-4A16BB1E4832}"/>
    <dgm:cxn modelId="{CAC9A5E9-B024-4F61-8520-50C4D80E233E}" type="presOf" srcId="{45C61132-0707-4DD5-BA59-830F68C63A43}" destId="{5FA68BD7-CDFF-496D-83D9-C4C27446C453}" srcOrd="0" destOrd="0" presId="urn:microsoft.com/office/officeart/2008/layout/VerticalCurvedList"/>
    <dgm:cxn modelId="{576301D2-3F95-4DE6-82DA-91FE8975D8D5}" srcId="{8E0827A7-0156-4873-B959-1F2F76A44C6B}" destId="{45C61132-0707-4DD5-BA59-830F68C63A43}" srcOrd="0" destOrd="0" parTransId="{693215AA-D405-4F09-A4C4-84D5234D46B9}" sibTransId="{985E17D1-23D0-4EC5-85BB-33A3B587AE36}"/>
    <dgm:cxn modelId="{12BA28FC-D02E-45AC-93FE-9ACBACFC9421}" type="presOf" srcId="{938B2DB8-3275-4771-BD7D-D371377AE5C8}" destId="{ED277367-3716-46D4-A8F6-6013250282B4}" srcOrd="0" destOrd="0" presId="urn:microsoft.com/office/officeart/2008/layout/VerticalCurvedList"/>
    <dgm:cxn modelId="{9259DCD6-F156-40BA-9E21-A28DC3934F5F}" type="presParOf" srcId="{62B02735-FE28-4034-8C17-8C49CF9A2534}" destId="{9DE77A2E-C535-4FC4-ACEC-340C163FA89A}" srcOrd="0" destOrd="0" presId="urn:microsoft.com/office/officeart/2008/layout/VerticalCurvedList"/>
    <dgm:cxn modelId="{907AE9AA-7A06-4BBE-8A40-1CF544F34C64}" type="presParOf" srcId="{9DE77A2E-C535-4FC4-ACEC-340C163FA89A}" destId="{F12E8951-25A3-4441-BE0E-DD9403FCA1D9}" srcOrd="0" destOrd="0" presId="urn:microsoft.com/office/officeart/2008/layout/VerticalCurvedList"/>
    <dgm:cxn modelId="{D4EEF4A5-9ED5-4A33-B04B-B748FDDF62F2}" type="presParOf" srcId="{F12E8951-25A3-4441-BE0E-DD9403FCA1D9}" destId="{955C494A-57E6-4AB2-983D-FC00CF9AB552}" srcOrd="0" destOrd="0" presId="urn:microsoft.com/office/officeart/2008/layout/VerticalCurvedList"/>
    <dgm:cxn modelId="{66B7ACF1-C6D4-45A4-940F-6397E305E14A}" type="presParOf" srcId="{F12E8951-25A3-4441-BE0E-DD9403FCA1D9}" destId="{D578D104-81DD-4F8D-8EF5-FD251BDB39B4}" srcOrd="1" destOrd="0" presId="urn:microsoft.com/office/officeart/2008/layout/VerticalCurvedList"/>
    <dgm:cxn modelId="{78CDEE5E-D9DD-4FE7-88CC-414CDE7004F0}" type="presParOf" srcId="{F12E8951-25A3-4441-BE0E-DD9403FCA1D9}" destId="{7C134CE7-53BC-403A-A4E1-AB102EC417A4}" srcOrd="2" destOrd="0" presId="urn:microsoft.com/office/officeart/2008/layout/VerticalCurvedList"/>
    <dgm:cxn modelId="{F60B1977-3050-4F81-A48D-9CA060A5E2D0}" type="presParOf" srcId="{F12E8951-25A3-4441-BE0E-DD9403FCA1D9}" destId="{AFED41D2-4D9B-4DB8-A813-37BA52CAA464}" srcOrd="3" destOrd="0" presId="urn:microsoft.com/office/officeart/2008/layout/VerticalCurvedList"/>
    <dgm:cxn modelId="{C06E3F6C-ADFC-4C37-A06F-2DA473AC4423}" type="presParOf" srcId="{9DE77A2E-C535-4FC4-ACEC-340C163FA89A}" destId="{5FA68BD7-CDFF-496D-83D9-C4C27446C453}" srcOrd="1" destOrd="0" presId="urn:microsoft.com/office/officeart/2008/layout/VerticalCurvedList"/>
    <dgm:cxn modelId="{A7015A25-7C09-4F57-9ED1-862A1460B2BD}" type="presParOf" srcId="{9DE77A2E-C535-4FC4-ACEC-340C163FA89A}" destId="{E169E665-D27F-469A-B9F6-76DEC81EF432}" srcOrd="2" destOrd="0" presId="urn:microsoft.com/office/officeart/2008/layout/VerticalCurvedList"/>
    <dgm:cxn modelId="{5348D594-341F-43F5-82AC-1154398AE394}" type="presParOf" srcId="{E169E665-D27F-469A-B9F6-76DEC81EF432}" destId="{517127C5-2808-4697-8B4A-E9597F36D6BE}" srcOrd="0" destOrd="0" presId="urn:microsoft.com/office/officeart/2008/layout/VerticalCurvedList"/>
    <dgm:cxn modelId="{6A32ABC4-75E0-4553-8D12-CAB9753E4BC7}" type="presParOf" srcId="{9DE77A2E-C535-4FC4-ACEC-340C163FA89A}" destId="{9C08C809-25C1-4F47-80D0-257BCF0927B1}" srcOrd="3" destOrd="0" presId="urn:microsoft.com/office/officeart/2008/layout/VerticalCurvedList"/>
    <dgm:cxn modelId="{246BEE45-77BA-43CE-820C-FD9C703A6357}" type="presParOf" srcId="{9DE77A2E-C535-4FC4-ACEC-340C163FA89A}" destId="{C731A615-CAC4-4785-8918-09AA0FE87369}" srcOrd="4" destOrd="0" presId="urn:microsoft.com/office/officeart/2008/layout/VerticalCurvedList"/>
    <dgm:cxn modelId="{405631EF-D804-4C02-817B-CC5C17706F16}" type="presParOf" srcId="{C731A615-CAC4-4785-8918-09AA0FE87369}" destId="{72D902A2-224C-4CF3-8865-6762DE604D6C}" srcOrd="0" destOrd="0" presId="urn:microsoft.com/office/officeart/2008/layout/VerticalCurvedList"/>
    <dgm:cxn modelId="{78D37ABE-80B3-46DD-B456-E57347AE1569}" type="presParOf" srcId="{9DE77A2E-C535-4FC4-ACEC-340C163FA89A}" destId="{FA906D18-BB79-4164-A0DC-14CB93D517CB}" srcOrd="5" destOrd="0" presId="urn:microsoft.com/office/officeart/2008/layout/VerticalCurvedList"/>
    <dgm:cxn modelId="{B138F81F-EFAA-4117-B9F9-AD74A97DD807}" type="presParOf" srcId="{9DE77A2E-C535-4FC4-ACEC-340C163FA89A}" destId="{8DE74A33-F4B1-49CB-BCBF-BAED17E9169F}" srcOrd="6" destOrd="0" presId="urn:microsoft.com/office/officeart/2008/layout/VerticalCurvedList"/>
    <dgm:cxn modelId="{E62814D2-E76C-4AA8-8881-1730E773C3A3}" type="presParOf" srcId="{8DE74A33-F4B1-49CB-BCBF-BAED17E9169F}" destId="{02F16047-2400-40E2-98D9-A68AE616DDA5}" srcOrd="0" destOrd="0" presId="urn:microsoft.com/office/officeart/2008/layout/VerticalCurvedList"/>
    <dgm:cxn modelId="{E91F80B7-C1DE-43BA-A275-DEF642C54DD5}" type="presParOf" srcId="{9DE77A2E-C535-4FC4-ACEC-340C163FA89A}" destId="{ED277367-3716-46D4-A8F6-6013250282B4}" srcOrd="7" destOrd="0" presId="urn:microsoft.com/office/officeart/2008/layout/VerticalCurvedList"/>
    <dgm:cxn modelId="{D4373D56-9F26-4D5A-B898-00B3E6686740}" type="presParOf" srcId="{9DE77A2E-C535-4FC4-ACEC-340C163FA89A}" destId="{E5F7B01D-24BB-4350-84E0-B9CFA99A0ADA}" srcOrd="8" destOrd="0" presId="urn:microsoft.com/office/officeart/2008/layout/VerticalCurvedList"/>
    <dgm:cxn modelId="{1A251848-CE8D-4DD2-8E13-6321B76DCA8A}" type="presParOf" srcId="{E5F7B01D-24BB-4350-84E0-B9CFA99A0ADA}" destId="{08FFA928-CB38-45DB-BCA8-2C427DACC7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C5CFBD-5089-4FA0-8D45-B56B1507D16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3893F5-5D31-408B-B1D3-5024E9E30BBB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2800" b="1" cap="none" spc="0" dirty="0" smtClean="0">
              <a:ln/>
              <a:solidFill>
                <a:srgbClr val="002060"/>
              </a:solidFill>
              <a:effectLst/>
            </a:rPr>
            <a:t>Importance </a:t>
          </a:r>
        </a:p>
        <a:p>
          <a:r>
            <a:rPr lang="en-US" sz="2800" b="1" cap="none" spc="0" dirty="0" smtClean="0">
              <a:ln/>
              <a:solidFill>
                <a:srgbClr val="002060"/>
              </a:solidFill>
              <a:effectLst/>
            </a:rPr>
            <a:t>Of</a:t>
          </a:r>
        </a:p>
        <a:p>
          <a:r>
            <a:rPr lang="en-US" sz="2800" b="1" cap="none" spc="0" dirty="0" smtClean="0">
              <a:ln/>
              <a:solidFill>
                <a:srgbClr val="002060"/>
              </a:solidFill>
              <a:effectLst/>
            </a:rPr>
            <a:t>Foods</a:t>
          </a:r>
          <a:endParaRPr lang="en-US" sz="2800" b="1" cap="none" spc="0" dirty="0">
            <a:ln/>
            <a:solidFill>
              <a:srgbClr val="002060"/>
            </a:solidFill>
            <a:effectLst/>
          </a:endParaRPr>
        </a:p>
      </dgm:t>
    </dgm:pt>
    <dgm:pt modelId="{C1981AC2-3AA5-4653-84DA-75ECE09F80C6}" type="parTrans" cxnId="{8D914801-F59A-4F1D-8380-AB0AC5427E8A}">
      <dgm:prSet/>
      <dgm:spPr/>
      <dgm:t>
        <a:bodyPr/>
        <a:lstStyle/>
        <a:p>
          <a:endParaRPr lang="en-US"/>
        </a:p>
      </dgm:t>
    </dgm:pt>
    <dgm:pt modelId="{B75A1B87-F3EE-4078-B351-B4DB036AF376}" type="sibTrans" cxnId="{8D914801-F59A-4F1D-8380-AB0AC5427E8A}">
      <dgm:prSet/>
      <dgm:spPr/>
      <dgm:t>
        <a:bodyPr/>
        <a:lstStyle/>
        <a:p>
          <a:endParaRPr lang="en-US"/>
        </a:p>
      </dgm:t>
    </dgm:pt>
    <dgm:pt modelId="{C40D51FF-23A9-49C6-A008-2B7EB03A6A1D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2000" b="1" cap="none" spc="0" dirty="0" smtClean="0">
              <a:ln/>
              <a:solidFill>
                <a:srgbClr val="002060"/>
              </a:solidFill>
              <a:effectLst/>
            </a:rPr>
            <a:t>Carbohydrate</a:t>
          </a:r>
          <a:endParaRPr lang="en-US" sz="2000" b="1" cap="none" spc="0" dirty="0">
            <a:ln/>
            <a:solidFill>
              <a:srgbClr val="002060"/>
            </a:solidFill>
            <a:effectLst/>
          </a:endParaRPr>
        </a:p>
      </dgm:t>
    </dgm:pt>
    <dgm:pt modelId="{6F366902-C502-4556-B5F3-A96A0D13983C}" type="parTrans" cxnId="{3CBD4B7E-A15E-40BA-A30A-821CF2AC8DCE}">
      <dgm:prSet/>
      <dgm:spPr/>
      <dgm:t>
        <a:bodyPr/>
        <a:lstStyle/>
        <a:p>
          <a:endParaRPr lang="en-US"/>
        </a:p>
      </dgm:t>
    </dgm:pt>
    <dgm:pt modelId="{BB067B59-E80A-4045-A1BD-AFFC6ED05C0F}" type="sibTrans" cxnId="{3CBD4B7E-A15E-40BA-A30A-821CF2AC8DCE}">
      <dgm:prSet/>
      <dgm:spPr/>
      <dgm:t>
        <a:bodyPr/>
        <a:lstStyle/>
        <a:p>
          <a:endParaRPr lang="en-US"/>
        </a:p>
      </dgm:t>
    </dgm:pt>
    <dgm:pt modelId="{FDA249F7-87C6-47D2-99B2-B092B59FBD7A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2400" b="1" cap="none" spc="0" dirty="0" smtClean="0">
              <a:ln/>
              <a:solidFill>
                <a:srgbClr val="002060"/>
              </a:solidFill>
              <a:effectLst/>
            </a:rPr>
            <a:t>Protein</a:t>
          </a:r>
          <a:endParaRPr lang="en-US" sz="2400" b="1" cap="none" spc="0" dirty="0">
            <a:ln/>
            <a:solidFill>
              <a:srgbClr val="002060"/>
            </a:solidFill>
            <a:effectLst/>
          </a:endParaRPr>
        </a:p>
      </dgm:t>
    </dgm:pt>
    <dgm:pt modelId="{83E02999-5CF6-4268-A6D0-E217B5B3BF58}" type="parTrans" cxnId="{548D7766-746C-4756-8E6B-5D68352CC5C4}">
      <dgm:prSet/>
      <dgm:spPr/>
      <dgm:t>
        <a:bodyPr/>
        <a:lstStyle/>
        <a:p>
          <a:endParaRPr lang="en-US"/>
        </a:p>
      </dgm:t>
    </dgm:pt>
    <dgm:pt modelId="{0A5A79B8-ECFA-4727-A38C-7ECC6BE3D94D}" type="sibTrans" cxnId="{548D7766-746C-4756-8E6B-5D68352CC5C4}">
      <dgm:prSet/>
      <dgm:spPr/>
      <dgm:t>
        <a:bodyPr/>
        <a:lstStyle/>
        <a:p>
          <a:endParaRPr lang="en-US"/>
        </a:p>
      </dgm:t>
    </dgm:pt>
    <dgm:pt modelId="{73C21D7D-CD24-4254-B11A-0E81178F0CE3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2400" b="1" cap="none" spc="0" dirty="0" err="1" smtClean="0">
              <a:ln/>
              <a:solidFill>
                <a:srgbClr val="002060"/>
              </a:solidFill>
              <a:effectLst/>
            </a:rPr>
            <a:t>minerales</a:t>
          </a:r>
          <a:endParaRPr lang="en-US" sz="2400" b="1" cap="none" spc="0" dirty="0">
            <a:ln/>
            <a:solidFill>
              <a:srgbClr val="002060"/>
            </a:solidFill>
            <a:effectLst/>
          </a:endParaRPr>
        </a:p>
      </dgm:t>
    </dgm:pt>
    <dgm:pt modelId="{B8463938-1FB1-4DD9-879C-516AC204FC64}" type="parTrans" cxnId="{08AAD630-0F31-4D39-8322-091BA22BBFEB}">
      <dgm:prSet/>
      <dgm:spPr/>
      <dgm:t>
        <a:bodyPr/>
        <a:lstStyle/>
        <a:p>
          <a:endParaRPr lang="en-US"/>
        </a:p>
      </dgm:t>
    </dgm:pt>
    <dgm:pt modelId="{7BC7540B-8B7A-46D5-902E-B5856A18BFB0}" type="sibTrans" cxnId="{08AAD630-0F31-4D39-8322-091BA22BBFEB}">
      <dgm:prSet/>
      <dgm:spPr/>
      <dgm:t>
        <a:bodyPr/>
        <a:lstStyle/>
        <a:p>
          <a:endParaRPr lang="en-US"/>
        </a:p>
      </dgm:t>
    </dgm:pt>
    <dgm:pt modelId="{6C844A4F-ED44-4A79-818E-F3C22C075933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2400" b="1" cap="none" spc="0" dirty="0" err="1" smtClean="0">
              <a:ln/>
              <a:solidFill>
                <a:srgbClr val="002060"/>
              </a:solidFill>
              <a:effectLst/>
            </a:rPr>
            <a:t>Vitamines</a:t>
          </a:r>
          <a:endParaRPr lang="en-US" sz="2400" b="1" cap="none" spc="0" dirty="0">
            <a:ln/>
            <a:solidFill>
              <a:srgbClr val="002060"/>
            </a:solidFill>
            <a:effectLst/>
          </a:endParaRPr>
        </a:p>
      </dgm:t>
    </dgm:pt>
    <dgm:pt modelId="{2EB02448-BA8B-4A5F-9C29-C8D3E749B826}" type="sibTrans" cxnId="{4F9A15B2-0C6D-41BB-9710-0EB7BF3679B5}">
      <dgm:prSet/>
      <dgm:spPr/>
      <dgm:t>
        <a:bodyPr/>
        <a:lstStyle/>
        <a:p>
          <a:endParaRPr lang="en-US"/>
        </a:p>
      </dgm:t>
    </dgm:pt>
    <dgm:pt modelId="{89E2E47D-F994-4B90-8799-8C19B21E165A}" type="parTrans" cxnId="{4F9A15B2-0C6D-41BB-9710-0EB7BF3679B5}">
      <dgm:prSet/>
      <dgm:spPr/>
      <dgm:t>
        <a:bodyPr/>
        <a:lstStyle/>
        <a:p>
          <a:endParaRPr lang="en-US"/>
        </a:p>
      </dgm:t>
    </dgm:pt>
    <dgm:pt modelId="{4EDBC850-79A2-4978-8001-EED783998202}">
      <dgm:prSet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2400" b="1" cap="none" spc="0" dirty="0" smtClean="0">
              <a:ln/>
              <a:solidFill>
                <a:srgbClr val="002060"/>
              </a:solidFill>
              <a:effectLst/>
            </a:rPr>
            <a:t>fat</a:t>
          </a:r>
          <a:endParaRPr lang="en-US" sz="2400" b="1" cap="none" spc="0" dirty="0">
            <a:ln/>
            <a:solidFill>
              <a:srgbClr val="002060"/>
            </a:solidFill>
            <a:effectLst/>
          </a:endParaRPr>
        </a:p>
      </dgm:t>
    </dgm:pt>
    <dgm:pt modelId="{CC0B2B22-D179-4586-9FC9-ABA63907C899}" type="parTrans" cxnId="{DB38EBEA-EFCF-405F-9771-A949E7DFB383}">
      <dgm:prSet/>
      <dgm:spPr/>
      <dgm:t>
        <a:bodyPr/>
        <a:lstStyle/>
        <a:p>
          <a:endParaRPr lang="en-US"/>
        </a:p>
      </dgm:t>
    </dgm:pt>
    <dgm:pt modelId="{6604BFEE-C725-4331-BD5B-4BE4C674F266}" type="sibTrans" cxnId="{DB38EBEA-EFCF-405F-9771-A949E7DFB383}">
      <dgm:prSet/>
      <dgm:spPr/>
      <dgm:t>
        <a:bodyPr/>
        <a:lstStyle/>
        <a:p>
          <a:endParaRPr lang="en-US"/>
        </a:p>
      </dgm:t>
    </dgm:pt>
    <dgm:pt modelId="{99E531BA-595E-4C5E-9CE6-27359D6DF0CA}">
      <dgm:prSet custT="1"/>
      <dgm:spPr>
        <a:solidFill>
          <a:schemeClr val="accent4">
            <a:lumMod val="75000"/>
          </a:schemeClr>
        </a:solidFill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2400" b="1" cap="none" spc="0" dirty="0" smtClean="0">
              <a:ln/>
              <a:solidFill>
                <a:srgbClr val="002060"/>
              </a:solidFill>
              <a:effectLst/>
            </a:rPr>
            <a:t>water</a:t>
          </a:r>
          <a:endParaRPr lang="en-US" sz="2400" b="1" cap="none" spc="0" dirty="0">
            <a:ln/>
            <a:solidFill>
              <a:srgbClr val="002060"/>
            </a:solidFill>
            <a:effectLst/>
          </a:endParaRPr>
        </a:p>
      </dgm:t>
    </dgm:pt>
    <dgm:pt modelId="{68A3157B-2F42-4B96-888C-100B66C29808}" type="parTrans" cxnId="{9DAC6A4E-6C5E-4C89-8332-13603342B3EC}">
      <dgm:prSet/>
      <dgm:spPr/>
      <dgm:t>
        <a:bodyPr/>
        <a:lstStyle/>
        <a:p>
          <a:endParaRPr lang="en-US"/>
        </a:p>
      </dgm:t>
    </dgm:pt>
    <dgm:pt modelId="{F7D71DF6-A53C-488A-AFFD-3665C1B384F7}" type="sibTrans" cxnId="{9DAC6A4E-6C5E-4C89-8332-13603342B3EC}">
      <dgm:prSet/>
      <dgm:spPr/>
      <dgm:t>
        <a:bodyPr/>
        <a:lstStyle/>
        <a:p>
          <a:endParaRPr lang="en-US"/>
        </a:p>
      </dgm:t>
    </dgm:pt>
    <dgm:pt modelId="{682C3261-F061-4A97-8428-76792FB6ED11}" type="pres">
      <dgm:prSet presAssocID="{4DC5CFBD-5089-4FA0-8D45-B56B1507D1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25583-242A-49BE-8A9E-9CAEB1DC0C9C}" type="pres">
      <dgm:prSet presAssocID="{343893F5-5D31-408B-B1D3-5024E9E30BBB}" presName="centerShape" presStyleLbl="node0" presStyleIdx="0" presStyleCnt="1" custScaleX="158588"/>
      <dgm:spPr/>
      <dgm:t>
        <a:bodyPr/>
        <a:lstStyle/>
        <a:p>
          <a:endParaRPr lang="en-US"/>
        </a:p>
      </dgm:t>
    </dgm:pt>
    <dgm:pt modelId="{B84E1AFD-2723-4DE4-A96E-83A228E7AC4E}" type="pres">
      <dgm:prSet presAssocID="{C40D51FF-23A9-49C6-A008-2B7EB03A6A1D}" presName="node" presStyleLbl="node1" presStyleIdx="0" presStyleCnt="6" custScaleX="192973" custScaleY="114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A0C66-830E-43E7-B3A5-EF6983284892}" type="pres">
      <dgm:prSet presAssocID="{C40D51FF-23A9-49C6-A008-2B7EB03A6A1D}" presName="dummy" presStyleCnt="0"/>
      <dgm:spPr/>
    </dgm:pt>
    <dgm:pt modelId="{2BA05234-41DE-43A0-AC14-9C895030A575}" type="pres">
      <dgm:prSet presAssocID="{BB067B59-E80A-4045-A1BD-AFFC6ED05C0F}" presName="sibTrans" presStyleLbl="sibTrans2D1" presStyleIdx="0" presStyleCnt="6" custLinFactNeighborX="3038" custLinFactNeighborY="1013"/>
      <dgm:spPr/>
      <dgm:t>
        <a:bodyPr/>
        <a:lstStyle/>
        <a:p>
          <a:endParaRPr lang="en-US"/>
        </a:p>
      </dgm:t>
    </dgm:pt>
    <dgm:pt modelId="{7A03FA57-307C-4D7A-B249-31D285FB8920}" type="pres">
      <dgm:prSet presAssocID="{FDA249F7-87C6-47D2-99B2-B092B59FBD7A}" presName="node" presStyleLbl="node1" presStyleIdx="1" presStyleCnt="6" custScaleX="141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74FB0-F62A-45DC-9D76-C81A734F8E9C}" type="pres">
      <dgm:prSet presAssocID="{FDA249F7-87C6-47D2-99B2-B092B59FBD7A}" presName="dummy" presStyleCnt="0"/>
      <dgm:spPr/>
    </dgm:pt>
    <dgm:pt modelId="{7646AAFB-3DC7-43DF-B24A-2F21D67C4B0C}" type="pres">
      <dgm:prSet presAssocID="{0A5A79B8-ECFA-4727-A38C-7ECC6BE3D94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5BB106C7-C8D5-41A5-8E7A-82A6F8E77215}" type="pres">
      <dgm:prSet presAssocID="{73C21D7D-CD24-4254-B11A-0E81178F0CE3}" presName="node" presStyleLbl="node1" presStyleIdx="2" presStyleCnt="6" custScaleX="173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A01F5-B9F6-4CDE-A1A0-2E963F455E7E}" type="pres">
      <dgm:prSet presAssocID="{73C21D7D-CD24-4254-B11A-0E81178F0CE3}" presName="dummy" presStyleCnt="0"/>
      <dgm:spPr/>
    </dgm:pt>
    <dgm:pt modelId="{F8B53551-065E-41D0-9A06-8A9CFF3C446C}" type="pres">
      <dgm:prSet presAssocID="{7BC7540B-8B7A-46D5-902E-B5856A18BFB0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43DD5AD-E1AA-45C7-9D81-F6274A22E3B5}" type="pres">
      <dgm:prSet presAssocID="{6C844A4F-ED44-4A79-818E-F3C22C075933}" presName="node" presStyleLbl="node1" presStyleIdx="3" presStyleCnt="6" custScaleX="185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25B6E-B0C4-46B6-9401-B738B23DDB26}" type="pres">
      <dgm:prSet presAssocID="{6C844A4F-ED44-4A79-818E-F3C22C075933}" presName="dummy" presStyleCnt="0"/>
      <dgm:spPr/>
    </dgm:pt>
    <dgm:pt modelId="{599EA3EC-A40D-4220-9F9F-468B0538E617}" type="pres">
      <dgm:prSet presAssocID="{2EB02448-BA8B-4A5F-9C29-C8D3E749B82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4BDDCF00-DEC1-4804-B26B-908325DAA972}" type="pres">
      <dgm:prSet presAssocID="{4EDBC850-79A2-4978-8001-EED783998202}" presName="node" presStyleLbl="node1" presStyleIdx="4" presStyleCnt="6" custScaleX="171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7F78B-86A6-4A0E-9936-50335FC69673}" type="pres">
      <dgm:prSet presAssocID="{4EDBC850-79A2-4978-8001-EED783998202}" presName="dummy" presStyleCnt="0"/>
      <dgm:spPr/>
    </dgm:pt>
    <dgm:pt modelId="{4F4FC993-5F28-4BCC-B181-15313F82344C}" type="pres">
      <dgm:prSet presAssocID="{6604BFEE-C725-4331-BD5B-4BE4C674F26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CCFC406-B76D-43C7-85FE-F8EAEFE78D0C}" type="pres">
      <dgm:prSet presAssocID="{99E531BA-595E-4C5E-9CE6-27359D6DF0CA}" presName="node" presStyleLbl="node1" presStyleIdx="5" presStyleCnt="6" custScaleX="152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79AFC-4432-49B4-9745-616DD7B41FF8}" type="pres">
      <dgm:prSet presAssocID="{99E531BA-595E-4C5E-9CE6-27359D6DF0CA}" presName="dummy" presStyleCnt="0"/>
      <dgm:spPr/>
    </dgm:pt>
    <dgm:pt modelId="{21659704-748A-4DBF-B571-4FDF0858DE01}" type="pres">
      <dgm:prSet presAssocID="{F7D71DF6-A53C-488A-AFFD-3665C1B384F7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B56E4E85-DB6B-4703-B7F7-602AD8A8DEBB}" type="presOf" srcId="{7BC7540B-8B7A-46D5-902E-B5856A18BFB0}" destId="{F8B53551-065E-41D0-9A06-8A9CFF3C446C}" srcOrd="0" destOrd="0" presId="urn:microsoft.com/office/officeart/2005/8/layout/radial6"/>
    <dgm:cxn modelId="{F038CC85-A407-453D-8390-9E91DD9CFD63}" type="presOf" srcId="{6604BFEE-C725-4331-BD5B-4BE4C674F266}" destId="{4F4FC993-5F28-4BCC-B181-15313F82344C}" srcOrd="0" destOrd="0" presId="urn:microsoft.com/office/officeart/2005/8/layout/radial6"/>
    <dgm:cxn modelId="{4EB7EDA2-D470-456A-BCD2-4C5276736085}" type="presOf" srcId="{F7D71DF6-A53C-488A-AFFD-3665C1B384F7}" destId="{21659704-748A-4DBF-B571-4FDF0858DE01}" srcOrd="0" destOrd="0" presId="urn:microsoft.com/office/officeart/2005/8/layout/radial6"/>
    <dgm:cxn modelId="{8B90CFE7-13F6-438F-87DE-FE1C26F034B9}" type="presOf" srcId="{BB067B59-E80A-4045-A1BD-AFFC6ED05C0F}" destId="{2BA05234-41DE-43A0-AC14-9C895030A575}" srcOrd="0" destOrd="0" presId="urn:microsoft.com/office/officeart/2005/8/layout/radial6"/>
    <dgm:cxn modelId="{548D7766-746C-4756-8E6B-5D68352CC5C4}" srcId="{343893F5-5D31-408B-B1D3-5024E9E30BBB}" destId="{FDA249F7-87C6-47D2-99B2-B092B59FBD7A}" srcOrd="1" destOrd="0" parTransId="{83E02999-5CF6-4268-A6D0-E217B5B3BF58}" sibTransId="{0A5A79B8-ECFA-4727-A38C-7ECC6BE3D94D}"/>
    <dgm:cxn modelId="{786D2B6D-F72A-4A08-81F1-D31FE4E1A5E3}" type="presOf" srcId="{2EB02448-BA8B-4A5F-9C29-C8D3E749B826}" destId="{599EA3EC-A40D-4220-9F9F-468B0538E617}" srcOrd="0" destOrd="0" presId="urn:microsoft.com/office/officeart/2005/8/layout/radial6"/>
    <dgm:cxn modelId="{025F5524-28F5-42E1-A52F-B3C778DA3EE8}" type="presOf" srcId="{343893F5-5D31-408B-B1D3-5024E9E30BBB}" destId="{D0E25583-242A-49BE-8A9E-9CAEB1DC0C9C}" srcOrd="0" destOrd="0" presId="urn:microsoft.com/office/officeart/2005/8/layout/radial6"/>
    <dgm:cxn modelId="{E352ABFF-C1DF-456D-9B7E-DBE7CFF152E5}" type="presOf" srcId="{4DC5CFBD-5089-4FA0-8D45-B56B1507D165}" destId="{682C3261-F061-4A97-8428-76792FB6ED11}" srcOrd="0" destOrd="0" presId="urn:microsoft.com/office/officeart/2005/8/layout/radial6"/>
    <dgm:cxn modelId="{24C9016B-8D5E-459A-975D-3B693AAC897D}" type="presOf" srcId="{FDA249F7-87C6-47D2-99B2-B092B59FBD7A}" destId="{7A03FA57-307C-4D7A-B249-31D285FB8920}" srcOrd="0" destOrd="0" presId="urn:microsoft.com/office/officeart/2005/8/layout/radial6"/>
    <dgm:cxn modelId="{08AAD630-0F31-4D39-8322-091BA22BBFEB}" srcId="{343893F5-5D31-408B-B1D3-5024E9E30BBB}" destId="{73C21D7D-CD24-4254-B11A-0E81178F0CE3}" srcOrd="2" destOrd="0" parTransId="{B8463938-1FB1-4DD9-879C-516AC204FC64}" sibTransId="{7BC7540B-8B7A-46D5-902E-B5856A18BFB0}"/>
    <dgm:cxn modelId="{5DD84683-DCF7-4D89-9947-15B9BE965535}" type="presOf" srcId="{99E531BA-595E-4C5E-9CE6-27359D6DF0CA}" destId="{DCCFC406-B76D-43C7-85FE-F8EAEFE78D0C}" srcOrd="0" destOrd="0" presId="urn:microsoft.com/office/officeart/2005/8/layout/radial6"/>
    <dgm:cxn modelId="{9DAC6A4E-6C5E-4C89-8332-13603342B3EC}" srcId="{343893F5-5D31-408B-B1D3-5024E9E30BBB}" destId="{99E531BA-595E-4C5E-9CE6-27359D6DF0CA}" srcOrd="5" destOrd="0" parTransId="{68A3157B-2F42-4B96-888C-100B66C29808}" sibTransId="{F7D71DF6-A53C-488A-AFFD-3665C1B384F7}"/>
    <dgm:cxn modelId="{4F9A15B2-0C6D-41BB-9710-0EB7BF3679B5}" srcId="{343893F5-5D31-408B-B1D3-5024E9E30BBB}" destId="{6C844A4F-ED44-4A79-818E-F3C22C075933}" srcOrd="3" destOrd="0" parTransId="{89E2E47D-F994-4B90-8799-8C19B21E165A}" sibTransId="{2EB02448-BA8B-4A5F-9C29-C8D3E749B826}"/>
    <dgm:cxn modelId="{CFF1CBE8-6D04-462F-B422-3C204DF1A0DC}" type="presOf" srcId="{73C21D7D-CD24-4254-B11A-0E81178F0CE3}" destId="{5BB106C7-C8D5-41A5-8E7A-82A6F8E77215}" srcOrd="0" destOrd="0" presId="urn:microsoft.com/office/officeart/2005/8/layout/radial6"/>
    <dgm:cxn modelId="{3CBD4B7E-A15E-40BA-A30A-821CF2AC8DCE}" srcId="{343893F5-5D31-408B-B1D3-5024E9E30BBB}" destId="{C40D51FF-23A9-49C6-A008-2B7EB03A6A1D}" srcOrd="0" destOrd="0" parTransId="{6F366902-C502-4556-B5F3-A96A0D13983C}" sibTransId="{BB067B59-E80A-4045-A1BD-AFFC6ED05C0F}"/>
    <dgm:cxn modelId="{517D81B9-21B6-4EDD-BA9A-C3B77EF65320}" type="presOf" srcId="{6C844A4F-ED44-4A79-818E-F3C22C075933}" destId="{F43DD5AD-E1AA-45C7-9D81-F6274A22E3B5}" srcOrd="0" destOrd="0" presId="urn:microsoft.com/office/officeart/2005/8/layout/radial6"/>
    <dgm:cxn modelId="{F5664BBF-17E5-42FF-B2C0-D6CBDA9D4BC4}" type="presOf" srcId="{0A5A79B8-ECFA-4727-A38C-7ECC6BE3D94D}" destId="{7646AAFB-3DC7-43DF-B24A-2F21D67C4B0C}" srcOrd="0" destOrd="0" presId="urn:microsoft.com/office/officeart/2005/8/layout/radial6"/>
    <dgm:cxn modelId="{8D914801-F59A-4F1D-8380-AB0AC5427E8A}" srcId="{4DC5CFBD-5089-4FA0-8D45-B56B1507D165}" destId="{343893F5-5D31-408B-B1D3-5024E9E30BBB}" srcOrd="0" destOrd="0" parTransId="{C1981AC2-3AA5-4653-84DA-75ECE09F80C6}" sibTransId="{B75A1B87-F3EE-4078-B351-B4DB036AF376}"/>
    <dgm:cxn modelId="{71419E0C-6E47-4852-A778-FADD313AE83B}" type="presOf" srcId="{4EDBC850-79A2-4978-8001-EED783998202}" destId="{4BDDCF00-DEC1-4804-B26B-908325DAA972}" srcOrd="0" destOrd="0" presId="urn:microsoft.com/office/officeart/2005/8/layout/radial6"/>
    <dgm:cxn modelId="{DB38EBEA-EFCF-405F-9771-A949E7DFB383}" srcId="{343893F5-5D31-408B-B1D3-5024E9E30BBB}" destId="{4EDBC850-79A2-4978-8001-EED783998202}" srcOrd="4" destOrd="0" parTransId="{CC0B2B22-D179-4586-9FC9-ABA63907C899}" sibTransId="{6604BFEE-C725-4331-BD5B-4BE4C674F266}"/>
    <dgm:cxn modelId="{8D1FCFAA-5196-47EF-B0E7-C9DF0228568C}" type="presOf" srcId="{C40D51FF-23A9-49C6-A008-2B7EB03A6A1D}" destId="{B84E1AFD-2723-4DE4-A96E-83A228E7AC4E}" srcOrd="0" destOrd="0" presId="urn:microsoft.com/office/officeart/2005/8/layout/radial6"/>
    <dgm:cxn modelId="{1923AFFC-4A96-45F2-9A5E-4A89FB1527BE}" type="presParOf" srcId="{682C3261-F061-4A97-8428-76792FB6ED11}" destId="{D0E25583-242A-49BE-8A9E-9CAEB1DC0C9C}" srcOrd="0" destOrd="0" presId="urn:microsoft.com/office/officeart/2005/8/layout/radial6"/>
    <dgm:cxn modelId="{3BF89E32-8208-4430-9278-CDD49F1A4664}" type="presParOf" srcId="{682C3261-F061-4A97-8428-76792FB6ED11}" destId="{B84E1AFD-2723-4DE4-A96E-83A228E7AC4E}" srcOrd="1" destOrd="0" presId="urn:microsoft.com/office/officeart/2005/8/layout/radial6"/>
    <dgm:cxn modelId="{39647A46-0EA9-4FA1-9441-BBA7DFDB6CB0}" type="presParOf" srcId="{682C3261-F061-4A97-8428-76792FB6ED11}" destId="{EE5A0C66-830E-43E7-B3A5-EF6983284892}" srcOrd="2" destOrd="0" presId="urn:microsoft.com/office/officeart/2005/8/layout/radial6"/>
    <dgm:cxn modelId="{715DEC0D-9944-44E9-B8D7-E4D802C98DDD}" type="presParOf" srcId="{682C3261-F061-4A97-8428-76792FB6ED11}" destId="{2BA05234-41DE-43A0-AC14-9C895030A575}" srcOrd="3" destOrd="0" presId="urn:microsoft.com/office/officeart/2005/8/layout/radial6"/>
    <dgm:cxn modelId="{D3CF48AE-B6D5-4C35-9475-F220E5B3FDB7}" type="presParOf" srcId="{682C3261-F061-4A97-8428-76792FB6ED11}" destId="{7A03FA57-307C-4D7A-B249-31D285FB8920}" srcOrd="4" destOrd="0" presId="urn:microsoft.com/office/officeart/2005/8/layout/radial6"/>
    <dgm:cxn modelId="{FAFC0CFA-9EEF-4ECE-9E7A-79F04D53B7AC}" type="presParOf" srcId="{682C3261-F061-4A97-8428-76792FB6ED11}" destId="{87974FB0-F62A-45DC-9D76-C81A734F8E9C}" srcOrd="5" destOrd="0" presId="urn:microsoft.com/office/officeart/2005/8/layout/radial6"/>
    <dgm:cxn modelId="{DA694D54-C89C-4FE3-829C-839277B7F780}" type="presParOf" srcId="{682C3261-F061-4A97-8428-76792FB6ED11}" destId="{7646AAFB-3DC7-43DF-B24A-2F21D67C4B0C}" srcOrd="6" destOrd="0" presId="urn:microsoft.com/office/officeart/2005/8/layout/radial6"/>
    <dgm:cxn modelId="{871C8E1D-0E1D-4327-948D-5803C00F4FC9}" type="presParOf" srcId="{682C3261-F061-4A97-8428-76792FB6ED11}" destId="{5BB106C7-C8D5-41A5-8E7A-82A6F8E77215}" srcOrd="7" destOrd="0" presId="urn:microsoft.com/office/officeart/2005/8/layout/radial6"/>
    <dgm:cxn modelId="{1EA3F301-8D62-4D35-A58F-8034310EE56C}" type="presParOf" srcId="{682C3261-F061-4A97-8428-76792FB6ED11}" destId="{A1AA01F5-B9F6-4CDE-A1A0-2E963F455E7E}" srcOrd="8" destOrd="0" presId="urn:microsoft.com/office/officeart/2005/8/layout/radial6"/>
    <dgm:cxn modelId="{0B7BD59C-DC98-4F41-8978-A7BD8F149F02}" type="presParOf" srcId="{682C3261-F061-4A97-8428-76792FB6ED11}" destId="{F8B53551-065E-41D0-9A06-8A9CFF3C446C}" srcOrd="9" destOrd="0" presId="urn:microsoft.com/office/officeart/2005/8/layout/radial6"/>
    <dgm:cxn modelId="{30CEC2C8-3A13-44DD-AE8F-D1A070EF59B5}" type="presParOf" srcId="{682C3261-F061-4A97-8428-76792FB6ED11}" destId="{F43DD5AD-E1AA-45C7-9D81-F6274A22E3B5}" srcOrd="10" destOrd="0" presId="urn:microsoft.com/office/officeart/2005/8/layout/radial6"/>
    <dgm:cxn modelId="{F901C212-DCCA-4BFE-A11F-8879B6A5F986}" type="presParOf" srcId="{682C3261-F061-4A97-8428-76792FB6ED11}" destId="{C2625B6E-B0C4-46B6-9401-B738B23DDB26}" srcOrd="11" destOrd="0" presId="urn:microsoft.com/office/officeart/2005/8/layout/radial6"/>
    <dgm:cxn modelId="{C39FA6C7-1354-4FFC-8660-EB95B06E64F1}" type="presParOf" srcId="{682C3261-F061-4A97-8428-76792FB6ED11}" destId="{599EA3EC-A40D-4220-9F9F-468B0538E617}" srcOrd="12" destOrd="0" presId="urn:microsoft.com/office/officeart/2005/8/layout/radial6"/>
    <dgm:cxn modelId="{579B8F34-6BDE-4526-B86D-20AE069B8F41}" type="presParOf" srcId="{682C3261-F061-4A97-8428-76792FB6ED11}" destId="{4BDDCF00-DEC1-4804-B26B-908325DAA972}" srcOrd="13" destOrd="0" presId="urn:microsoft.com/office/officeart/2005/8/layout/radial6"/>
    <dgm:cxn modelId="{0897E2B0-668C-482C-AE43-7FF7AF2CFB01}" type="presParOf" srcId="{682C3261-F061-4A97-8428-76792FB6ED11}" destId="{FD97F78B-86A6-4A0E-9936-50335FC69673}" srcOrd="14" destOrd="0" presId="urn:microsoft.com/office/officeart/2005/8/layout/radial6"/>
    <dgm:cxn modelId="{7CE2D041-59FD-4F54-B26C-FB3834FD5E11}" type="presParOf" srcId="{682C3261-F061-4A97-8428-76792FB6ED11}" destId="{4F4FC993-5F28-4BCC-B181-15313F82344C}" srcOrd="15" destOrd="0" presId="urn:microsoft.com/office/officeart/2005/8/layout/radial6"/>
    <dgm:cxn modelId="{CB3B5695-C95E-4F14-90C9-EE24346101CE}" type="presParOf" srcId="{682C3261-F061-4A97-8428-76792FB6ED11}" destId="{DCCFC406-B76D-43C7-85FE-F8EAEFE78D0C}" srcOrd="16" destOrd="0" presId="urn:microsoft.com/office/officeart/2005/8/layout/radial6"/>
    <dgm:cxn modelId="{4C927739-7244-4D31-B571-D152811ACF8D}" type="presParOf" srcId="{682C3261-F061-4A97-8428-76792FB6ED11}" destId="{ED679AFC-4432-49B4-9745-616DD7B41FF8}" srcOrd="17" destOrd="0" presId="urn:microsoft.com/office/officeart/2005/8/layout/radial6"/>
    <dgm:cxn modelId="{5DBBDF84-71D2-45E4-B8D0-1C45EA7598E6}" type="presParOf" srcId="{682C3261-F061-4A97-8428-76792FB6ED11}" destId="{21659704-748A-4DBF-B571-4FDF0858DE0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8D104-81DD-4F8D-8EF5-FD251BDB39B4}">
      <dsp:nvSpPr>
        <dsp:cNvPr id="0" name=""/>
        <dsp:cNvSpPr/>
      </dsp:nvSpPr>
      <dsp:spPr>
        <a:xfrm>
          <a:off x="-5014296" y="-768253"/>
          <a:ext cx="5971699" cy="5971699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68BD7-CDFF-496D-83D9-C4C27446C453}">
      <dsp:nvSpPr>
        <dsp:cNvPr id="0" name=""/>
        <dsp:cNvSpPr/>
      </dsp:nvSpPr>
      <dsp:spPr>
        <a:xfrm>
          <a:off x="501333" y="340977"/>
          <a:ext cx="7112324" cy="682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584" tIns="83820" rIns="83820" bIns="838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smtClean="0">
              <a:ln/>
              <a:solidFill>
                <a:schemeClr val="tx1"/>
              </a:solidFill>
              <a:effectLst/>
            </a:rPr>
            <a:t>listen to the audio</a:t>
          </a:r>
          <a:endParaRPr lang="en-US" sz="3300" b="1" kern="1200" cap="none" spc="0" dirty="0">
            <a:ln/>
            <a:solidFill>
              <a:schemeClr val="tx1"/>
            </a:solidFill>
            <a:effectLst/>
          </a:endParaRPr>
        </a:p>
      </dsp:txBody>
      <dsp:txXfrm>
        <a:off x="501333" y="340977"/>
        <a:ext cx="7112324" cy="682310"/>
      </dsp:txXfrm>
    </dsp:sp>
    <dsp:sp modelId="{517127C5-2808-4697-8B4A-E9597F36D6BE}">
      <dsp:nvSpPr>
        <dsp:cNvPr id="0" name=""/>
        <dsp:cNvSpPr/>
      </dsp:nvSpPr>
      <dsp:spPr>
        <a:xfrm>
          <a:off x="74889" y="255688"/>
          <a:ext cx="852887" cy="85288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8C809-25C1-4F47-80D0-257BCF0927B1}">
      <dsp:nvSpPr>
        <dsp:cNvPr id="0" name=""/>
        <dsp:cNvSpPr/>
      </dsp:nvSpPr>
      <dsp:spPr>
        <a:xfrm>
          <a:off x="892517" y="1364620"/>
          <a:ext cx="6721140" cy="6823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584" tIns="83820" rIns="83820" bIns="838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smtClean="0">
              <a:ln/>
              <a:solidFill>
                <a:schemeClr val="tx1"/>
              </a:solidFill>
              <a:effectLst/>
            </a:rPr>
            <a:t>choose the best answer.</a:t>
          </a:r>
          <a:endParaRPr lang="en-US" sz="3300" b="1" kern="1200" cap="none" spc="0" dirty="0">
            <a:ln/>
            <a:solidFill>
              <a:schemeClr val="tx1"/>
            </a:solidFill>
            <a:effectLst/>
          </a:endParaRPr>
        </a:p>
      </dsp:txBody>
      <dsp:txXfrm>
        <a:off x="892517" y="1364620"/>
        <a:ext cx="6721140" cy="682310"/>
      </dsp:txXfrm>
    </dsp:sp>
    <dsp:sp modelId="{72D902A2-224C-4CF3-8865-6762DE604D6C}">
      <dsp:nvSpPr>
        <dsp:cNvPr id="0" name=""/>
        <dsp:cNvSpPr/>
      </dsp:nvSpPr>
      <dsp:spPr>
        <a:xfrm>
          <a:off x="466073" y="1279331"/>
          <a:ext cx="852887" cy="85288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06D18-BB79-4164-A0DC-14CB93D517CB}">
      <dsp:nvSpPr>
        <dsp:cNvPr id="0" name=""/>
        <dsp:cNvSpPr/>
      </dsp:nvSpPr>
      <dsp:spPr>
        <a:xfrm>
          <a:off x="892517" y="2388262"/>
          <a:ext cx="6721140" cy="6823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584" tIns="83820" rIns="83820" bIns="838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smtClean="0">
              <a:ln/>
              <a:solidFill>
                <a:schemeClr val="tx1"/>
              </a:solidFill>
              <a:effectLst/>
            </a:rPr>
            <a:t>write the answer of the questions.</a:t>
          </a:r>
          <a:endParaRPr lang="en-US" sz="3300" b="1" kern="1200" cap="none" spc="0" dirty="0">
            <a:ln/>
            <a:solidFill>
              <a:schemeClr val="tx1"/>
            </a:solidFill>
            <a:effectLst/>
          </a:endParaRPr>
        </a:p>
      </dsp:txBody>
      <dsp:txXfrm>
        <a:off x="892517" y="2388262"/>
        <a:ext cx="6721140" cy="682310"/>
      </dsp:txXfrm>
    </dsp:sp>
    <dsp:sp modelId="{02F16047-2400-40E2-98D9-A68AE616DDA5}">
      <dsp:nvSpPr>
        <dsp:cNvPr id="0" name=""/>
        <dsp:cNvSpPr/>
      </dsp:nvSpPr>
      <dsp:spPr>
        <a:xfrm>
          <a:off x="466073" y="2302973"/>
          <a:ext cx="852887" cy="8528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77367-3716-46D4-A8F6-6013250282B4}">
      <dsp:nvSpPr>
        <dsp:cNvPr id="0" name=""/>
        <dsp:cNvSpPr/>
      </dsp:nvSpPr>
      <dsp:spPr>
        <a:xfrm>
          <a:off x="543509" y="3425974"/>
          <a:ext cx="7112324" cy="6823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584" tIns="83820" rIns="83820" bIns="838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smtClean="0">
              <a:ln/>
              <a:solidFill>
                <a:schemeClr val="tx1"/>
              </a:solidFill>
              <a:effectLst/>
            </a:rPr>
            <a:t>write a paragraph</a:t>
          </a:r>
          <a:endParaRPr lang="en-US" sz="3300" b="1" kern="1200" cap="none" spc="0" dirty="0">
            <a:ln/>
            <a:solidFill>
              <a:schemeClr val="tx1"/>
            </a:solidFill>
            <a:effectLst/>
          </a:endParaRPr>
        </a:p>
      </dsp:txBody>
      <dsp:txXfrm>
        <a:off x="543509" y="3425974"/>
        <a:ext cx="7112324" cy="682310"/>
      </dsp:txXfrm>
    </dsp:sp>
    <dsp:sp modelId="{08FFA928-CB38-45DB-BCA8-2C427DACC7F5}">
      <dsp:nvSpPr>
        <dsp:cNvPr id="0" name=""/>
        <dsp:cNvSpPr/>
      </dsp:nvSpPr>
      <dsp:spPr>
        <a:xfrm>
          <a:off x="74889" y="3326616"/>
          <a:ext cx="852887" cy="85288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59704-748A-4DBF-B571-4FDF0858DE01}">
      <dsp:nvSpPr>
        <dsp:cNvPr id="0" name=""/>
        <dsp:cNvSpPr/>
      </dsp:nvSpPr>
      <dsp:spPr>
        <a:xfrm>
          <a:off x="1834072" y="668380"/>
          <a:ext cx="4241236" cy="4241236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FC993-5F28-4BCC-B181-15313F82344C}">
      <dsp:nvSpPr>
        <dsp:cNvPr id="0" name=""/>
        <dsp:cNvSpPr/>
      </dsp:nvSpPr>
      <dsp:spPr>
        <a:xfrm>
          <a:off x="1834072" y="668380"/>
          <a:ext cx="4241236" cy="4241236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A3EC-A40D-4220-9F9F-468B0538E617}">
      <dsp:nvSpPr>
        <dsp:cNvPr id="0" name=""/>
        <dsp:cNvSpPr/>
      </dsp:nvSpPr>
      <dsp:spPr>
        <a:xfrm>
          <a:off x="1834072" y="668380"/>
          <a:ext cx="4241236" cy="4241236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53551-065E-41D0-9A06-8A9CFF3C446C}">
      <dsp:nvSpPr>
        <dsp:cNvPr id="0" name=""/>
        <dsp:cNvSpPr/>
      </dsp:nvSpPr>
      <dsp:spPr>
        <a:xfrm>
          <a:off x="1834072" y="668380"/>
          <a:ext cx="4241236" cy="4241236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6AAFB-3DC7-43DF-B24A-2F21D67C4B0C}">
      <dsp:nvSpPr>
        <dsp:cNvPr id="0" name=""/>
        <dsp:cNvSpPr/>
      </dsp:nvSpPr>
      <dsp:spPr>
        <a:xfrm>
          <a:off x="1834072" y="668380"/>
          <a:ext cx="4241236" cy="4241236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05234-41DE-43A0-AC14-9C895030A575}">
      <dsp:nvSpPr>
        <dsp:cNvPr id="0" name=""/>
        <dsp:cNvSpPr/>
      </dsp:nvSpPr>
      <dsp:spPr>
        <a:xfrm>
          <a:off x="1962921" y="711343"/>
          <a:ext cx="4241236" cy="4241236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25583-242A-49BE-8A9E-9CAEB1DC0C9C}">
      <dsp:nvSpPr>
        <dsp:cNvPr id="0" name=""/>
        <dsp:cNvSpPr/>
      </dsp:nvSpPr>
      <dsp:spPr>
        <a:xfrm>
          <a:off x="2445355" y="1837264"/>
          <a:ext cx="3018671" cy="1903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 smtClean="0">
              <a:ln/>
              <a:solidFill>
                <a:srgbClr val="002060"/>
              </a:solidFill>
              <a:effectLst/>
            </a:rPr>
            <a:t>Importance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 smtClean="0">
              <a:ln/>
              <a:solidFill>
                <a:srgbClr val="002060"/>
              </a:solidFill>
              <a:effectLst/>
            </a:rPr>
            <a:t>Of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 smtClean="0">
              <a:ln/>
              <a:solidFill>
                <a:srgbClr val="002060"/>
              </a:solidFill>
              <a:effectLst/>
            </a:rPr>
            <a:t>Foods</a:t>
          </a:r>
          <a:endParaRPr lang="en-US" sz="2800" b="1" kern="1200" cap="none" spc="0" dirty="0">
            <a:ln/>
            <a:solidFill>
              <a:srgbClr val="002060"/>
            </a:solidFill>
            <a:effectLst/>
          </a:endParaRPr>
        </a:p>
      </dsp:txBody>
      <dsp:txXfrm>
        <a:off x="2887429" y="2116020"/>
        <a:ext cx="2134523" cy="1345956"/>
      </dsp:txXfrm>
    </dsp:sp>
    <dsp:sp modelId="{B84E1AFD-2723-4DE4-A96E-83A228E7AC4E}">
      <dsp:nvSpPr>
        <dsp:cNvPr id="0" name=""/>
        <dsp:cNvSpPr/>
      </dsp:nvSpPr>
      <dsp:spPr>
        <a:xfrm>
          <a:off x="2669078" y="-47633"/>
          <a:ext cx="2571225" cy="15279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/>
              <a:solidFill>
                <a:srgbClr val="002060"/>
              </a:solidFill>
              <a:effectLst/>
            </a:rPr>
            <a:t>Carbohydrate</a:t>
          </a:r>
          <a:endParaRPr lang="en-US" sz="2000" b="1" kern="1200" cap="none" spc="0" dirty="0">
            <a:ln/>
            <a:solidFill>
              <a:srgbClr val="002060"/>
            </a:solidFill>
            <a:effectLst/>
          </a:endParaRPr>
        </a:p>
      </dsp:txBody>
      <dsp:txXfrm>
        <a:off x="3045625" y="176132"/>
        <a:ext cx="1818131" cy="1080431"/>
      </dsp:txXfrm>
    </dsp:sp>
    <dsp:sp modelId="{7A03FA57-307C-4D7A-B249-31D285FB8920}">
      <dsp:nvSpPr>
        <dsp:cNvPr id="0" name=""/>
        <dsp:cNvSpPr/>
      </dsp:nvSpPr>
      <dsp:spPr>
        <a:xfrm>
          <a:off x="4809897" y="1086459"/>
          <a:ext cx="1879522" cy="13324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/>
              <a:solidFill>
                <a:srgbClr val="002060"/>
              </a:solidFill>
              <a:effectLst/>
            </a:rPr>
            <a:t>Protein</a:t>
          </a:r>
          <a:endParaRPr lang="en-US" sz="2400" b="1" kern="1200" cap="none" spc="0" dirty="0">
            <a:ln/>
            <a:solidFill>
              <a:srgbClr val="002060"/>
            </a:solidFill>
            <a:effectLst/>
          </a:endParaRPr>
        </a:p>
      </dsp:txBody>
      <dsp:txXfrm>
        <a:off x="5085147" y="1281588"/>
        <a:ext cx="1329022" cy="942169"/>
      </dsp:txXfrm>
    </dsp:sp>
    <dsp:sp modelId="{5BB106C7-C8D5-41A5-8E7A-82A6F8E77215}">
      <dsp:nvSpPr>
        <dsp:cNvPr id="0" name=""/>
        <dsp:cNvSpPr/>
      </dsp:nvSpPr>
      <dsp:spPr>
        <a:xfrm>
          <a:off x="4591766" y="3159110"/>
          <a:ext cx="2315785" cy="13324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err="1" smtClean="0">
              <a:ln/>
              <a:solidFill>
                <a:srgbClr val="002060"/>
              </a:solidFill>
              <a:effectLst/>
            </a:rPr>
            <a:t>minerales</a:t>
          </a:r>
          <a:endParaRPr lang="en-US" sz="2400" b="1" kern="1200" cap="none" spc="0" dirty="0">
            <a:ln/>
            <a:solidFill>
              <a:srgbClr val="002060"/>
            </a:solidFill>
            <a:effectLst/>
          </a:endParaRPr>
        </a:p>
      </dsp:txBody>
      <dsp:txXfrm>
        <a:off x="4930905" y="3354239"/>
        <a:ext cx="1637507" cy="942169"/>
      </dsp:txXfrm>
    </dsp:sp>
    <dsp:sp modelId="{F43DD5AD-E1AA-45C7-9D81-F6274A22E3B5}">
      <dsp:nvSpPr>
        <dsp:cNvPr id="0" name=""/>
        <dsp:cNvSpPr/>
      </dsp:nvSpPr>
      <dsp:spPr>
        <a:xfrm>
          <a:off x="2718877" y="4195435"/>
          <a:ext cx="2471626" cy="13324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err="1" smtClean="0">
              <a:ln/>
              <a:solidFill>
                <a:srgbClr val="002060"/>
              </a:solidFill>
              <a:effectLst/>
            </a:rPr>
            <a:t>Vitamines</a:t>
          </a:r>
          <a:endParaRPr lang="en-US" sz="2400" b="1" kern="1200" cap="none" spc="0" dirty="0">
            <a:ln/>
            <a:solidFill>
              <a:srgbClr val="002060"/>
            </a:solidFill>
            <a:effectLst/>
          </a:endParaRPr>
        </a:p>
      </dsp:txBody>
      <dsp:txXfrm>
        <a:off x="3080838" y="4390564"/>
        <a:ext cx="1747704" cy="942169"/>
      </dsp:txXfrm>
    </dsp:sp>
    <dsp:sp modelId="{4BDDCF00-DEC1-4804-B26B-908325DAA972}">
      <dsp:nvSpPr>
        <dsp:cNvPr id="0" name=""/>
        <dsp:cNvSpPr/>
      </dsp:nvSpPr>
      <dsp:spPr>
        <a:xfrm>
          <a:off x="1015826" y="3159110"/>
          <a:ext cx="2287791" cy="133242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/>
              <a:solidFill>
                <a:srgbClr val="002060"/>
              </a:solidFill>
              <a:effectLst/>
            </a:rPr>
            <a:t>fat</a:t>
          </a:r>
          <a:endParaRPr lang="en-US" sz="2400" b="1" kern="1200" cap="none" spc="0" dirty="0">
            <a:ln/>
            <a:solidFill>
              <a:srgbClr val="002060"/>
            </a:solidFill>
            <a:effectLst/>
          </a:endParaRPr>
        </a:p>
      </dsp:txBody>
      <dsp:txXfrm>
        <a:off x="1350865" y="3354239"/>
        <a:ext cx="1617713" cy="942169"/>
      </dsp:txXfrm>
    </dsp:sp>
    <dsp:sp modelId="{DCCFC406-B76D-43C7-85FE-F8EAEFE78D0C}">
      <dsp:nvSpPr>
        <dsp:cNvPr id="0" name=""/>
        <dsp:cNvSpPr/>
      </dsp:nvSpPr>
      <dsp:spPr>
        <a:xfrm>
          <a:off x="1145072" y="1086459"/>
          <a:ext cx="2029300" cy="1332427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/>
              <a:solidFill>
                <a:srgbClr val="002060"/>
              </a:solidFill>
              <a:effectLst/>
            </a:rPr>
            <a:t>water</a:t>
          </a:r>
          <a:endParaRPr lang="en-US" sz="2400" b="1" kern="1200" cap="none" spc="0" dirty="0">
            <a:ln/>
            <a:solidFill>
              <a:srgbClr val="002060"/>
            </a:solidFill>
            <a:effectLst/>
          </a:endParaRPr>
        </a:p>
      </dsp:txBody>
      <dsp:txXfrm>
        <a:off x="1442256" y="1281588"/>
        <a:ext cx="1434932" cy="942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8F77-995D-45CC-8D95-61550D0135A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1360A-1E16-495B-8E88-4E7167BC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8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4DB93-12DE-44FC-A2BB-C0B931062A3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FED83-5392-49F8-A003-E8285E41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1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4DB93-12DE-44FC-A2BB-C0B931062A3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FED83-5392-49F8-A003-E8285E41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4DB93-12DE-44FC-A2BB-C0B931062A3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FED83-5392-49F8-A003-E8285E41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1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4DB93-12DE-44FC-A2BB-C0B931062A3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FED83-5392-49F8-A003-E8285E41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4DB93-12DE-44FC-A2BB-C0B931062A3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FED83-5392-49F8-A003-E8285E41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6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4DB93-12DE-44FC-A2BB-C0B931062A3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FED83-5392-49F8-A003-E8285E41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4DB93-12DE-44FC-A2BB-C0B931062A3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FED83-5392-49F8-A003-E8285E41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1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4DB93-12DE-44FC-A2BB-C0B931062A3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FED83-5392-49F8-A003-E8285E41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4DB93-12DE-44FC-A2BB-C0B931062A3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FED83-5392-49F8-A003-E8285E41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6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4DB93-12DE-44FC-A2BB-C0B931062A3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FED83-5392-49F8-A003-E8285E41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7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B4DB93-12DE-44FC-A2BB-C0B931062A3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FED83-5392-49F8-A003-E8285E41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823" y="104064"/>
            <a:ext cx="837754" cy="469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13576"/>
            <a:ext cx="824662" cy="5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2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emf"/><Relationship Id="rId5" Type="http://schemas.openxmlformats.org/officeDocument/2006/relationships/image" Target="../media/image29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8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7327" y="1561761"/>
            <a:ext cx="7869664" cy="5250515"/>
            <a:chOff x="1217327" y="1561761"/>
            <a:chExt cx="7869664" cy="5250515"/>
          </a:xfrm>
        </p:grpSpPr>
        <p:sp>
          <p:nvSpPr>
            <p:cNvPr id="1048647" name="TextBox 1048712"/>
            <p:cNvSpPr txBox="1"/>
            <p:nvPr/>
          </p:nvSpPr>
          <p:spPr>
            <a:xfrm>
              <a:off x="1224012" y="1561761"/>
              <a:ext cx="6557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1. Foods are divided into classes according to their-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48" name="TextBox 1048712"/>
            <p:cNvSpPr txBox="1"/>
            <p:nvPr/>
          </p:nvSpPr>
          <p:spPr>
            <a:xfrm>
              <a:off x="1247749" y="1890396"/>
              <a:ext cx="4171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a) colours and tastes.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49" name="TextBox 1048712"/>
            <p:cNvSpPr txBox="1"/>
            <p:nvPr/>
          </p:nvSpPr>
          <p:spPr>
            <a:xfrm>
              <a:off x="5419566" y="1890395"/>
              <a:ext cx="2600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b) shapes and sizes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50" name="TextBox 1048712"/>
            <p:cNvSpPr txBox="1"/>
            <p:nvPr/>
          </p:nvSpPr>
          <p:spPr>
            <a:xfrm>
              <a:off x="1217327" y="2284835"/>
              <a:ext cx="3435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c) substances they contain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51" name="TextBox 1048712"/>
            <p:cNvSpPr txBox="1"/>
            <p:nvPr/>
          </p:nvSpPr>
          <p:spPr>
            <a:xfrm>
              <a:off x="5360765" y="2353623"/>
              <a:ext cx="2919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d) water they contain.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55" name="TextBox 1048712"/>
            <p:cNvSpPr txBox="1"/>
            <p:nvPr/>
          </p:nvSpPr>
          <p:spPr>
            <a:xfrm>
              <a:off x="1252576" y="2646793"/>
              <a:ext cx="3990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2. Potatoes contain a lot of-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56" name="TextBox 1048712"/>
            <p:cNvSpPr txBox="1"/>
            <p:nvPr/>
          </p:nvSpPr>
          <p:spPr>
            <a:xfrm>
              <a:off x="1326947" y="3021483"/>
              <a:ext cx="21646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a) carbohydrate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57" name="TextBox 1048712"/>
            <p:cNvSpPr txBox="1"/>
            <p:nvPr/>
          </p:nvSpPr>
          <p:spPr>
            <a:xfrm>
              <a:off x="4212708" y="2875277"/>
              <a:ext cx="1859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b) protein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58" name="TextBox 1048712"/>
            <p:cNvSpPr txBox="1"/>
            <p:nvPr/>
          </p:nvSpPr>
          <p:spPr>
            <a:xfrm>
              <a:off x="1344976" y="3384207"/>
              <a:ext cx="19485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c) vitamins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59" name="TextBox 1048712"/>
            <p:cNvSpPr txBox="1"/>
            <p:nvPr/>
          </p:nvSpPr>
          <p:spPr>
            <a:xfrm>
              <a:off x="4212708" y="3259292"/>
              <a:ext cx="1859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d) minerals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60" name="TextBox 1048712"/>
            <p:cNvSpPr txBox="1"/>
            <p:nvPr/>
          </p:nvSpPr>
          <p:spPr>
            <a:xfrm>
              <a:off x="1217327" y="3633982"/>
              <a:ext cx="7869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3. Butter and ghee are a good source of-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61" name="TextBox 1048712"/>
            <p:cNvSpPr txBox="1"/>
            <p:nvPr/>
          </p:nvSpPr>
          <p:spPr>
            <a:xfrm>
              <a:off x="1344976" y="3933612"/>
              <a:ext cx="1539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a) protein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62" name="TextBox 1048712"/>
            <p:cNvSpPr txBox="1"/>
            <p:nvPr/>
          </p:nvSpPr>
          <p:spPr>
            <a:xfrm>
              <a:off x="4403677" y="3932143"/>
              <a:ext cx="4460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b) fat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63" name="TextBox 1048712"/>
            <p:cNvSpPr txBox="1"/>
            <p:nvPr/>
          </p:nvSpPr>
          <p:spPr>
            <a:xfrm>
              <a:off x="1344976" y="4279690"/>
              <a:ext cx="1731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c) vitamins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64" name="TextBox 1048712"/>
            <p:cNvSpPr txBox="1"/>
            <p:nvPr/>
          </p:nvSpPr>
          <p:spPr>
            <a:xfrm>
              <a:off x="4286629" y="4288821"/>
              <a:ext cx="21711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d) carbohydrate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65" name="TextBox 1048712"/>
            <p:cNvSpPr txBox="1"/>
            <p:nvPr/>
          </p:nvSpPr>
          <p:spPr>
            <a:xfrm>
              <a:off x="1217328" y="4645499"/>
              <a:ext cx="742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4. Minerals are present in-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66" name="TextBox 1048712"/>
            <p:cNvSpPr txBox="1"/>
            <p:nvPr/>
          </p:nvSpPr>
          <p:spPr>
            <a:xfrm>
              <a:off x="1314915" y="4930803"/>
              <a:ext cx="1385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a) nuts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67" name="TextBox 1048712"/>
            <p:cNvSpPr txBox="1"/>
            <p:nvPr/>
          </p:nvSpPr>
          <p:spPr>
            <a:xfrm>
              <a:off x="4322532" y="4960785"/>
              <a:ext cx="13191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b)peas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68" name="TextBox 1048712"/>
            <p:cNvSpPr txBox="1"/>
            <p:nvPr/>
          </p:nvSpPr>
          <p:spPr>
            <a:xfrm>
              <a:off x="1314915" y="5198333"/>
              <a:ext cx="1188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c)milk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69" name="TextBox 1048712"/>
            <p:cNvSpPr txBox="1"/>
            <p:nvPr/>
          </p:nvSpPr>
          <p:spPr>
            <a:xfrm>
              <a:off x="4212708" y="5268688"/>
              <a:ext cx="1230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d)water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70" name="TextBox 1048712"/>
            <p:cNvSpPr txBox="1"/>
            <p:nvPr/>
          </p:nvSpPr>
          <p:spPr>
            <a:xfrm>
              <a:off x="1308674" y="5628860"/>
              <a:ext cx="52891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5. Which food has the most carbohydrate?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71" name="TextBox 1048712"/>
            <p:cNvSpPr txBox="1"/>
            <p:nvPr/>
          </p:nvSpPr>
          <p:spPr>
            <a:xfrm>
              <a:off x="1407366" y="5926807"/>
              <a:ext cx="1293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a) sugar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72" name="TextBox 1048712"/>
            <p:cNvSpPr txBox="1"/>
            <p:nvPr/>
          </p:nvSpPr>
          <p:spPr>
            <a:xfrm>
              <a:off x="5560752" y="5988769"/>
              <a:ext cx="1104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b) rice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73" name="TextBox 1048712"/>
            <p:cNvSpPr txBox="1"/>
            <p:nvPr/>
          </p:nvSpPr>
          <p:spPr>
            <a:xfrm>
              <a:off x="1411764" y="6283380"/>
              <a:ext cx="13303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c) fruits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8674" name="TextBox 1048712"/>
            <p:cNvSpPr txBox="1"/>
            <p:nvPr/>
          </p:nvSpPr>
          <p:spPr>
            <a:xfrm>
              <a:off x="5515053" y="6412166"/>
              <a:ext cx="1885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d) vegetables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3" name="TextBox 1048707"/>
          <p:cNvSpPr txBox="1"/>
          <p:nvPr/>
        </p:nvSpPr>
        <p:spPr>
          <a:xfrm>
            <a:off x="1408862" y="118631"/>
            <a:ext cx="8254973" cy="14396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</a:rPr>
              <a:t>A.Listen</a:t>
            </a:r>
            <a:r>
              <a:rPr kumimoji="0" lang="en-US" sz="3600" b="1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</a:rPr>
              <a:t> to the audio and  choose the best answer from the following objectives.</a:t>
            </a:r>
            <a:endParaRPr kumimoji="0" lang="en-GB" sz="3600" b="1" i="0" u="none" strike="noStrike" kern="0" cap="none" spc="0" normalizeH="0" baseline="0" noProof="0" dirty="0" smtClean="0">
              <a:ln/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139436" y="1596990"/>
            <a:ext cx="2446081" cy="2668235"/>
            <a:chOff x="8907187" y="1780410"/>
            <a:chExt cx="2481249" cy="3099295"/>
          </a:xfrm>
        </p:grpSpPr>
        <p:sp>
          <p:nvSpPr>
            <p:cNvPr id="35" name="TextBox 1048707"/>
            <p:cNvSpPr txBox="1"/>
            <p:nvPr/>
          </p:nvSpPr>
          <p:spPr>
            <a:xfrm>
              <a:off x="8922328" y="1780410"/>
              <a:ext cx="24661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3600" b="1" dirty="0" smtClean="0">
                  <a:ln/>
                  <a:solidFill>
                    <a:srgbClr val="A50E82"/>
                  </a:solidFill>
                </a:rPr>
                <a:t>Pair Work</a:t>
              </a:r>
              <a:endParaRPr lang="en-GB" sz="3600" b="1" dirty="0">
                <a:ln/>
                <a:solidFill>
                  <a:srgbClr val="A50E82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-1" r="1615" b="-7373"/>
            <a:stretch/>
          </p:blipFill>
          <p:spPr>
            <a:xfrm rot="5400000">
              <a:off x="8845880" y="2572677"/>
              <a:ext cx="2368335" cy="2245721"/>
            </a:xfrm>
            <a:prstGeom prst="ellipse">
              <a:avLst/>
            </a:prstGeom>
            <a:ln w="63500" cap="rnd">
              <a:solidFill>
                <a:srgbClr val="A50E8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" name="Oval 3"/>
          <p:cNvSpPr/>
          <p:nvPr/>
        </p:nvSpPr>
        <p:spPr>
          <a:xfrm>
            <a:off x="1269772" y="2413778"/>
            <a:ext cx="245802" cy="2133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382285" y="3152636"/>
            <a:ext cx="245802" cy="2133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11805" y="4012378"/>
            <a:ext cx="245802" cy="2133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392673" y="5049878"/>
            <a:ext cx="245802" cy="2133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505186" y="6034491"/>
            <a:ext cx="245802" cy="2133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097171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8685" y="478441"/>
            <a:ext cx="720000" cy="720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419584" y="6154350"/>
            <a:ext cx="299476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solidFill>
                  <a:srgbClr val="002060"/>
                </a:solidFill>
              </a:rPr>
              <a:t>Time:Seven</a:t>
            </a:r>
            <a:r>
              <a:rPr lang="en-US" sz="2400" b="1" dirty="0" smtClean="0">
                <a:ln/>
                <a:solidFill>
                  <a:srgbClr val="002060"/>
                </a:solidFill>
              </a:rPr>
              <a:t> minutes</a:t>
            </a:r>
            <a:endParaRPr lang="en-US" sz="2400" b="1" dirty="0">
              <a:ln/>
              <a:solidFill>
                <a:srgbClr val="002060"/>
              </a:solidFill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9718260" y="4645787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381729" y="4923609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96186" y="495851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222931" y="4911199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6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153783" y="475484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91802" y="4911199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01757" y="484831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255281" y="482167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365057" y="4938762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75288" y="4796419"/>
            <a:ext cx="116930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2712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33" grpId="0"/>
      <p:bldP spid="4" grpId="0" animBg="1"/>
      <p:bldP spid="44" grpId="0" animBg="1"/>
      <p:bldP spid="45" grpId="0" animBg="1"/>
      <p:bldP spid="46" grpId="0" animBg="1"/>
      <p:bldP spid="47" grpId="0" animBg="1"/>
      <p:bldP spid="39" grpId="0" animBg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286" y="1682075"/>
            <a:ext cx="7287491" cy="637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457200"/>
            <a:r>
              <a:rPr lang="en-US" sz="3200" b="1" dirty="0">
                <a:ln/>
                <a:solidFill>
                  <a:schemeClr val="tx1"/>
                </a:solidFill>
                <a:latin typeface="Calibri" panose="020F0502020204030204"/>
              </a:rPr>
              <a:t>1. How many kinds of food do we need?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287" y="2468137"/>
            <a:ext cx="6123787" cy="50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457200"/>
            <a:r>
              <a:rPr lang="en-US" sz="3200" b="1" dirty="0">
                <a:ln/>
                <a:solidFill>
                  <a:schemeClr val="tx1"/>
                </a:solidFill>
                <a:latin typeface="Calibri" panose="020F0502020204030204"/>
              </a:rPr>
              <a:t>2. What are they?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286" y="3532283"/>
            <a:ext cx="7287491" cy="637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457200"/>
            <a:r>
              <a:rPr lang="en-US" sz="3200" b="1" dirty="0">
                <a:ln/>
                <a:solidFill>
                  <a:schemeClr val="tx1"/>
                </a:solidFill>
                <a:latin typeface="Calibri" panose="020F0502020204030204"/>
              </a:rPr>
              <a:t>3. Which food contains carbohydrate?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286" y="4462056"/>
            <a:ext cx="7287491" cy="637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457200"/>
            <a:r>
              <a:rPr lang="en-US" sz="3200" b="1" dirty="0">
                <a:ln/>
                <a:solidFill>
                  <a:schemeClr val="tx1"/>
                </a:solidFill>
                <a:latin typeface="Calibri" panose="020F0502020204030204"/>
              </a:rPr>
              <a:t>4. What is the benefit of minerals?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286" y="5657312"/>
            <a:ext cx="7287491" cy="637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457200"/>
            <a:r>
              <a:rPr lang="en-US" sz="3200" b="1" dirty="0">
                <a:ln/>
                <a:solidFill>
                  <a:schemeClr val="tx1"/>
                </a:solidFill>
                <a:latin typeface="Calibri" panose="020F0502020204030204"/>
              </a:rPr>
              <a:t>5. What is the function of protein?</a:t>
            </a:r>
          </a:p>
        </p:txBody>
      </p:sp>
      <p:pic>
        <p:nvPicPr>
          <p:cNvPr id="11" name="Picture 2097171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2817" y="3172283"/>
            <a:ext cx="720000" cy="720000"/>
          </a:xfrm>
          <a:prstGeom prst="rect">
            <a:avLst/>
          </a:prstGeom>
        </p:spPr>
      </p:pic>
      <p:sp>
        <p:nvSpPr>
          <p:cNvPr id="12" name="TextBox 1048707"/>
          <p:cNvSpPr txBox="1"/>
          <p:nvPr/>
        </p:nvSpPr>
        <p:spPr>
          <a:xfrm>
            <a:off x="1987668" y="174447"/>
            <a:ext cx="7029723" cy="14433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rgbClr val="002060"/>
                </a:solidFill>
                <a:latin typeface="Trebuchet MS" panose="020B0603020202020204"/>
              </a:rPr>
              <a:t>A.Listen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en-US" sz="3200" b="1" dirty="0">
                <a:ln/>
                <a:solidFill>
                  <a:srgbClr val="002060"/>
                </a:solidFill>
                <a:latin typeface="Trebuchet MS" panose="020B0603020202020204"/>
              </a:rPr>
              <a:t>to 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Trebuchet MS" panose="020B0603020202020204"/>
              </a:rPr>
              <a:t>the audio </a:t>
            </a:r>
            <a:r>
              <a:rPr lang="en-US" sz="3200" b="1" dirty="0">
                <a:ln/>
                <a:solidFill>
                  <a:srgbClr val="002060"/>
                </a:solidFill>
                <a:latin typeface="Trebuchet MS" panose="020B0603020202020204"/>
              </a:rPr>
              <a:t>and answer the following 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Trebuchet MS" panose="020B0603020202020204"/>
              </a:rPr>
              <a:t>questions in group.</a:t>
            </a:r>
            <a:endParaRPr lang="en-GB" sz="3200" b="1" dirty="0">
              <a:ln/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1553" y="379052"/>
            <a:ext cx="3060457" cy="3243353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169620" y="4348607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33089" y="4626429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47546" y="466133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74291" y="4614019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6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05143" y="445766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43162" y="4614019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53117" y="455113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06641" y="452449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16417" y="4641582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36804" y="4517071"/>
            <a:ext cx="1092026" cy="11160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32779" y="4471957"/>
            <a:ext cx="1092026" cy="11160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9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06995" y="4520110"/>
            <a:ext cx="10690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25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2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2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2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275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2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3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325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32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635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3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2375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8375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840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44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44250"/>
                            </p:stCondLst>
                            <p:childTnLst>
                              <p:par>
                                <p:cTn id="131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425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271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4" grpId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7792" y="1519311"/>
            <a:ext cx="11000934" cy="5133590"/>
            <a:chOff x="773724" y="1027604"/>
            <a:chExt cx="11000934" cy="5217334"/>
          </a:xfrm>
          <a:noFill/>
        </p:grpSpPr>
        <p:sp>
          <p:nvSpPr>
            <p:cNvPr id="2" name="Rectangle 1"/>
            <p:cNvSpPr/>
            <p:nvPr/>
          </p:nvSpPr>
          <p:spPr>
            <a:xfrm>
              <a:off x="967656" y="1027604"/>
              <a:ext cx="10173316" cy="568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514350" indent="-514350" defTabSz="457200">
                <a:buFontTx/>
                <a:buAutoNum type="arabicPeriod"/>
              </a:pPr>
              <a:r>
                <a:rPr lang="en-US" sz="2800" b="1" dirty="0">
                  <a:ln/>
                  <a:solidFill>
                    <a:schemeClr val="tx1"/>
                  </a:solidFill>
                  <a:latin typeface="Calibri" panose="020F0502020204030204"/>
                </a:rPr>
                <a:t>We need six kinds of food.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84534" y="2778906"/>
              <a:ext cx="10273334" cy="568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defTabSz="457200"/>
              <a:r>
                <a:rPr lang="en-US" sz="2800" b="1" dirty="0">
                  <a:ln/>
                  <a:solidFill>
                    <a:schemeClr val="tx1"/>
                  </a:solidFill>
                  <a:latin typeface="Calibri" panose="020F0502020204030204"/>
                </a:rPr>
                <a:t>3. We get carbohydrate from rice, bread, potato and sugar.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26094" y="2051008"/>
              <a:ext cx="10848564" cy="568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defTabSz="457200"/>
              <a:r>
                <a:rPr lang="en-US" sz="2800" b="1" dirty="0">
                  <a:ln/>
                  <a:solidFill>
                    <a:schemeClr val="tx1"/>
                  </a:solidFill>
                  <a:latin typeface="Calibri" panose="020F0502020204030204"/>
                </a:rPr>
                <a:t>2. They are carbohydrate, protein, vitamins, minerals, fat and water.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84534" y="3724477"/>
              <a:ext cx="6740156" cy="11707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just" defTabSz="457200"/>
              <a:r>
                <a:rPr lang="en-US" sz="2800" b="1" dirty="0">
                  <a:ln/>
                  <a:solidFill>
                    <a:schemeClr val="tx1"/>
                  </a:solidFill>
                  <a:latin typeface="Calibri" panose="020F0502020204030204"/>
                </a:rPr>
                <a:t>4. Minerals help our body grow, develop, and stay </a:t>
              </a:r>
              <a:r>
                <a:rPr lang="en-US" sz="2800" b="1" dirty="0" smtClean="0">
                  <a:ln/>
                  <a:solidFill>
                    <a:schemeClr val="tx1"/>
                  </a:solidFill>
                  <a:latin typeface="Calibri" panose="020F0502020204030204"/>
                </a:rPr>
                <a:t>healthy. It  is good for our bones</a:t>
              </a:r>
              <a:r>
                <a:rPr lang="en-US" sz="2800" b="1" i="1" dirty="0" smtClean="0">
                  <a:ln/>
                  <a:solidFill>
                    <a:schemeClr val="tx1"/>
                  </a:solidFill>
                  <a:latin typeface="Calibri" panose="020F0502020204030204"/>
                </a:rPr>
                <a:t>.</a:t>
              </a:r>
              <a:r>
                <a:rPr lang="en-US" sz="2800" b="1" dirty="0" smtClean="0">
                  <a:ln/>
                  <a:solidFill>
                    <a:schemeClr val="tx1"/>
                  </a:solidFill>
                  <a:latin typeface="Calibri" panose="020F0502020204030204"/>
                </a:rPr>
                <a:t> </a:t>
              </a:r>
              <a:endParaRPr lang="en-US" sz="2800" b="1" dirty="0">
                <a:ln/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73724" y="5074230"/>
              <a:ext cx="7427742" cy="11707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just" defTabSz="457200"/>
              <a:r>
                <a:rPr lang="en-US" sz="2800" b="1" dirty="0">
                  <a:ln/>
                  <a:solidFill>
                    <a:schemeClr val="tx1"/>
                  </a:solidFill>
                  <a:latin typeface="Calibri" panose="020F0502020204030204"/>
                </a:rPr>
                <a:t>5. Hair and nails are mostly made of </a:t>
              </a:r>
              <a:r>
                <a:rPr lang="en-US" sz="2800" b="1" dirty="0" err="1" smtClean="0">
                  <a:ln/>
                  <a:solidFill>
                    <a:schemeClr val="tx1"/>
                  </a:solidFill>
                  <a:latin typeface="Calibri" panose="020F0502020204030204"/>
                </a:rPr>
                <a:t>protein.Our</a:t>
              </a:r>
              <a:r>
                <a:rPr lang="en-US" sz="2800" b="1" dirty="0" smtClean="0">
                  <a:ln/>
                  <a:solidFill>
                    <a:schemeClr val="tx1"/>
                  </a:solidFill>
                  <a:latin typeface="Calibri" panose="020F0502020204030204"/>
                </a:rPr>
                <a:t> </a:t>
              </a:r>
              <a:r>
                <a:rPr lang="en-US" sz="2800" b="1" dirty="0">
                  <a:ln/>
                  <a:solidFill>
                    <a:schemeClr val="tx1"/>
                  </a:solidFill>
                  <a:latin typeface="Calibri" panose="020F0502020204030204"/>
                </a:rPr>
                <a:t>body uses protein to build and repair tissues</a:t>
              </a:r>
              <a:r>
                <a:rPr lang="en-US" sz="2800" b="1" dirty="0" smtClean="0">
                  <a:ln/>
                  <a:solidFill>
                    <a:schemeClr val="tx1"/>
                  </a:solidFill>
                  <a:latin typeface="Calibri" panose="020F0502020204030204"/>
                </a:rPr>
                <a:t>.</a:t>
              </a:r>
              <a:endParaRPr lang="en-US" sz="2800" b="1" dirty="0">
                <a:ln/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61" t="11029" r="3983"/>
          <a:stretch/>
        </p:blipFill>
        <p:spPr>
          <a:xfrm>
            <a:off x="1787236" y="190759"/>
            <a:ext cx="7010400" cy="13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9232365"/>
              </p:ext>
            </p:extLst>
          </p:nvPr>
        </p:nvGraphicFramePr>
        <p:xfrm>
          <a:off x="5069413" y="387458"/>
          <a:ext cx="7923379" cy="5480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412" y="0"/>
            <a:ext cx="6392992" cy="3905722"/>
          </a:xfrm>
          <a:prstGeom prst="round2SameRect">
            <a:avLst>
              <a:gd name="adj1" fmla="val 17560"/>
              <a:gd name="adj2" fmla="val 3126"/>
            </a:avLst>
          </a:prstGeom>
        </p:spPr>
      </p:pic>
      <p:sp>
        <p:nvSpPr>
          <p:cNvPr id="14" name="Flowchart: Connector 13"/>
          <p:cNvSpPr/>
          <p:nvPr/>
        </p:nvSpPr>
        <p:spPr>
          <a:xfrm>
            <a:off x="1590949" y="4348607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54418" y="4626429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8875" y="466133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5620" y="4614019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6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6472" y="445766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4491" y="4614019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74446" y="455113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7970" y="452449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7746" y="4641582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8133" y="4517071"/>
            <a:ext cx="1092026" cy="11160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4108" y="4471957"/>
            <a:ext cx="1092026" cy="11160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9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6976" y="4659269"/>
            <a:ext cx="10690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6976" y="4554612"/>
            <a:ext cx="10690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45700" y="4554591"/>
            <a:ext cx="10690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12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9114" y="4573034"/>
            <a:ext cx="10690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13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25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275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2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3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325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3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3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3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375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3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425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42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45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64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6475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2475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250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8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92" y="1154844"/>
            <a:ext cx="5158155" cy="4433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3273" y="5153890"/>
            <a:ext cx="889461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</a:rPr>
              <a:t>Write a paragraph on the importance of different kinds of food.</a:t>
            </a:r>
            <a:endParaRPr lang="en-US" sz="4400" b="1" dirty="0">
              <a:ln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793" y="0"/>
            <a:ext cx="6413479" cy="158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31" y="1790640"/>
            <a:ext cx="2733675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31" y="-2186"/>
            <a:ext cx="8552118" cy="2085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03" y="4646218"/>
            <a:ext cx="9084578" cy="1791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031" y="3165639"/>
            <a:ext cx="2771775" cy="1647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509" y="2293808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6597" y="1895568"/>
            <a:ext cx="2847975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4134" y="329035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1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.remove.bg/downloads/858ca8f5-4cc5-4f67-ae0e-3440aa6da258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8" y="886690"/>
            <a:ext cx="3326704" cy="243840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.remove.bg/downloads/d8fc83f9-0d70-4e7c-ae10-1a90353eca3b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23536" r="7715"/>
          <a:stretch/>
        </p:blipFill>
        <p:spPr bwMode="auto">
          <a:xfrm>
            <a:off x="4003965" y="886690"/>
            <a:ext cx="3408218" cy="24384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.remove.bg/downloads/f8868ce8-d9a0-4d02-8f4b-e81a40a6a734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9155" r="3297"/>
          <a:stretch/>
        </p:blipFill>
        <p:spPr bwMode="auto">
          <a:xfrm>
            <a:off x="8063346" y="886689"/>
            <a:ext cx="3075710" cy="24384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6408" b="7011"/>
          <a:stretch/>
        </p:blipFill>
        <p:spPr>
          <a:xfrm>
            <a:off x="846290" y="3893128"/>
            <a:ext cx="10292766" cy="19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6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Donut 54"/>
          <p:cNvSpPr/>
          <p:nvPr/>
        </p:nvSpPr>
        <p:spPr>
          <a:xfrm>
            <a:off x="1503942" y="1556786"/>
            <a:ext cx="271127" cy="271127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04" name="Donut 55"/>
          <p:cNvSpPr/>
          <p:nvPr/>
        </p:nvSpPr>
        <p:spPr>
          <a:xfrm>
            <a:off x="4048371" y="1538998"/>
            <a:ext cx="370626" cy="370626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56"/>
          <p:cNvGrpSpPr/>
          <p:nvPr/>
        </p:nvGrpSpPr>
        <p:grpSpPr>
          <a:xfrm>
            <a:off x="1475566" y="2513997"/>
            <a:ext cx="731312" cy="731312"/>
            <a:chOff x="5885770" y="3756992"/>
            <a:chExt cx="1645920" cy="1645920"/>
          </a:xfrm>
        </p:grpSpPr>
        <p:sp>
          <p:nvSpPr>
            <p:cNvPr id="1048605" name="Donut 57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606" name="Oval 58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607" name="Oval 59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8608" name="Donut 60"/>
          <p:cNvSpPr/>
          <p:nvPr/>
        </p:nvSpPr>
        <p:spPr>
          <a:xfrm>
            <a:off x="3706606" y="2406892"/>
            <a:ext cx="271127" cy="271127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09" name="Freeform 61"/>
          <p:cNvSpPr/>
          <p:nvPr/>
        </p:nvSpPr>
        <p:spPr>
          <a:xfrm>
            <a:off x="1885815" y="752385"/>
            <a:ext cx="2115287" cy="2080518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10" name="Freeform 62"/>
          <p:cNvSpPr/>
          <p:nvPr/>
        </p:nvSpPr>
        <p:spPr>
          <a:xfrm rot="10211188">
            <a:off x="1620456" y="1173222"/>
            <a:ext cx="2114895" cy="2107835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63"/>
          <p:cNvGrpSpPr/>
          <p:nvPr/>
        </p:nvGrpSpPr>
        <p:grpSpPr>
          <a:xfrm rot="20834577">
            <a:off x="2924141" y="-48246"/>
            <a:ext cx="408447" cy="3714819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1048611" name="Freeform 64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612" name="Freeform 65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613" name="Freeform 66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8614" name="Freeform 67"/>
          <p:cNvSpPr/>
          <p:nvPr/>
        </p:nvSpPr>
        <p:spPr>
          <a:xfrm>
            <a:off x="2950121" y="678407"/>
            <a:ext cx="1059812" cy="113075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15" name="Donut 68"/>
          <p:cNvSpPr/>
          <p:nvPr/>
        </p:nvSpPr>
        <p:spPr>
          <a:xfrm>
            <a:off x="1677975" y="837363"/>
            <a:ext cx="2184057" cy="2295629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17" name="TextBox 94"/>
          <p:cNvSpPr txBox="1"/>
          <p:nvPr/>
        </p:nvSpPr>
        <p:spPr>
          <a:xfrm>
            <a:off x="911363" y="5470472"/>
            <a:ext cx="4363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Email:marazzak55555@gmail.com</a:t>
            </a:r>
          </a:p>
        </p:txBody>
      </p:sp>
      <p:sp>
        <p:nvSpPr>
          <p:cNvPr id="1048618" name="TextBox 96"/>
          <p:cNvSpPr txBox="1"/>
          <p:nvPr/>
        </p:nvSpPr>
        <p:spPr>
          <a:xfrm>
            <a:off x="864614" y="5752566"/>
            <a:ext cx="42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Number:01731181479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488465" y="4557877"/>
            <a:ext cx="4259080" cy="200054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Class:Eight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Subject: </a:t>
            </a:r>
            <a:r>
              <a:rPr lang="en-US" sz="2800" b="1" dirty="0">
                <a:solidFill>
                  <a:srgbClr val="7030A0"/>
                </a:solidFill>
              </a:rPr>
              <a:t>English </a:t>
            </a:r>
            <a:r>
              <a:rPr lang="en-US" sz="2800" b="1" dirty="0" smtClean="0">
                <a:solidFill>
                  <a:srgbClr val="7030A0"/>
                </a:solidFill>
              </a:rPr>
              <a:t>For Today</a:t>
            </a: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Unit:Three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</a:rPr>
              <a:t>Lesson:Eight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645" y="1637078"/>
            <a:ext cx="2462982" cy="2913861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  <a:sp3d>
            <a:bevelT w="50800"/>
            <a:bevelB w="63500"/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059" y="1001893"/>
            <a:ext cx="3650310" cy="5454725"/>
          </a:xfrm>
          <a:prstGeom prst="rect">
            <a:avLst/>
          </a:prstGeom>
        </p:spPr>
      </p:pic>
      <p:sp>
        <p:nvSpPr>
          <p:cNvPr id="49" name="TextBox 89"/>
          <p:cNvSpPr txBox="1"/>
          <p:nvPr/>
        </p:nvSpPr>
        <p:spPr>
          <a:xfrm>
            <a:off x="781372" y="3485401"/>
            <a:ext cx="4799137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 err="1" smtClean="0">
                <a:ln/>
                <a:solidFill>
                  <a:srgbClr val="002060"/>
                </a:solidFill>
                <a:uLnTx/>
                <a:uFillTx/>
                <a:latin typeface="Calibri" panose="020F0502020204030204"/>
                <a:ea typeface="+mn-ea"/>
              </a:rPr>
              <a:t>Md.Abdur</a:t>
            </a:r>
            <a:r>
              <a:rPr kumimoji="0" lang="en-US" sz="4000" b="1" i="0" u="none" strike="noStrike" kern="1200" normalizeH="0" baseline="0" noProof="0" dirty="0" smtClean="0">
                <a:ln/>
                <a:solidFill>
                  <a:srgbClr val="002060"/>
                </a:solidFill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n-US" sz="40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Calibri" panose="020F0502020204030204"/>
                <a:ea typeface="+mn-ea"/>
              </a:rPr>
              <a:t>Razzak</a:t>
            </a:r>
            <a:endParaRPr kumimoji="0" lang="en-US" sz="4000" b="1" i="0" u="none" strike="noStrike" kern="1200" normalizeH="0" baseline="0" noProof="0" dirty="0">
              <a:ln/>
              <a:solidFill>
                <a:srgbClr val="002060"/>
              </a:solidFill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>
                <a:ln/>
                <a:solidFill>
                  <a:schemeClr val="accent3"/>
                </a:solidFill>
                <a:uLnTx/>
                <a:uFillTx/>
                <a:latin typeface="Calibri" panose="020F0502020204030204"/>
                <a:ea typeface="+mn-ea"/>
              </a:rPr>
              <a:t>      </a:t>
            </a:r>
            <a:r>
              <a:rPr kumimoji="0" lang="en-US" sz="2400" b="1" i="0" u="none" strike="noStrike" kern="1200" normalizeH="0" baseline="0" noProof="0" dirty="0" smtClean="0">
                <a:ln/>
                <a:solidFill>
                  <a:srgbClr val="0070C0"/>
                </a:solidFill>
                <a:uLnTx/>
                <a:uFillTx/>
                <a:latin typeface="Calibri" panose="020F0502020204030204"/>
                <a:ea typeface="+mn-ea"/>
              </a:rPr>
              <a:t>Assistant </a:t>
            </a:r>
            <a:r>
              <a:rPr kumimoji="0" lang="en-US" sz="2400" b="1" i="0" u="none" strike="noStrike" kern="1200" normalizeH="0" baseline="0" noProof="0" dirty="0">
                <a:ln/>
                <a:solidFill>
                  <a:srgbClr val="0070C0"/>
                </a:solidFill>
                <a:uLnTx/>
                <a:uFillTx/>
                <a:latin typeface="Calibri" panose="020F0502020204030204"/>
                <a:ea typeface="+mn-ea"/>
              </a:rPr>
              <a:t>Teacher (English)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/>
                <a:solidFill>
                  <a:srgbClr val="0070C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2000" b="1" i="0" u="none" strike="noStrike" kern="1200" normalizeH="0" baseline="0" noProof="0" dirty="0" err="1" smtClean="0">
                <a:ln/>
                <a:solidFill>
                  <a:srgbClr val="0070C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Shatgram</a:t>
            </a:r>
            <a:r>
              <a:rPr kumimoji="0" lang="en-US" sz="2000" b="1" i="0" u="none" strike="noStrike" kern="1200" normalizeH="0" baseline="0" noProof="0" dirty="0" smtClean="0">
                <a:ln/>
                <a:solidFill>
                  <a:srgbClr val="0070C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normalizeH="0" baseline="0" noProof="0" dirty="0" err="1">
                <a:ln/>
                <a:solidFill>
                  <a:srgbClr val="0070C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Akota</a:t>
            </a:r>
            <a:r>
              <a:rPr kumimoji="0" lang="en-US" sz="2000" b="1" i="0" u="none" strike="noStrike" kern="1200" normalizeH="0" baseline="0" noProof="0" dirty="0">
                <a:ln/>
                <a:solidFill>
                  <a:srgbClr val="0070C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</a:t>
            </a:r>
            <a:r>
              <a:rPr kumimoji="0" lang="en-US" sz="2000" b="1" i="0" u="none" strike="noStrike" kern="1200" normalizeH="0" baseline="0" noProof="0" dirty="0" err="1" smtClean="0">
                <a:ln/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Baniachang,Habigang</a:t>
            </a:r>
            <a:endParaRPr kumimoji="0" lang="en-US" sz="2000" b="1" i="0" u="none" strike="noStrike" kern="1200" normalizeH="0" baseline="0" noProof="0" dirty="0">
              <a:ln/>
              <a:solidFill>
                <a:srgbClr val="7030A0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/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District </a:t>
            </a:r>
            <a:r>
              <a:rPr kumimoji="0" lang="en-US" sz="2000" b="1" i="0" u="none" strike="noStrike" kern="1200" normalizeH="0" baseline="0" noProof="0" dirty="0" err="1" smtClean="0">
                <a:ln/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Ambassader,Habigang</a:t>
            </a:r>
            <a:endParaRPr kumimoji="0" lang="en-US" sz="2000" b="1" i="0" u="none" strike="noStrike" kern="1200" normalizeH="0" baseline="0" noProof="0" dirty="0">
              <a:ln/>
              <a:solidFill>
                <a:srgbClr val="7030A0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7"/>
          <a:stretch/>
        </p:blipFill>
        <p:spPr>
          <a:xfrm>
            <a:off x="1806549" y="968878"/>
            <a:ext cx="2036773" cy="201570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240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72"/>
          <p:cNvPicPr>
            <a:picLocks/>
          </p:cNvPicPr>
          <p:nvPr/>
        </p:nvPicPr>
        <p:blipFill rotWithShape="1">
          <a:blip r:embed="rId2"/>
          <a:srcRect t="6601" b="3807"/>
          <a:stretch/>
        </p:blipFill>
        <p:spPr>
          <a:xfrm>
            <a:off x="719180" y="1705880"/>
            <a:ext cx="2862256" cy="1871004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7" name="Picture 209717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246483" y="1381051"/>
            <a:ext cx="2907666" cy="1798240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8" name="Picture 209717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9430" y="4295590"/>
            <a:ext cx="2862257" cy="1860990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9" name="Picture 209717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246483" y="3988842"/>
            <a:ext cx="3034275" cy="1927275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1048646"/>
          <p:cNvSpPr txBox="1"/>
          <p:nvPr/>
        </p:nvSpPr>
        <p:spPr>
          <a:xfrm>
            <a:off x="1926840" y="3659567"/>
            <a:ext cx="14852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</a:rPr>
              <a:t>rice</a:t>
            </a:r>
            <a:endParaRPr lang="en-GB" sz="2800" b="1" dirty="0">
              <a:ln/>
            </a:endParaRPr>
          </a:p>
        </p:txBody>
      </p:sp>
      <p:sp>
        <p:nvSpPr>
          <p:cNvPr id="9" name="TextBox 1048646"/>
          <p:cNvSpPr txBox="1"/>
          <p:nvPr/>
        </p:nvSpPr>
        <p:spPr>
          <a:xfrm>
            <a:off x="8957714" y="3211553"/>
            <a:ext cx="14852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</a:rPr>
              <a:t>potato</a:t>
            </a:r>
            <a:endParaRPr lang="en-GB" sz="2800" b="1" dirty="0">
              <a:ln/>
            </a:endParaRPr>
          </a:p>
        </p:txBody>
      </p:sp>
      <p:sp>
        <p:nvSpPr>
          <p:cNvPr id="10" name="TextBox 1048646"/>
          <p:cNvSpPr txBox="1"/>
          <p:nvPr/>
        </p:nvSpPr>
        <p:spPr>
          <a:xfrm>
            <a:off x="1526914" y="6156580"/>
            <a:ext cx="14852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</a:rPr>
              <a:t>sugar</a:t>
            </a:r>
            <a:endParaRPr lang="en-GB" sz="2800" b="1" dirty="0">
              <a:ln/>
            </a:endParaRPr>
          </a:p>
        </p:txBody>
      </p:sp>
      <p:sp>
        <p:nvSpPr>
          <p:cNvPr id="11" name="TextBox 1048646"/>
          <p:cNvSpPr txBox="1"/>
          <p:nvPr/>
        </p:nvSpPr>
        <p:spPr>
          <a:xfrm>
            <a:off x="9108213" y="6118561"/>
            <a:ext cx="154228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</a:rPr>
              <a:t>bread</a:t>
            </a:r>
            <a:endParaRPr lang="en-GB" sz="28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914" y="110604"/>
            <a:ext cx="8352443" cy="1573908"/>
          </a:xfrm>
          <a:prstGeom prst="rect">
            <a:avLst/>
          </a:prstGeom>
        </p:spPr>
      </p:pic>
      <p:sp>
        <p:nvSpPr>
          <p:cNvPr id="14" name="TextBox 1048646"/>
          <p:cNvSpPr txBox="1"/>
          <p:nvPr/>
        </p:nvSpPr>
        <p:spPr>
          <a:xfrm>
            <a:off x="4433678" y="3336402"/>
            <a:ext cx="265849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200" b="1" dirty="0" smtClean="0">
                <a:ln/>
              </a:rPr>
              <a:t>Carbohydrate</a:t>
            </a:r>
            <a:endParaRPr lang="en-GB" sz="3200" b="1" dirty="0">
              <a:ln/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288873" y="2311077"/>
            <a:ext cx="2840182" cy="2723224"/>
          </a:xfrm>
          <a:prstGeom prst="donut">
            <a:avLst>
              <a:gd name="adj" fmla="val 709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 rot="3623634">
            <a:off x="7358432" y="2301400"/>
            <a:ext cx="512618" cy="91912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7055524">
            <a:off x="7358433" y="4043029"/>
            <a:ext cx="512618" cy="91912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4006464">
            <a:off x="4071632" y="4645436"/>
            <a:ext cx="512618" cy="91912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7257332">
            <a:off x="3807871" y="2158133"/>
            <a:ext cx="512618" cy="91912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4778" y="2843959"/>
            <a:ext cx="119017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</a:rPr>
              <a:t>?</a:t>
            </a:r>
            <a:endParaRPr lang="en-US" sz="9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1614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/>
            </p:seq>
            <p:seq concurrent="1" nextAc="seek">
              <p:cTn id="21" restart="whenNotActive" fill="hold" evtFilter="cancelBubble" nodeType="interactiveSeq"/>
            </p:seq>
            <p:seq concurrent="1" nextAc="seek">
              <p:cTn id="22" restart="whenNotActive" fill="hold" evtFilter="cancelBubble" nodeType="interactiveSeq"/>
            </p:seq>
            <p:seq concurrent="1" nextAc="seek">
              <p:cTn id="23" restart="whenNotActive" fill="hold" evtFilter="cancelBubble" nodeType="interactiveSeq"/>
            </p:seq>
          </p:childTnLst>
        </p:cTn>
      </p:par>
    </p:tnLst>
    <p:bldLst>
      <p:bldP spid="14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35" y="1767373"/>
            <a:ext cx="2749640" cy="184759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67" name="Picture 209716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68069" y="1585241"/>
            <a:ext cx="2668172" cy="191793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69" name="Picture 209716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61" y="4178382"/>
            <a:ext cx="2592714" cy="188335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70" name="Picture 209716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68069" y="4154707"/>
            <a:ext cx="2760886" cy="188335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1048646"/>
          <p:cNvSpPr txBox="1"/>
          <p:nvPr/>
        </p:nvSpPr>
        <p:spPr>
          <a:xfrm>
            <a:off x="1355187" y="3631487"/>
            <a:ext cx="220906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</a:rPr>
              <a:t>Vegetables</a:t>
            </a:r>
            <a:endParaRPr lang="en-GB" sz="2800" b="1" dirty="0">
              <a:ln/>
            </a:endParaRPr>
          </a:p>
        </p:txBody>
      </p:sp>
      <p:sp>
        <p:nvSpPr>
          <p:cNvPr id="10" name="TextBox 1048646"/>
          <p:cNvSpPr txBox="1"/>
          <p:nvPr/>
        </p:nvSpPr>
        <p:spPr>
          <a:xfrm>
            <a:off x="8427179" y="3551389"/>
            <a:ext cx="220906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</a:rPr>
              <a:t>Vegetables</a:t>
            </a:r>
            <a:endParaRPr lang="en-GB" sz="2800" b="1" dirty="0">
              <a:ln/>
            </a:endParaRPr>
          </a:p>
        </p:txBody>
      </p:sp>
      <p:sp>
        <p:nvSpPr>
          <p:cNvPr id="11" name="TextBox 1048646"/>
          <p:cNvSpPr txBox="1"/>
          <p:nvPr/>
        </p:nvSpPr>
        <p:spPr>
          <a:xfrm>
            <a:off x="1547013" y="6129638"/>
            <a:ext cx="220906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</a:rPr>
              <a:t>fruits</a:t>
            </a:r>
            <a:endParaRPr lang="en-GB" sz="2800" b="1" dirty="0">
              <a:ln/>
            </a:endParaRPr>
          </a:p>
        </p:txBody>
      </p:sp>
      <p:sp>
        <p:nvSpPr>
          <p:cNvPr id="13" name="TextBox 1048646"/>
          <p:cNvSpPr txBox="1"/>
          <p:nvPr/>
        </p:nvSpPr>
        <p:spPr>
          <a:xfrm>
            <a:off x="8800822" y="6061738"/>
            <a:ext cx="220906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</a:rPr>
              <a:t>fruits</a:t>
            </a:r>
            <a:endParaRPr lang="en-GB" sz="28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013" y="30238"/>
            <a:ext cx="8358340" cy="1572904"/>
          </a:xfrm>
          <a:prstGeom prst="rect">
            <a:avLst/>
          </a:prstGeom>
        </p:spPr>
      </p:pic>
      <p:sp>
        <p:nvSpPr>
          <p:cNvPr id="12" name="TextBox 1048646"/>
          <p:cNvSpPr txBox="1"/>
          <p:nvPr/>
        </p:nvSpPr>
        <p:spPr>
          <a:xfrm>
            <a:off x="4991370" y="2958507"/>
            <a:ext cx="2075484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200" b="1" dirty="0" smtClean="0">
                <a:ln/>
              </a:rPr>
              <a:t>Vitamins and minerals</a:t>
            </a:r>
            <a:endParaRPr lang="en-GB" sz="3200" b="1" dirty="0">
              <a:ln/>
            </a:endParaRPr>
          </a:p>
        </p:txBody>
      </p:sp>
      <p:sp>
        <p:nvSpPr>
          <p:cNvPr id="4" name="Donut 3"/>
          <p:cNvSpPr/>
          <p:nvPr/>
        </p:nvSpPr>
        <p:spPr>
          <a:xfrm>
            <a:off x="4364339" y="2230244"/>
            <a:ext cx="2995466" cy="3009058"/>
          </a:xfrm>
          <a:prstGeom prst="donut">
            <a:avLst>
              <a:gd name="adj" fmla="val 709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18084534">
            <a:off x="3994700" y="2212249"/>
            <a:ext cx="512618" cy="91912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7672067">
            <a:off x="7172611" y="4490759"/>
            <a:ext cx="512618" cy="91912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3690106">
            <a:off x="7074657" y="2019750"/>
            <a:ext cx="512618" cy="91912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3824779">
            <a:off x="4185672" y="4660497"/>
            <a:ext cx="512618" cy="91912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76154" y="2856295"/>
            <a:ext cx="1159578" cy="1609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</a:rPr>
              <a:t>?</a:t>
            </a:r>
            <a:endParaRPr lang="en-US" sz="9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7379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/>
            </p:seq>
            <p:seq concurrent="1" nextAc="seek">
              <p:cTn id="19" restart="whenNotActive" fill="hold" evtFilter="cancelBubble" nodeType="interactiveSeq"/>
            </p:seq>
            <p:seq concurrent="1" nextAc="seek">
              <p:cTn id="20" restart="whenNotActive" fill="hold" evtFilter="cancelBubble" nodeType="interactiveSeq"/>
            </p:seq>
            <p:seq concurrent="1" nextAc="seek">
              <p:cTn id="21" restart="whenNotActive" fill="hold" evtFilter="cancelBubble" nodeType="interactiveSeq"/>
            </p:seq>
          </p:childTnLst>
        </p:cTn>
      </p:par>
    </p:tnLst>
    <p:bldLst>
      <p:bldP spid="12" grpId="0"/>
      <p:bldP spid="18" grpId="0"/>
      <p:bldP spid="18" grpId="1"/>
      <p:bldP spid="1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9" y="1679016"/>
            <a:ext cx="1869637" cy="1681149"/>
          </a:xfrm>
          <a:prstGeom prst="ellipse">
            <a:avLst/>
          </a:prstGeom>
          <a:ln w="190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72" name="Picture 209717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50475" y="1689237"/>
            <a:ext cx="1896558" cy="1701256"/>
          </a:xfrm>
          <a:prstGeom prst="ellipse">
            <a:avLst/>
          </a:prstGeom>
          <a:ln w="190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73" name="Picture 209717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62" y="4239252"/>
            <a:ext cx="1797024" cy="1708260"/>
          </a:xfrm>
          <a:prstGeom prst="ellipse">
            <a:avLst/>
          </a:prstGeom>
          <a:ln w="190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74" name="Picture 209717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2782" y="4239252"/>
            <a:ext cx="1747813" cy="1754914"/>
          </a:xfrm>
          <a:prstGeom prst="ellipse">
            <a:avLst/>
          </a:prstGeom>
          <a:ln w="190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1048646"/>
          <p:cNvSpPr txBox="1"/>
          <p:nvPr/>
        </p:nvSpPr>
        <p:spPr>
          <a:xfrm>
            <a:off x="1408738" y="3468852"/>
            <a:ext cx="14043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200" b="1" dirty="0" smtClean="0">
                <a:ln/>
              </a:rPr>
              <a:t>butter</a:t>
            </a:r>
            <a:endParaRPr lang="en-GB" sz="3200" b="1" dirty="0">
              <a:ln/>
            </a:endParaRPr>
          </a:p>
        </p:txBody>
      </p:sp>
      <p:sp>
        <p:nvSpPr>
          <p:cNvPr id="9" name="TextBox 1048646"/>
          <p:cNvSpPr txBox="1"/>
          <p:nvPr/>
        </p:nvSpPr>
        <p:spPr>
          <a:xfrm>
            <a:off x="8036546" y="3468852"/>
            <a:ext cx="10855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200" b="1" dirty="0" smtClean="0">
                <a:ln/>
              </a:rPr>
              <a:t>oil</a:t>
            </a:r>
            <a:endParaRPr lang="en-GB" sz="3200" b="1" dirty="0">
              <a:ln/>
            </a:endParaRPr>
          </a:p>
        </p:txBody>
      </p:sp>
      <p:sp>
        <p:nvSpPr>
          <p:cNvPr id="10" name="TextBox 1048646"/>
          <p:cNvSpPr txBox="1"/>
          <p:nvPr/>
        </p:nvSpPr>
        <p:spPr>
          <a:xfrm>
            <a:off x="1285220" y="6029088"/>
            <a:ext cx="217706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200" b="1" dirty="0" err="1" smtClean="0">
                <a:ln/>
              </a:rPr>
              <a:t>Cocunut</a:t>
            </a:r>
            <a:endParaRPr lang="en-GB" sz="3200" b="1" dirty="0">
              <a:ln/>
            </a:endParaRPr>
          </a:p>
        </p:txBody>
      </p:sp>
      <p:sp>
        <p:nvSpPr>
          <p:cNvPr id="11" name="TextBox 1048646"/>
          <p:cNvSpPr txBox="1"/>
          <p:nvPr/>
        </p:nvSpPr>
        <p:spPr>
          <a:xfrm>
            <a:off x="7756151" y="6065149"/>
            <a:ext cx="174405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200" b="1" dirty="0" smtClean="0">
                <a:ln/>
              </a:rPr>
              <a:t>butter</a:t>
            </a:r>
            <a:endParaRPr lang="en-GB" sz="32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221" y="106112"/>
            <a:ext cx="8358340" cy="1572904"/>
          </a:xfrm>
          <a:prstGeom prst="rect">
            <a:avLst/>
          </a:prstGeom>
        </p:spPr>
      </p:pic>
      <p:sp>
        <p:nvSpPr>
          <p:cNvPr id="15" name="TextBox 1048646"/>
          <p:cNvSpPr txBox="1"/>
          <p:nvPr/>
        </p:nvSpPr>
        <p:spPr>
          <a:xfrm>
            <a:off x="3992454" y="3211762"/>
            <a:ext cx="1956909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/>
              </a:rPr>
              <a:t>Fat</a:t>
            </a:r>
            <a:endParaRPr lang="en-GB" sz="7200" b="1" dirty="0">
              <a:ln/>
            </a:endParaRPr>
          </a:p>
        </p:txBody>
      </p:sp>
      <p:sp>
        <p:nvSpPr>
          <p:cNvPr id="16" name="Donut 15"/>
          <p:cNvSpPr/>
          <p:nvPr/>
        </p:nvSpPr>
        <p:spPr>
          <a:xfrm>
            <a:off x="3510871" y="2634980"/>
            <a:ext cx="2840182" cy="2723224"/>
          </a:xfrm>
          <a:prstGeom prst="donut">
            <a:avLst>
              <a:gd name="adj" fmla="val 709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17761161">
            <a:off x="3038340" y="2460680"/>
            <a:ext cx="512618" cy="91912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3890718">
            <a:off x="6468577" y="2587090"/>
            <a:ext cx="512618" cy="91912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6636317">
            <a:off x="6473139" y="4551356"/>
            <a:ext cx="512618" cy="91912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4800536">
            <a:off x="3146691" y="4791665"/>
            <a:ext cx="512618" cy="91144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7904" y="3178995"/>
            <a:ext cx="118882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/>
            </p:seq>
            <p:seq concurrent="1" nextAc="seek">
              <p:cTn id="19" restart="whenNotActive" fill="hold" evtFilter="cancelBubble" nodeType="interactiveSeq"/>
            </p:seq>
            <p:seq concurrent="1" nextAc="seek">
              <p:cTn id="20" restart="whenNotActive" fill="hold" evtFilter="cancelBubble" nodeType="interactiveSeq"/>
            </p:seq>
            <p:seq concurrent="1" nextAc="seek">
              <p:cTn id="21" restart="whenNotActive" fill="hold" evtFilter="cancelBubble" nodeType="interactiveSeq"/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30" y="892098"/>
            <a:ext cx="6846847" cy="2899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 smtClean="0">
                <a:ln/>
              </a:rPr>
              <a:t>What can be today’s topic-</a:t>
            </a:r>
            <a:endParaRPr lang="en-US" sz="8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89702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304" y="1250802"/>
            <a:ext cx="6033407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So, </a:t>
            </a:r>
            <a:r>
              <a:rPr lang="en-US" sz="7200" b="1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our </a:t>
            </a:r>
            <a:r>
              <a:rPr lang="en-US" sz="7200" b="1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today’s </a:t>
            </a:r>
            <a:r>
              <a:rPr lang="en-US" sz="7200" b="1" dirty="0">
                <a:ln/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7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opic</a:t>
            </a:r>
            <a:r>
              <a:rPr lang="en-US" sz="7200" b="1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 is-</a:t>
            </a:r>
            <a:endParaRPr lang="en-US" sz="7200" b="1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9048" y="3559126"/>
            <a:ext cx="6217921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rgbClr val="92D050"/>
                </a:solidFill>
              </a:rPr>
              <a:t>Kinds of Food</a:t>
            </a:r>
            <a:endParaRPr lang="en-US" sz="8000" b="1" dirty="0">
              <a:ln/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Box 1048614"/>
          <p:cNvSpPr txBox="1"/>
          <p:nvPr/>
        </p:nvSpPr>
        <p:spPr>
          <a:xfrm>
            <a:off x="1673844" y="-177763"/>
            <a:ext cx="9523826" cy="1285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solidFill>
                  <a:srgbClr val="7030A0"/>
                </a:solidFill>
              </a:rPr>
              <a:t>Learning outcome</a:t>
            </a:r>
            <a:endParaRPr lang="en-GB" sz="8000" b="1" dirty="0">
              <a:solidFill>
                <a:srgbClr val="7030A0"/>
              </a:solidFill>
            </a:endParaRPr>
          </a:p>
        </p:txBody>
      </p:sp>
      <p:sp>
        <p:nvSpPr>
          <p:cNvPr id="1048637" name="TextBox 2"/>
          <p:cNvSpPr txBox="1"/>
          <p:nvPr/>
        </p:nvSpPr>
        <p:spPr>
          <a:xfrm>
            <a:off x="2039815" y="930580"/>
            <a:ext cx="9157855" cy="1158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By the end of the lesson the students will be able to-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4883992"/>
              </p:ext>
            </p:extLst>
          </p:nvPr>
        </p:nvGraphicFramePr>
        <p:xfrm>
          <a:off x="2039815" y="2038057"/>
          <a:ext cx="7674707" cy="443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40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405</Words>
  <Application>Microsoft Office PowerPoint</Application>
  <PresentationFormat>Widescreen</PresentationFormat>
  <Paragraphs>120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ac</cp:lastModifiedBy>
  <cp:revision>50</cp:revision>
  <dcterms:created xsi:type="dcterms:W3CDTF">2021-10-20T11:10:30Z</dcterms:created>
  <dcterms:modified xsi:type="dcterms:W3CDTF">2021-10-29T05:53:20Z</dcterms:modified>
</cp:coreProperties>
</file>