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838200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err="1"/>
              <a:t>আজকের</a:t>
            </a:r>
            <a:r>
              <a:rPr lang="en-US" sz="6000" b="1" u="sng" dirty="0"/>
              <a:t> </a:t>
            </a:r>
            <a:r>
              <a:rPr lang="en-US" sz="6000" b="1" u="sng" dirty="0" err="1"/>
              <a:t>পাঠে</a:t>
            </a:r>
            <a:r>
              <a:rPr lang="en-US" sz="6000" b="1" u="sng" dirty="0"/>
              <a:t> </a:t>
            </a:r>
            <a:r>
              <a:rPr lang="en-US" sz="6000" b="1" u="sng" dirty="0" err="1"/>
              <a:t>সবাইকে</a:t>
            </a:r>
            <a:r>
              <a:rPr lang="en-US" sz="6000" b="1" u="sng" dirty="0"/>
              <a:t> </a:t>
            </a:r>
            <a:r>
              <a:rPr lang="en-US" sz="6000" b="1" u="sng" dirty="0" err="1"/>
              <a:t>স্বাগতম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16793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0"/>
            <a:ext cx="4242164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সেলসিয়াস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93669"/>
            <a:ext cx="4624251" cy="2808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33400"/>
            <a:ext cx="462425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(Sugarcane ):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5252" y="4781007"/>
            <a:ext cx="7339148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3977640" cy="47089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কর্দমাক্ত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সেলসিয়াস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সেলসিয়াস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3" y="1515292"/>
            <a:ext cx="4913472" cy="3081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457200"/>
            <a:ext cx="2287838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Tea 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8623" y="4970854"/>
            <a:ext cx="4913472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9200"/>
            <a:ext cx="4212771" cy="44012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সেলসিয়াস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295400"/>
            <a:ext cx="4056017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3586" y="3120717"/>
            <a:ext cx="4036423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অববাহিকা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54113"/>
            <a:ext cx="305670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004" y="2209800"/>
            <a:ext cx="3771899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9004" y="3496925"/>
            <a:ext cx="378169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977" y="1946367"/>
            <a:ext cx="418338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9977" y="3331030"/>
            <a:ext cx="418338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অঞ্চলসমুহ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52400"/>
            <a:ext cx="3423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solidFill>
                  <a:schemeClr val="bg1"/>
                </a:solidFill>
              </a:rPr>
              <a:t>ধন্যবাদ</a:t>
            </a:r>
            <a:r>
              <a:rPr lang="en-US" sz="8000" b="1" dirty="0">
                <a:solidFill>
                  <a:schemeClr val="bg1"/>
                </a:solidFill>
              </a:rPr>
              <a:t> </a:t>
            </a:r>
            <a:r>
              <a:rPr lang="en-US" sz="8000" b="1" dirty="0" err="1">
                <a:solidFill>
                  <a:schemeClr val="bg1"/>
                </a:solidFill>
              </a:rPr>
              <a:t>সবাইকে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9751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9" y="1563942"/>
            <a:ext cx="389572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63942"/>
            <a:ext cx="41402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73" y="5486400"/>
            <a:ext cx="4548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4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2609376" cy="4303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2878" y="1828800"/>
            <a:ext cx="2576648" cy="34163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784" y="399365"/>
            <a:ext cx="410500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চিত্রগূলো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485" y="5410200"/>
            <a:ext cx="6705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54" y="1324553"/>
            <a:ext cx="2477861" cy="3096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324553"/>
            <a:ext cx="2801984" cy="309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45" y="1324553"/>
            <a:ext cx="2742129" cy="30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774" y="457200"/>
            <a:ext cx="76962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1629591"/>
            <a:ext cx="2818312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0" y="1609997"/>
            <a:ext cx="2150269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09" y="1629591"/>
            <a:ext cx="259836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699" y="1371600"/>
            <a:ext cx="4046219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555" y="2895600"/>
            <a:ext cx="3962944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699" y="4191000"/>
            <a:ext cx="5319848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3555" y="5486400"/>
            <a:ext cx="5319848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"/>
            <a:ext cx="33829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0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761" y="1776549"/>
            <a:ext cx="4839788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Cash or Commercial Crops ):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761" y="3396344"/>
            <a:ext cx="4839788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04800"/>
            <a:ext cx="27432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800600"/>
            <a:ext cx="286076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43" y="1905000"/>
            <a:ext cx="567531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3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5" y="1143000"/>
            <a:ext cx="4669972" cy="2988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0522" y="243840"/>
            <a:ext cx="2684417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Jute ):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495800"/>
            <a:ext cx="7691847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ফসল।বাংলাদেশে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</TotalTime>
  <Words>316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SHISHIR</dc:creator>
  <cp:lastModifiedBy>ismail - [2010]</cp:lastModifiedBy>
  <cp:revision>4</cp:revision>
  <dcterms:created xsi:type="dcterms:W3CDTF">2006-08-16T00:00:00Z</dcterms:created>
  <dcterms:modified xsi:type="dcterms:W3CDTF">2021-11-03T17:42:42Z</dcterms:modified>
</cp:coreProperties>
</file>