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7" r:id="rId12"/>
    <p:sldId id="268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54F8-8486-47E2-810D-9D9518308962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F36B-191B-457F-8A24-FC7364E8ED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54F8-8486-47E2-810D-9D9518308962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F36B-191B-457F-8A24-FC7364E8ED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54F8-8486-47E2-810D-9D9518308962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F36B-191B-457F-8A24-FC7364E8ED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54F8-8486-47E2-810D-9D9518308962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F36B-191B-457F-8A24-FC7364E8ED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54F8-8486-47E2-810D-9D9518308962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F36B-191B-457F-8A24-FC7364E8ED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54F8-8486-47E2-810D-9D9518308962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F36B-191B-457F-8A24-FC7364E8ED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088" y="1812927"/>
            <a:ext cx="41899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54F8-8486-47E2-810D-9D9518308962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F36B-191B-457F-8A24-FC7364E8ED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54F8-8486-47E2-810D-9D9518308962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F36B-191B-457F-8A24-FC7364E8ED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54F8-8486-47E2-810D-9D9518308962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F36B-191B-457F-8A24-FC7364E8ED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54F8-8486-47E2-810D-9D9518308962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F36B-191B-457F-8A24-FC7364E8ED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54F8-8486-47E2-810D-9D9518308962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F36B-191B-457F-8A24-FC7364E8ED0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6461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6D54F8-8486-47E2-810D-9D9518308962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D8DF36B-191B-457F-8A24-FC7364E8ED0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-abmatin197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368300"/>
            <a:ext cx="797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WELCOME TO </a:t>
            </a:r>
            <a:r>
              <a:rPr lang="en-US" sz="3200" b="1" dirty="0" smtClean="0"/>
              <a:t>EVERY BODY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9824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673" y="1348907"/>
            <a:ext cx="8731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bought a nice pen.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bought a pen and it was nice.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bought a pen which was nice.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7127" y="3129566"/>
            <a:ext cx="7418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writer took a cabin and it was small.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writer took a small cabin.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writer took a cabin which was small.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6219" y="5011341"/>
            <a:ext cx="8165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that he is a good boy.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a good boy is known to me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a good boy and I know it.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3814" y="399245"/>
            <a:ext cx="418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KEY WORDS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550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4900" y="373408"/>
            <a:ext cx="635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Individual  WORK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93669" y="1998617"/>
            <a:ext cx="86998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Without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doing, you will die.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…………………………….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………………......………...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320" y="496389"/>
            <a:ext cx="4088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KEY WORDS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84217" y="2142309"/>
            <a:ext cx="81250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Without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doing, you will die.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Do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die.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Unless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do it, you will die.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231" y="721217"/>
            <a:ext cx="562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HOMEWORKS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33341" y="1558344"/>
            <a:ext cx="8551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time of her going to school, I saw her.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……………………………………………….(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……………………………………………….(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1673" y="3258355"/>
            <a:ext cx="7482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morning and I go to school.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30" y="4191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2100" y="1137741"/>
            <a:ext cx="402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THANKS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62200"/>
            <a:ext cx="3810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313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17500"/>
            <a:ext cx="852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TEACHER  INTRODUCTION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2300" y="1854200"/>
            <a:ext cx="4229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Md.Abdul</a:t>
            </a:r>
            <a:r>
              <a:rPr lang="en-US" sz="2400" i="1" dirty="0"/>
              <a:t> </a:t>
            </a:r>
            <a:r>
              <a:rPr lang="en-US" sz="2400" i="1" dirty="0" err="1"/>
              <a:t>Matin</a:t>
            </a:r>
            <a:r>
              <a:rPr lang="en-US" sz="2400" i="1" dirty="0"/>
              <a:t>. senior</a:t>
            </a:r>
          </a:p>
          <a:p>
            <a:r>
              <a:rPr lang="en-US" sz="2400" i="1" dirty="0"/>
              <a:t>Assistant English  teacher</a:t>
            </a:r>
          </a:p>
          <a:p>
            <a:r>
              <a:rPr lang="en-US" sz="2400" i="1" dirty="0" err="1"/>
              <a:t>Raghunathpur</a:t>
            </a:r>
            <a:r>
              <a:rPr lang="en-US" sz="2400" i="1" dirty="0"/>
              <a:t> high school,</a:t>
            </a:r>
          </a:p>
          <a:p>
            <a:r>
              <a:rPr lang="en-US" sz="2400" i="1" dirty="0" err="1"/>
              <a:t>Nawabganj,Dinajpur</a:t>
            </a:r>
            <a:r>
              <a:rPr lang="en-US" sz="2400" i="1" dirty="0"/>
              <a:t>. </a:t>
            </a:r>
          </a:p>
          <a:p>
            <a:r>
              <a:rPr lang="en-US" sz="2400" i="1" dirty="0">
                <a:hlinkClick r:id="rId2"/>
              </a:rPr>
              <a:t>E-abmatin1977@gmail.com</a:t>
            </a:r>
            <a:endParaRPr lang="en-US" sz="2400" i="1" dirty="0"/>
          </a:p>
          <a:p>
            <a:r>
              <a:rPr lang="en-US" sz="2400" i="1" dirty="0"/>
              <a:t>Phone:01823385723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61100" y="1689100"/>
            <a:ext cx="439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UNIT/CHAPTER: Twenty five</a:t>
            </a:r>
          </a:p>
          <a:p>
            <a:r>
              <a:rPr lang="en-US" b="1" dirty="0" smtClean="0"/>
              <a:t>LESSON :02</a:t>
            </a:r>
          </a:p>
          <a:p>
            <a:r>
              <a:rPr lang="en-US" b="1" dirty="0" smtClean="0"/>
              <a:t>E,F,T : Nine</a:t>
            </a:r>
          </a:p>
          <a:p>
            <a:r>
              <a:rPr lang="en-US" b="1" dirty="0" smtClean="0"/>
              <a:t>(Grammar)</a:t>
            </a:r>
          </a:p>
          <a:p>
            <a:r>
              <a:rPr lang="en-US" b="1" dirty="0" smtClean="0"/>
              <a:t>Date :03-11-2021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73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9193" y="3147934"/>
            <a:ext cx="93538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Going to house</a:t>
            </a:r>
            <a:r>
              <a:rPr 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 eat rice.</a:t>
            </a:r>
          </a:p>
          <a:p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 go to house </a:t>
            </a:r>
            <a:r>
              <a:rPr lang="en-US" sz="3600" b="1" i="1" u="sng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eat rice.</a:t>
            </a:r>
          </a:p>
          <a:p>
            <a:r>
              <a:rPr lang="en-US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go to house, I eat rice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4026" y="539646"/>
            <a:ext cx="7045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My  dear    students  look at  some sentences below and what </a:t>
            </a:r>
            <a:r>
              <a:rPr lang="en-US" sz="3600" dirty="0" smtClean="0"/>
              <a:t> do the sentences  refer……</a:t>
            </a:r>
          </a:p>
          <a:p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82376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329" y="2754179"/>
            <a:ext cx="9335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 TODAY OUR,S LESSON  IS  ……………….</a:t>
            </a:r>
          </a:p>
          <a:p>
            <a:r>
              <a:rPr lang="en-US" sz="4000" b="1" i="1" dirty="0" smtClean="0"/>
              <a:t>Simple ,Complex, and Compound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103808" y="463639"/>
            <a:ext cx="4056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Title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219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0010" y="1687132"/>
            <a:ext cx="95690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At the end of the lesson the students will be able to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1. Students able to learn about Identify </a:t>
            </a:r>
            <a:r>
              <a:rPr lang="en-US" sz="2000" b="1" dirty="0"/>
              <a:t>Simple, Compound &amp; Complex.</a:t>
            </a:r>
          </a:p>
          <a:p>
            <a:r>
              <a:rPr lang="en-US" sz="2000" b="1" dirty="0" smtClean="0"/>
              <a:t>2.Students able to learn about change </a:t>
            </a:r>
            <a:r>
              <a:rPr lang="en-US" sz="2000" b="1" dirty="0"/>
              <a:t>from Simple to Compound &amp; Complex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3. 2.Students able to learn about transformation of Simple to Compound &amp; Complex.</a:t>
            </a:r>
          </a:p>
          <a:p>
            <a:endParaRPr lang="en-US" sz="2400" b="1" dirty="0" smtClean="0"/>
          </a:p>
          <a:p>
            <a:endParaRPr lang="en-US" sz="8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1685" y="412124"/>
            <a:ext cx="587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LEARNING OUTCOMES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172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948" y="1996225"/>
            <a:ext cx="9581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Going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house, I eat rice.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house and eat rice.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When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to house, I eat rice.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93948" y="4095482"/>
            <a:ext cx="7675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Closing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door, he went to work.(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the door and  went to work.(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When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closed the door, he went to work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.(complex)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93948" y="404058"/>
            <a:ext cx="79205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LET,S US  How to change </a:t>
            </a:r>
          </a:p>
          <a:p>
            <a:pPr algn="ctr"/>
            <a:r>
              <a:rPr lang="en-US" sz="2400" b="1" dirty="0"/>
              <a:t>from Simple to Compound &amp; </a:t>
            </a:r>
            <a:r>
              <a:rPr lang="en-US" sz="2400" b="1" dirty="0" smtClean="0"/>
              <a:t>Complex below………..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8" y="1803042"/>
            <a:ext cx="10676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taking exercise regularly, you can be healthy.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………………………………………………….. 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………………………………………………….. 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0607" y="3490175"/>
            <a:ext cx="7495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they play well, they can win the game.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 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 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1077" y="359312"/>
            <a:ext cx="552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Group works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490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905" y="334851"/>
            <a:ext cx="3979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Answers</a:t>
            </a:r>
            <a:endParaRPr lang="en-US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21217" y="1790163"/>
            <a:ext cx="8834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taking exercise regularly, you can be healthy.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exercise and be healthy. 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take exercise, you can be healthy.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complex)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245" y="4018208"/>
            <a:ext cx="8577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they play well, they can/will win the game.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playing well, they can/will win the game. 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play well and they can/will win the game.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660" y="1215934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bought a nice pen.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…………………………………...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2360" y="2819428"/>
            <a:ext cx="84519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writer took a cabin and it was small.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…………………………………...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2360" y="4623516"/>
            <a:ext cx="6362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that he is a good boy.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…………………………………...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compound)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19730" y="90152"/>
            <a:ext cx="4069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PAIR  WORK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974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106</TotalTime>
  <Words>637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Courier New</vt:lpstr>
      <vt:lpstr>Times New Roman</vt:lpstr>
      <vt:lpstr>Trebuchet MS</vt:lpstr>
      <vt:lpstr>Verdana</vt:lpstr>
      <vt:lpstr>Wingdings 2</vt:lpstr>
      <vt:lpstr>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MOTHIN</cp:lastModifiedBy>
  <cp:revision>55</cp:revision>
  <dcterms:created xsi:type="dcterms:W3CDTF">2015-12-31T18:12:49Z</dcterms:created>
  <dcterms:modified xsi:type="dcterms:W3CDTF">2021-11-03T12:57:52Z</dcterms:modified>
</cp:coreProperties>
</file>