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7" r:id="rId2"/>
    <p:sldId id="304" r:id="rId3"/>
    <p:sldId id="309" r:id="rId4"/>
    <p:sldId id="308" r:id="rId5"/>
    <p:sldId id="306" r:id="rId6"/>
    <p:sldId id="260" r:id="rId7"/>
    <p:sldId id="262" r:id="rId8"/>
    <p:sldId id="263" r:id="rId9"/>
    <p:sldId id="265" r:id="rId10"/>
    <p:sldId id="266" r:id="rId11"/>
    <p:sldId id="267" r:id="rId12"/>
    <p:sldId id="273" r:id="rId13"/>
    <p:sldId id="274" r:id="rId14"/>
    <p:sldId id="275" r:id="rId15"/>
    <p:sldId id="300" r:id="rId16"/>
    <p:sldId id="283" r:id="rId17"/>
    <p:sldId id="310" r:id="rId18"/>
    <p:sldId id="311" r:id="rId19"/>
    <p:sldId id="31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93310-2B0E-456F-8427-FC595203048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04801-280C-4A69-89C3-092FF765189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 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ক্রীড়া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ধর্ম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প্রায়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সব</a:t>
          </a:r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বিষয়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রয়েছে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ইন্টারনেটে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64F8F8E-BA22-4EA4-AA38-E403C97D65CA}" type="parTrans" cxnId="{382B89F4-C0BD-4F9F-8AC2-2081BAB56763}">
      <dgm:prSet/>
      <dgm:spPr/>
      <dgm:t>
        <a:bodyPr/>
        <a:lstStyle/>
        <a:p>
          <a:endParaRPr lang="en-US"/>
        </a:p>
      </dgm:t>
    </dgm:pt>
    <dgm:pt modelId="{5F2CDFCA-898E-4627-98A6-C852C5C21875}" type="sibTrans" cxnId="{382B89F4-C0BD-4F9F-8AC2-2081BAB56763}">
      <dgm:prSet/>
      <dgm:spPr/>
      <dgm:t>
        <a:bodyPr/>
        <a:lstStyle/>
        <a:p>
          <a:endParaRPr lang="en-US"/>
        </a:p>
      </dgm:t>
    </dgm:pt>
    <dgm:pt modelId="{D970A427-3D18-4724-B317-5527DA76144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en-US" dirty="0"/>
        </a:p>
      </dgm:t>
    </dgm:pt>
    <dgm:pt modelId="{1C9C9738-3EA0-42BD-B5B8-F330C4ACBFC7}" type="parTrans" cxnId="{4972DBA7-B27A-48B3-A6B6-1F3C2D6C0D30}">
      <dgm:prSet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2B640574-358D-4AB4-8403-37A281F81869}" type="sibTrans" cxnId="{4972DBA7-B27A-48B3-A6B6-1F3C2D6C0D30}">
      <dgm:prSet/>
      <dgm:spPr/>
      <dgm:t>
        <a:bodyPr/>
        <a:lstStyle/>
        <a:p>
          <a:endParaRPr lang="en-US"/>
        </a:p>
      </dgm:t>
    </dgm:pt>
    <dgm:pt modelId="{6081E39B-6D08-40B2-BD5F-2EC75BA871C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en-US" dirty="0"/>
        </a:p>
      </dgm:t>
    </dgm:pt>
    <dgm:pt modelId="{11C10FB9-C356-4F2C-BBE7-BB05729CA96C}" type="parTrans" cxnId="{95A40037-2D18-4231-8D29-53D4F112676D}">
      <dgm:prSet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95B455D5-8AF5-49A6-AEAB-FDE001C57E93}" type="sibTrans" cxnId="{95A40037-2D18-4231-8D29-53D4F112676D}">
      <dgm:prSet/>
      <dgm:spPr/>
      <dgm:t>
        <a:bodyPr/>
        <a:lstStyle/>
        <a:p>
          <a:endParaRPr lang="en-US"/>
        </a:p>
      </dgm:t>
    </dgm:pt>
    <dgm:pt modelId="{764D14DA-F4ED-43E3-B1C5-6715434AF2A6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en-US" dirty="0"/>
        </a:p>
      </dgm:t>
    </dgm:pt>
    <dgm:pt modelId="{B8096FFB-5B6A-48C5-BC96-F79F20035DDB}" type="parTrans" cxnId="{9705169D-BEC1-48D2-8BAD-A7B5BB01F352}">
      <dgm:prSet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1A483D92-1A80-4172-B454-1D2864ADB6DF}" type="sibTrans" cxnId="{9705169D-BEC1-48D2-8BAD-A7B5BB01F352}">
      <dgm:prSet/>
      <dgm:spPr/>
      <dgm:t>
        <a:bodyPr/>
        <a:lstStyle/>
        <a:p>
          <a:endParaRPr lang="en-US"/>
        </a:p>
      </dgm:t>
    </dgm:pt>
    <dgm:pt modelId="{E59CBE24-9CB8-422E-822C-4D655A7FBC23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en-US" dirty="0"/>
        </a:p>
      </dgm:t>
    </dgm:pt>
    <dgm:pt modelId="{32C97C8C-2AF8-4BDB-8DCD-B4E341305843}" type="sibTrans" cxnId="{61D48374-FB7C-4B19-A581-AA6258EE81EB}">
      <dgm:prSet/>
      <dgm:spPr/>
      <dgm:t>
        <a:bodyPr/>
        <a:lstStyle/>
        <a:p>
          <a:endParaRPr lang="en-US"/>
        </a:p>
      </dgm:t>
    </dgm:pt>
    <dgm:pt modelId="{76CD12D6-65BD-4E6D-985C-3F6061B2F8B0}" type="parTrans" cxnId="{61D48374-FB7C-4B19-A581-AA6258EE81EB}">
      <dgm:prSet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95FD0553-99FE-42D2-A3FA-6F8FFDC433E8}" type="pres">
      <dgm:prSet presAssocID="{C8993310-2B0E-456F-8427-FC59520304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0DF4F5-7F8B-4DE8-8B2F-58C9DC349D00}" type="pres">
      <dgm:prSet presAssocID="{B6504801-280C-4A69-89C3-092FF765189F}" presName="centerShape" presStyleLbl="node0" presStyleIdx="0" presStyleCnt="1" custScaleX="134171" custScaleY="116656"/>
      <dgm:spPr/>
      <dgm:t>
        <a:bodyPr/>
        <a:lstStyle/>
        <a:p>
          <a:endParaRPr lang="en-US"/>
        </a:p>
      </dgm:t>
    </dgm:pt>
    <dgm:pt modelId="{94514D30-0CF3-4E9C-8DE1-B9922C4E1B42}" type="pres">
      <dgm:prSet presAssocID="{76CD12D6-65BD-4E6D-985C-3F6061B2F8B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5DB89E5-D721-4EFE-888C-F31411A0F397}" type="pres">
      <dgm:prSet presAssocID="{76CD12D6-65BD-4E6D-985C-3F6061B2F8B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C0BDFE2-E2B4-4A75-B2F0-BCD20B63550C}" type="pres">
      <dgm:prSet presAssocID="{E59CBE24-9CB8-422E-822C-4D655A7FBC23}" presName="node" presStyleLbl="node1" presStyleIdx="0" presStyleCnt="4" custScaleX="135280" custScaleY="107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C974B-21FF-4ABB-9A24-5019408E057C}" type="pres">
      <dgm:prSet presAssocID="{1C9C9738-3EA0-42BD-B5B8-F330C4ACBFC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CA562783-9111-4740-8CA9-487408CD6B89}" type="pres">
      <dgm:prSet presAssocID="{1C9C9738-3EA0-42BD-B5B8-F330C4ACBFC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9D2EA68-501C-4992-96E2-9C9C51106D08}" type="pres">
      <dgm:prSet presAssocID="{D970A427-3D18-4724-B317-5527DA76144C}" presName="node" presStyleLbl="node1" presStyleIdx="1" presStyleCnt="4" custScaleX="136438" custScaleY="132598" custRadScaleRad="121467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6AD57-58D6-4BDA-8A5B-7A8AE915BA34}" type="pres">
      <dgm:prSet presAssocID="{11C10FB9-C356-4F2C-BBE7-BB05729CA96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2981A06-16AA-4E6A-94CF-9ACC0C8E820B}" type="pres">
      <dgm:prSet presAssocID="{11C10FB9-C356-4F2C-BBE7-BB05729CA96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56FFC54-14D6-4E46-89A5-ACCB2936829A}" type="pres">
      <dgm:prSet presAssocID="{6081E39B-6D08-40B2-BD5F-2EC75BA871CA}" presName="node" presStyleLbl="node1" presStyleIdx="2" presStyleCnt="4" custScaleX="126726" custScaleY="104667" custRadScaleRad="93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6F5BC-E884-4C4E-A43D-20804E091F50}" type="pres">
      <dgm:prSet presAssocID="{B8096FFB-5B6A-48C5-BC96-F79F20035DD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41D8943-7BD4-4DE5-91BB-6F33F39275E7}" type="pres">
      <dgm:prSet presAssocID="{B8096FFB-5B6A-48C5-BC96-F79F20035DD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037BD58-FCDB-4163-B367-EA72619671C9}" type="pres">
      <dgm:prSet presAssocID="{764D14DA-F4ED-43E3-B1C5-6715434AF2A6}" presName="node" presStyleLbl="node1" presStyleIdx="3" presStyleCnt="4" custScaleX="122519" custScaleY="124043" custRadScaleRad="124872" custRadScaleInc="-3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02B82F-36BF-46C0-B710-FC4434887FCD}" type="presOf" srcId="{B8096FFB-5B6A-48C5-BC96-F79F20035DDB}" destId="{241D8943-7BD4-4DE5-91BB-6F33F39275E7}" srcOrd="1" destOrd="0" presId="urn:microsoft.com/office/officeart/2005/8/layout/radial5"/>
    <dgm:cxn modelId="{4972DBA7-B27A-48B3-A6B6-1F3C2D6C0D30}" srcId="{B6504801-280C-4A69-89C3-092FF765189F}" destId="{D970A427-3D18-4724-B317-5527DA76144C}" srcOrd="1" destOrd="0" parTransId="{1C9C9738-3EA0-42BD-B5B8-F330C4ACBFC7}" sibTransId="{2B640574-358D-4AB4-8403-37A281F81869}"/>
    <dgm:cxn modelId="{C5C91614-049F-498B-8F4D-ABA8D76C4468}" type="presOf" srcId="{D970A427-3D18-4724-B317-5527DA76144C}" destId="{79D2EA68-501C-4992-96E2-9C9C51106D08}" srcOrd="0" destOrd="0" presId="urn:microsoft.com/office/officeart/2005/8/layout/radial5"/>
    <dgm:cxn modelId="{95A40037-2D18-4231-8D29-53D4F112676D}" srcId="{B6504801-280C-4A69-89C3-092FF765189F}" destId="{6081E39B-6D08-40B2-BD5F-2EC75BA871CA}" srcOrd="2" destOrd="0" parTransId="{11C10FB9-C356-4F2C-BBE7-BB05729CA96C}" sibTransId="{95B455D5-8AF5-49A6-AEAB-FDE001C57E93}"/>
    <dgm:cxn modelId="{D20C0D54-11CD-4E9C-82D6-2300F9C24834}" type="presOf" srcId="{76CD12D6-65BD-4E6D-985C-3F6061B2F8B0}" destId="{65DB89E5-D721-4EFE-888C-F31411A0F397}" srcOrd="1" destOrd="0" presId="urn:microsoft.com/office/officeart/2005/8/layout/radial5"/>
    <dgm:cxn modelId="{5F7BB94A-3D34-49AF-AEA8-9B85C18036DB}" type="presOf" srcId="{E59CBE24-9CB8-422E-822C-4D655A7FBC23}" destId="{4C0BDFE2-E2B4-4A75-B2F0-BCD20B63550C}" srcOrd="0" destOrd="0" presId="urn:microsoft.com/office/officeart/2005/8/layout/radial5"/>
    <dgm:cxn modelId="{6520754E-9DC7-48DE-B5B0-2D4D7182E579}" type="presOf" srcId="{1C9C9738-3EA0-42BD-B5B8-F330C4ACBFC7}" destId="{F84C974B-21FF-4ABB-9A24-5019408E057C}" srcOrd="0" destOrd="0" presId="urn:microsoft.com/office/officeart/2005/8/layout/radial5"/>
    <dgm:cxn modelId="{A738B199-8D83-463B-BF47-A90052ACDC81}" type="presOf" srcId="{C8993310-2B0E-456F-8427-FC595203048B}" destId="{95FD0553-99FE-42D2-A3FA-6F8FFDC433E8}" srcOrd="0" destOrd="0" presId="urn:microsoft.com/office/officeart/2005/8/layout/radial5"/>
    <dgm:cxn modelId="{3BDA44B2-E4C9-4E25-B9B1-CEE97B364B39}" type="presOf" srcId="{1C9C9738-3EA0-42BD-B5B8-F330C4ACBFC7}" destId="{CA562783-9111-4740-8CA9-487408CD6B89}" srcOrd="1" destOrd="0" presId="urn:microsoft.com/office/officeart/2005/8/layout/radial5"/>
    <dgm:cxn modelId="{1695BDED-1245-4AD8-9B68-DC242C5D392D}" type="presOf" srcId="{764D14DA-F4ED-43E3-B1C5-6715434AF2A6}" destId="{7037BD58-FCDB-4163-B367-EA72619671C9}" srcOrd="0" destOrd="0" presId="urn:microsoft.com/office/officeart/2005/8/layout/radial5"/>
    <dgm:cxn modelId="{C0A7855F-B094-427C-8DF5-EE2632A91E5C}" type="presOf" srcId="{B8096FFB-5B6A-48C5-BC96-F79F20035DDB}" destId="{F436F5BC-E884-4C4E-A43D-20804E091F50}" srcOrd="0" destOrd="0" presId="urn:microsoft.com/office/officeart/2005/8/layout/radial5"/>
    <dgm:cxn modelId="{5B7FF0CE-AF16-48EE-9672-7B30453C7AC6}" type="presOf" srcId="{11C10FB9-C356-4F2C-BBE7-BB05729CA96C}" destId="{6086AD57-58D6-4BDA-8A5B-7A8AE915BA34}" srcOrd="0" destOrd="0" presId="urn:microsoft.com/office/officeart/2005/8/layout/radial5"/>
    <dgm:cxn modelId="{F97E88A5-31C1-475B-8BF8-639AB620C492}" type="presOf" srcId="{76CD12D6-65BD-4E6D-985C-3F6061B2F8B0}" destId="{94514D30-0CF3-4E9C-8DE1-B9922C4E1B42}" srcOrd="0" destOrd="0" presId="urn:microsoft.com/office/officeart/2005/8/layout/radial5"/>
    <dgm:cxn modelId="{CFFCBD2F-BD7C-4D67-B985-6F133C6C95FF}" type="presOf" srcId="{11C10FB9-C356-4F2C-BBE7-BB05729CA96C}" destId="{A2981A06-16AA-4E6A-94CF-9ACC0C8E820B}" srcOrd="1" destOrd="0" presId="urn:microsoft.com/office/officeart/2005/8/layout/radial5"/>
    <dgm:cxn modelId="{61D48374-FB7C-4B19-A581-AA6258EE81EB}" srcId="{B6504801-280C-4A69-89C3-092FF765189F}" destId="{E59CBE24-9CB8-422E-822C-4D655A7FBC23}" srcOrd="0" destOrd="0" parTransId="{76CD12D6-65BD-4E6D-985C-3F6061B2F8B0}" sibTransId="{32C97C8C-2AF8-4BDB-8DCD-B4E341305843}"/>
    <dgm:cxn modelId="{F90C7B78-045D-42C4-99D9-600E4EE1D955}" type="presOf" srcId="{B6504801-280C-4A69-89C3-092FF765189F}" destId="{F00DF4F5-7F8B-4DE8-8B2F-58C9DC349D00}" srcOrd="0" destOrd="0" presId="urn:microsoft.com/office/officeart/2005/8/layout/radial5"/>
    <dgm:cxn modelId="{382B89F4-C0BD-4F9F-8AC2-2081BAB56763}" srcId="{C8993310-2B0E-456F-8427-FC595203048B}" destId="{B6504801-280C-4A69-89C3-092FF765189F}" srcOrd="0" destOrd="0" parTransId="{264F8F8E-BA22-4EA4-AA38-E403C97D65CA}" sibTransId="{5F2CDFCA-898E-4627-98A6-C852C5C21875}"/>
    <dgm:cxn modelId="{9705169D-BEC1-48D2-8BAD-A7B5BB01F352}" srcId="{B6504801-280C-4A69-89C3-092FF765189F}" destId="{764D14DA-F4ED-43E3-B1C5-6715434AF2A6}" srcOrd="3" destOrd="0" parTransId="{B8096FFB-5B6A-48C5-BC96-F79F20035DDB}" sibTransId="{1A483D92-1A80-4172-B454-1D2864ADB6DF}"/>
    <dgm:cxn modelId="{D11F3CEE-EE08-4ED1-8597-AD8436F041DC}" type="presOf" srcId="{6081E39B-6D08-40B2-BD5F-2EC75BA871CA}" destId="{756FFC54-14D6-4E46-89A5-ACCB2936829A}" srcOrd="0" destOrd="0" presId="urn:microsoft.com/office/officeart/2005/8/layout/radial5"/>
    <dgm:cxn modelId="{5043AEE0-5044-4569-AE10-41517F67B665}" type="presParOf" srcId="{95FD0553-99FE-42D2-A3FA-6F8FFDC433E8}" destId="{F00DF4F5-7F8B-4DE8-8B2F-58C9DC349D00}" srcOrd="0" destOrd="0" presId="urn:microsoft.com/office/officeart/2005/8/layout/radial5"/>
    <dgm:cxn modelId="{3488583E-9938-4264-A47C-1B5E3FEC39BC}" type="presParOf" srcId="{95FD0553-99FE-42D2-A3FA-6F8FFDC433E8}" destId="{94514D30-0CF3-4E9C-8DE1-B9922C4E1B42}" srcOrd="1" destOrd="0" presId="urn:microsoft.com/office/officeart/2005/8/layout/radial5"/>
    <dgm:cxn modelId="{10660875-9003-4B04-8A5B-2C60638048D6}" type="presParOf" srcId="{94514D30-0CF3-4E9C-8DE1-B9922C4E1B42}" destId="{65DB89E5-D721-4EFE-888C-F31411A0F397}" srcOrd="0" destOrd="0" presId="urn:microsoft.com/office/officeart/2005/8/layout/radial5"/>
    <dgm:cxn modelId="{DDEA1077-8B5C-483D-B10A-7CA1C2F88024}" type="presParOf" srcId="{95FD0553-99FE-42D2-A3FA-6F8FFDC433E8}" destId="{4C0BDFE2-E2B4-4A75-B2F0-BCD20B63550C}" srcOrd="2" destOrd="0" presId="urn:microsoft.com/office/officeart/2005/8/layout/radial5"/>
    <dgm:cxn modelId="{EE8C15C4-F16F-4D74-A5A3-E46D26AC0ACE}" type="presParOf" srcId="{95FD0553-99FE-42D2-A3FA-6F8FFDC433E8}" destId="{F84C974B-21FF-4ABB-9A24-5019408E057C}" srcOrd="3" destOrd="0" presId="urn:microsoft.com/office/officeart/2005/8/layout/radial5"/>
    <dgm:cxn modelId="{BA5944B7-2AD9-4C9D-B365-ED0A43E8D2BB}" type="presParOf" srcId="{F84C974B-21FF-4ABB-9A24-5019408E057C}" destId="{CA562783-9111-4740-8CA9-487408CD6B89}" srcOrd="0" destOrd="0" presId="urn:microsoft.com/office/officeart/2005/8/layout/radial5"/>
    <dgm:cxn modelId="{1533D531-30B5-4162-8A3D-DA6397ABEF63}" type="presParOf" srcId="{95FD0553-99FE-42D2-A3FA-6F8FFDC433E8}" destId="{79D2EA68-501C-4992-96E2-9C9C51106D08}" srcOrd="4" destOrd="0" presId="urn:microsoft.com/office/officeart/2005/8/layout/radial5"/>
    <dgm:cxn modelId="{3B11BB2A-CA7E-40C9-8D4C-704EE59C0AD5}" type="presParOf" srcId="{95FD0553-99FE-42D2-A3FA-6F8FFDC433E8}" destId="{6086AD57-58D6-4BDA-8A5B-7A8AE915BA34}" srcOrd="5" destOrd="0" presId="urn:microsoft.com/office/officeart/2005/8/layout/radial5"/>
    <dgm:cxn modelId="{DFB9827E-66F6-4691-96C8-7A8AB6050F67}" type="presParOf" srcId="{6086AD57-58D6-4BDA-8A5B-7A8AE915BA34}" destId="{A2981A06-16AA-4E6A-94CF-9ACC0C8E820B}" srcOrd="0" destOrd="0" presId="urn:microsoft.com/office/officeart/2005/8/layout/radial5"/>
    <dgm:cxn modelId="{8DF47307-9ABE-44AD-82A2-13F8A9954584}" type="presParOf" srcId="{95FD0553-99FE-42D2-A3FA-6F8FFDC433E8}" destId="{756FFC54-14D6-4E46-89A5-ACCB2936829A}" srcOrd="6" destOrd="0" presId="urn:microsoft.com/office/officeart/2005/8/layout/radial5"/>
    <dgm:cxn modelId="{1C56BCF8-73D3-409E-8B42-6C3E8F9E4319}" type="presParOf" srcId="{95FD0553-99FE-42D2-A3FA-6F8FFDC433E8}" destId="{F436F5BC-E884-4C4E-A43D-20804E091F50}" srcOrd="7" destOrd="0" presId="urn:microsoft.com/office/officeart/2005/8/layout/radial5"/>
    <dgm:cxn modelId="{7B02A040-D92E-4875-AC55-3281253EF566}" type="presParOf" srcId="{F436F5BC-E884-4C4E-A43D-20804E091F50}" destId="{241D8943-7BD4-4DE5-91BB-6F33F39275E7}" srcOrd="0" destOrd="0" presId="urn:microsoft.com/office/officeart/2005/8/layout/radial5"/>
    <dgm:cxn modelId="{19791C9F-9A59-456D-88B1-725CC822FB39}" type="presParOf" srcId="{95FD0553-99FE-42D2-A3FA-6F8FFDC433E8}" destId="{7037BD58-FCDB-4163-B367-EA72619671C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DF4F5-7F8B-4DE8-8B2F-58C9DC349D00}">
      <dsp:nvSpPr>
        <dsp:cNvPr id="0" name=""/>
        <dsp:cNvSpPr/>
      </dsp:nvSpPr>
      <dsp:spPr>
        <a:xfrm>
          <a:off x="3010099" y="2362197"/>
          <a:ext cx="2390219" cy="207819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 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ক্রীড়া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ধর্ম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প্রায়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সব</a:t>
          </a: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বিষয়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রয়েছে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ইন্টারনেটে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360138" y="2666541"/>
        <a:ext cx="1690141" cy="1469506"/>
      </dsp:txXfrm>
    </dsp:sp>
    <dsp:sp modelId="{94514D30-0CF3-4E9C-8DE1-B9922C4E1B42}">
      <dsp:nvSpPr>
        <dsp:cNvPr id="0" name=""/>
        <dsp:cNvSpPr/>
      </dsp:nvSpPr>
      <dsp:spPr>
        <a:xfrm rot="16200000">
          <a:off x="4072122" y="1815773"/>
          <a:ext cx="266173" cy="60570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112048" y="1976839"/>
        <a:ext cx="186321" cy="363420"/>
      </dsp:txXfrm>
    </dsp:sp>
    <dsp:sp modelId="{4C0BDFE2-E2B4-4A75-B2F0-BCD20B63550C}">
      <dsp:nvSpPr>
        <dsp:cNvPr id="0" name=""/>
        <dsp:cNvSpPr/>
      </dsp:nvSpPr>
      <dsp:spPr>
        <a:xfrm>
          <a:off x="3000221" y="-46210"/>
          <a:ext cx="2409976" cy="19061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3353154" y="232946"/>
        <a:ext cx="1704110" cy="1347881"/>
      </dsp:txXfrm>
    </dsp:sp>
    <dsp:sp modelId="{F84C974B-21FF-4ABB-9A24-5019408E057C}">
      <dsp:nvSpPr>
        <dsp:cNvPr id="0" name=""/>
        <dsp:cNvSpPr/>
      </dsp:nvSpPr>
      <dsp:spPr>
        <a:xfrm>
          <a:off x="5536602" y="3098444"/>
          <a:ext cx="328319" cy="60570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536602" y="3219584"/>
        <a:ext cx="229823" cy="363420"/>
      </dsp:txXfrm>
    </dsp:sp>
    <dsp:sp modelId="{79D2EA68-501C-4992-96E2-9C9C51106D08}">
      <dsp:nvSpPr>
        <dsp:cNvPr id="0" name=""/>
        <dsp:cNvSpPr/>
      </dsp:nvSpPr>
      <dsp:spPr>
        <a:xfrm>
          <a:off x="6019789" y="2220196"/>
          <a:ext cx="2430605" cy="23621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6375743" y="2566132"/>
        <a:ext cx="1718697" cy="1670325"/>
      </dsp:txXfrm>
    </dsp:sp>
    <dsp:sp modelId="{6086AD57-58D6-4BDA-8A5B-7A8AE915BA34}">
      <dsp:nvSpPr>
        <dsp:cNvPr id="0" name=""/>
        <dsp:cNvSpPr/>
      </dsp:nvSpPr>
      <dsp:spPr>
        <a:xfrm rot="5400000">
          <a:off x="4109751" y="4312248"/>
          <a:ext cx="190916" cy="60570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138389" y="4404751"/>
        <a:ext cx="133641" cy="363420"/>
      </dsp:txXfrm>
    </dsp:sp>
    <dsp:sp modelId="{756FFC54-14D6-4E46-89A5-ACCB2936829A}">
      <dsp:nvSpPr>
        <dsp:cNvPr id="0" name=""/>
        <dsp:cNvSpPr/>
      </dsp:nvSpPr>
      <dsp:spPr>
        <a:xfrm>
          <a:off x="3076414" y="4800611"/>
          <a:ext cx="2257589" cy="18646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3407030" y="5073677"/>
        <a:ext cx="1596357" cy="1318481"/>
      </dsp:txXfrm>
    </dsp:sp>
    <dsp:sp modelId="{F436F5BC-E884-4C4E-A43D-20804E091F50}">
      <dsp:nvSpPr>
        <dsp:cNvPr id="0" name=""/>
        <dsp:cNvSpPr/>
      </dsp:nvSpPr>
      <dsp:spPr>
        <a:xfrm rot="10715895">
          <a:off x="2389321" y="3137506"/>
          <a:ext cx="439101" cy="60570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2521031" y="3257035"/>
        <a:ext cx="307371" cy="363420"/>
      </dsp:txXfrm>
    </dsp:sp>
    <dsp:sp modelId="{7037BD58-FCDB-4163-B367-EA72619671C9}">
      <dsp:nvSpPr>
        <dsp:cNvPr id="0" name=""/>
        <dsp:cNvSpPr/>
      </dsp:nvSpPr>
      <dsp:spPr>
        <a:xfrm>
          <a:off x="2" y="2372595"/>
          <a:ext cx="2182642" cy="220979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319643" y="2696212"/>
        <a:ext cx="1543360" cy="1562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2F1AF-E4F4-4266-9BE4-15E13544D7B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2080C-A20D-4042-9263-0CC4F53CF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4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প্রদর্শনের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2080C-A20D-4042-9263-0CC4F53CF0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2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2080C-A20D-4042-9263-0CC4F53CF0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9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</a:t>
            </a:r>
            <a:r>
              <a:rPr lang="en-US" dirty="0" smtClean="0"/>
              <a:t> </a:t>
            </a:r>
            <a:r>
              <a:rPr lang="en-US" dirty="0" err="1" smtClean="0"/>
              <a:t>ব্যবস্থায়</a:t>
            </a:r>
            <a:r>
              <a:rPr lang="en-US" dirty="0" smtClean="0"/>
              <a:t> </a:t>
            </a:r>
            <a:r>
              <a:rPr lang="en-US" dirty="0" err="1" smtClean="0"/>
              <a:t>ইন্টারনেটের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2080C-A20D-4042-9263-0CC4F53CF0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ইন্টারনেটে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প্রকারভেদ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2080C-A20D-4042-9263-0CC4F53CF0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5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ইন্টারনেটের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2080C-A20D-4042-9263-0CC4F53CF09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4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>
                <a:solidFill>
                  <a:prstClr val="black"/>
                </a:solidFill>
              </a:rPr>
              <a:pPr/>
              <a:t>11/1/2021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>
                <a:solidFill>
                  <a:prstClr val="black"/>
                </a:solidFill>
              </a:rPr>
              <a:pPr/>
              <a:t>11/1/2021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>
                <a:solidFill>
                  <a:prstClr val="black"/>
                </a:solidFill>
              </a:rPr>
              <a:pPr/>
              <a:t>11/1/2021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>
                <a:solidFill>
                  <a:prstClr val="black"/>
                </a:solidFill>
              </a:rPr>
              <a:pPr/>
              <a:t>11/1/2021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>
                <a:solidFill>
                  <a:prstClr val="black"/>
                </a:solidFill>
              </a:rPr>
              <a:pPr/>
              <a:t>11/1/2021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>
                <a:solidFill>
                  <a:prstClr val="black"/>
                </a:solidFill>
              </a:rPr>
              <a:pPr/>
              <a:t>11/1/2021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>
                <a:solidFill>
                  <a:prstClr val="black"/>
                </a:solidFill>
              </a:rPr>
              <a:pPr/>
              <a:t>11/1/2021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>
                <a:solidFill>
                  <a:prstClr val="black"/>
                </a:solidFill>
              </a:rPr>
              <a:pPr/>
              <a:t>11/1/2021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>
                <a:solidFill>
                  <a:prstClr val="black"/>
                </a:solidFill>
              </a:rPr>
              <a:pPr/>
              <a:t>11/1/2021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>
                <a:solidFill>
                  <a:prstClr val="black"/>
                </a:solidFill>
              </a:rPr>
              <a:pPr/>
              <a:t>11/1/2021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>
                <a:solidFill>
                  <a:prstClr val="black"/>
                </a:solidFill>
              </a:rPr>
              <a:pPr/>
              <a:t>11/1/2021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5733" y="5807869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" y="-4764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98" y="5938838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93869" y="62389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1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hikkhok.com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7030A0"/>
                </a:solidFill>
              </a:rPr>
              <a:t>স্বাগতম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6" name="Picture 13" descr="E:\Motiar D. Content\Class VI\New folder\New folder\11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562600" cy="4648200"/>
          </a:xfrm>
          <a:prstGeom prst="rect">
            <a:avLst/>
          </a:prstGeom>
          <a:solidFill>
            <a:srgbClr val="FFFF00"/>
          </a:solidFill>
          <a:ln w="762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677412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2369127"/>
            <a:ext cx="2826328" cy="2438400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43400" y="290945"/>
            <a:ext cx="1905000" cy="1828800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91200" y="2223654"/>
            <a:ext cx="2057400" cy="1828800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4572000"/>
            <a:ext cx="1905000" cy="1828800"/>
          </a:xfrm>
          <a:prstGeom prst="ellipse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3200" y="1600200"/>
            <a:ext cx="1447800" cy="9906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41519" y="3138054"/>
            <a:ext cx="2421081" cy="22860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20292" y="4038600"/>
            <a:ext cx="1551708" cy="9144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8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029200"/>
            <a:ext cx="8458200" cy="954107"/>
          </a:xfrm>
          <a:prstGeom prst="rect">
            <a:avLst/>
          </a:prstGeom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আপলোডকৃত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ইউটিউব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www.youtube.com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প্রয়োজনমত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Motiar D. Content\Class Viii\Picture\পাঠ ৫৭\adsense-on-youtube-vid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20000" cy="3380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304800"/>
            <a:ext cx="52578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মহাসমুদ্র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Motiar D. Content\Class Viii\Picture\পাঠ ৪৪\makeagif-youtube-to-animated-gif_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90084"/>
            <a:ext cx="6934200" cy="1896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029200"/>
            <a:ext cx="8229600" cy="1569660"/>
          </a:xfrm>
          <a:prstGeom prst="rect">
            <a:avLst/>
          </a:prstGeom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http://www.shikkhok.com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 descr="E:\MOTIAR\Motiar D. Content\Class Viii\Picture\পাঠ ৫৭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04800"/>
            <a:ext cx="6858000" cy="4419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832" y="762000"/>
            <a:ext cx="6093767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867" y="2362200"/>
            <a:ext cx="7844133" cy="286232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F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হবে।</a:t>
            </a:r>
          </a:p>
          <a:p>
            <a:pPr marL="571500" indent="-571500">
              <a:buFont typeface="Wingdings"/>
              <a:buChar char="F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 হবে।</a:t>
            </a:r>
          </a:p>
          <a:p>
            <a:pPr marL="571500" indent="-571500">
              <a:buFont typeface="Wingdings"/>
              <a:buChar char="F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ভাষাতেই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দক্ষতা অর্জন করতে হবে।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/>
              <a:buChar char="F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787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81000"/>
            <a:ext cx="69342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পৃথিবীর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দুইটি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সার্চ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ইঞ্জিনের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নাম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কী?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1447800"/>
            <a:ext cx="1143000" cy="1143000"/>
          </a:xfrm>
          <a:prstGeom prst="ellipse">
            <a:avLst/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9" name="Picture 3" descr="E:\MOTIAR\Motiar D. Content\Class Viii\Picture\পাঠ ৫৭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073236" cy="442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MOTIAR\Motiar D. Content\Class Viii\Picture\পাঠ ৫৭\ie_homepage_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038600" cy="442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6019800"/>
            <a:ext cx="3657600" cy="5847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www.google.com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6019800"/>
            <a:ext cx="3733799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www.yahoo.com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3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329922"/>
            <a:ext cx="3657600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জোড়ায়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590800"/>
            <a:ext cx="7010400" cy="3046988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৩। William Shakespeare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457200"/>
            <a:ext cx="43434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11127764_661813060630912_4487636092999423555_n.jpg"/>
          <p:cNvPicPr>
            <a:picLocks noChangeAspect="1" noChangeArrowheads="1"/>
          </p:cNvPicPr>
          <p:nvPr/>
        </p:nvPicPr>
        <p:blipFill rotWithShape="1">
          <a:blip r:embed="rId3"/>
          <a:srcRect b="6212"/>
          <a:stretch/>
        </p:blipFill>
        <p:spPr bwMode="auto">
          <a:xfrm>
            <a:off x="739678" y="304801"/>
            <a:ext cx="1693334" cy="1523999"/>
          </a:xfrm>
          <a:prstGeom prst="ellipse">
            <a:avLst/>
          </a:prstGeom>
          <a:solidFill>
            <a:srgbClr val="0000FF"/>
          </a:solidFill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3001" y="2037546"/>
            <a:ext cx="7162800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গুগল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ইয়াহু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তোমার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প্রিয়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সার্চ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ইঞ্জিন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ঐতেহাসিক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মৌলিক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গ্রন্থসমূহের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ডিজিটাল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সংস্করণ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খুঁজে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Motiar\Desktop\1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3" y="3200400"/>
            <a:ext cx="7821613" cy="306705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009601"/>
            <a:ext cx="449019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ইন্টানেটে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590800"/>
            <a:ext cx="135774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8" y="3182257"/>
            <a:ext cx="132721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182256"/>
            <a:ext cx="10831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5633" y="2590800"/>
            <a:ext cx="10831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২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838" y="2668970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60470" y="3124200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3048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4686" y="3253303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97430" y="2689086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3810000"/>
            <a:ext cx="669278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" y="4426464"/>
            <a:ext cx="235906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238851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087657"/>
            <a:ext cx="238630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জিজ্ঞাসা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488" y="5120995"/>
            <a:ext cx="23480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3483" y="4457806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57200" y="5029200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1261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48200" y="4405842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493484" y="5715000"/>
            <a:ext cx="70503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8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124200"/>
            <a:ext cx="8001000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৭ম শ্রেণির তথ্য ও যোগাযোগ প্রযুক্তি বইটি ডাউনলোড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আনবে।  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7030A0"/>
                </a:solidFill>
              </a:rPr>
              <a:t>ধন্যবাদ</a:t>
            </a:r>
            <a:r>
              <a:rPr lang="en-US" sz="9600" dirty="0" smtClean="0">
                <a:solidFill>
                  <a:srgbClr val="7030A0"/>
                </a:solidFill>
              </a:rPr>
              <a:t> 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3" name="Picture 3" descr="E:\MOTIAR\Motiar D. Content\Class Viii\Picture\পাঠ ৫৭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334000" cy="503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396115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394393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DSC01356pp copy - Copy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762000" cy="838200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1066800" y="2819400"/>
            <a:ext cx="3352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সমরেশ রায় </a:t>
            </a:r>
            <a:endParaRPr lang="en-US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IN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মাধবপুর মাধ্যমিক বিদ্যালয়  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samareshroy1976@gmail.com</a:t>
            </a:r>
          </a:p>
          <a:p>
            <a:pPr algn="ctr"/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০১৭১৮৬৪৪৮১০ </a:t>
            </a:r>
            <a:endParaRPr lang="en-US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47471"/>
            <a:ext cx="8153400" cy="107721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আইকনগুলো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715000"/>
            <a:ext cx="7772399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 থেকে তথ্য অনুসন্ধানের কাজে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" descr="E:\Motiar D. Content\Class VI\New folder\New folder\post-147762-0-46785200-135601299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43" y="1447800"/>
            <a:ext cx="3118138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E:\Motiar D. Content\Class VI\New folder\New folder\11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47800"/>
            <a:ext cx="3340754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Motiar D. Content\Class VI\New folder\New folder\Logo-De-Internet-Explorer-Glitter-8064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43" y="3581399"/>
            <a:ext cx="3118138" cy="1911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Motiar D. Content\Class VI\New folder\New folder\opera_mini.gif_480_480_0_64000_0_1_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399"/>
            <a:ext cx="3304496" cy="1852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886200" y="2895600"/>
            <a:ext cx="1143000" cy="1143000"/>
          </a:xfrm>
          <a:prstGeom prst="ellipse">
            <a:avLst/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MOTIAR\Motiar D. Content\Class Viii\Picture\পাঠ ৫৭\leprechaun_surfing_internet_hg_wht_2758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64" y="3200400"/>
            <a:ext cx="595463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1219200"/>
            <a:ext cx="655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3134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b="1" u="sng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230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638800"/>
            <a:ext cx="5410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ভান্ডার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Motiar D. Content\Class Viii\Picture\পাঠ ৫৭\webp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7824"/>
            <a:ext cx="3981214" cy="353377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904999" y="457200"/>
            <a:ext cx="5410201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বিষায়ক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RAFI\Desktop\Wikipedia-Homep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47824"/>
            <a:ext cx="3748548" cy="35337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3020265"/>
              </p:ext>
            </p:extLst>
          </p:nvPr>
        </p:nvGraphicFramePr>
        <p:xfrm>
          <a:off x="304800" y="76200"/>
          <a:ext cx="85344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68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8077200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শিক্ষাক্রমের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415883" cy="37719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6" name="Picture 10" descr="F:\School Picture\New folder\IMG_1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43100"/>
            <a:ext cx="4139890" cy="37719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3"/>
          <p:cNvSpPr/>
          <p:nvPr/>
        </p:nvSpPr>
        <p:spPr>
          <a:xfrm>
            <a:off x="4685328" y="1958946"/>
            <a:ext cx="2873594" cy="6475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86034"/>
                </a:lnTo>
                <a:lnTo>
                  <a:pt x="2873594" y="386034"/>
                </a:lnTo>
                <a:lnTo>
                  <a:pt x="2873594" y="647541"/>
                </a:lnTo>
              </a:path>
            </a:pathLst>
          </a:cu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4" name="Straight Connector 4"/>
          <p:cNvSpPr/>
          <p:nvPr/>
        </p:nvSpPr>
        <p:spPr>
          <a:xfrm>
            <a:off x="4431252" y="2241889"/>
            <a:ext cx="254075" cy="6475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4075" y="0"/>
                </a:moveTo>
                <a:lnTo>
                  <a:pt x="254075" y="386034"/>
                </a:lnTo>
                <a:lnTo>
                  <a:pt x="0" y="386034"/>
                </a:lnTo>
                <a:lnTo>
                  <a:pt x="0" y="647541"/>
                </a:lnTo>
              </a:path>
            </a:pathLst>
          </a:cu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5" name="Straight Connector 5"/>
          <p:cNvSpPr/>
          <p:nvPr/>
        </p:nvSpPr>
        <p:spPr>
          <a:xfrm>
            <a:off x="1325568" y="1958946"/>
            <a:ext cx="2982788" cy="6475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59760" y="0"/>
                </a:moveTo>
                <a:lnTo>
                  <a:pt x="3359760" y="386034"/>
                </a:lnTo>
                <a:lnTo>
                  <a:pt x="0" y="386034"/>
                </a:lnTo>
                <a:lnTo>
                  <a:pt x="0" y="647541"/>
                </a:lnTo>
              </a:path>
            </a:pathLst>
          </a:cu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grpSp>
        <p:nvGrpSpPr>
          <p:cNvPr id="16" name="Group 15"/>
          <p:cNvGrpSpPr/>
          <p:nvPr/>
        </p:nvGrpSpPr>
        <p:grpSpPr>
          <a:xfrm>
            <a:off x="1446825" y="838200"/>
            <a:ext cx="6477004" cy="1120745"/>
            <a:chOff x="1295397" y="642088"/>
            <a:chExt cx="6477004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8" name="Rectangle 37"/>
            <p:cNvSpPr/>
            <p:nvPr/>
          </p:nvSpPr>
          <p:spPr>
            <a:xfrm>
              <a:off x="1295397" y="642088"/>
              <a:ext cx="6477004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1295397" y="642088"/>
              <a:ext cx="6477004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ইন্টারনেটে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সাধার‌ণত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তিনভাবে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37125" y="4648239"/>
            <a:ext cx="1948160" cy="373581"/>
            <a:chOff x="6385697" y="4169184"/>
            <a:chExt cx="1948160" cy="3735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Rectangle 35"/>
            <p:cNvSpPr/>
            <p:nvPr/>
          </p:nvSpPr>
          <p:spPr>
            <a:xfrm>
              <a:off x="6385697" y="4169184"/>
              <a:ext cx="1948160" cy="37358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317500"/>
            </a:effectLst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6385697" y="4169184"/>
              <a:ext cx="1948160" cy="37358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15240" rIns="60960" bIns="152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3256" y="2606488"/>
            <a:ext cx="2164622" cy="1120745"/>
            <a:chOff x="91828" y="2410376"/>
            <a:chExt cx="2164622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4" name="Rectangle 33"/>
            <p:cNvSpPr/>
            <p:nvPr/>
          </p:nvSpPr>
          <p:spPr>
            <a:xfrm>
              <a:off x="91828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91828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লিখিত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7626" y="4190778"/>
            <a:ext cx="2351331" cy="1502366"/>
            <a:chOff x="76198" y="3711723"/>
            <a:chExt cx="2351331" cy="15023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Rectangle 31"/>
            <p:cNvSpPr/>
            <p:nvPr/>
          </p:nvSpPr>
          <p:spPr>
            <a:xfrm>
              <a:off x="76198" y="3711723"/>
              <a:ext cx="2351331" cy="1502366"/>
            </a:xfrm>
            <a:prstGeom prst="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6198" y="3711723"/>
              <a:ext cx="2351331" cy="150236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480" tIns="39370" rIns="157480" bIns="39370" numCol="1" spcCol="1270" anchor="ctr" anchorCtr="0">
              <a:noAutofit/>
            </a:bodyPr>
            <a:lstStyle/>
            <a:p>
              <a:pPr lvl="0" algn="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10705" y="4218173"/>
            <a:ext cx="2395301" cy="1518684"/>
            <a:chOff x="2959277" y="3739118"/>
            <a:chExt cx="2395301" cy="15186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ectangle 27"/>
            <p:cNvSpPr/>
            <p:nvPr/>
          </p:nvSpPr>
          <p:spPr>
            <a:xfrm>
              <a:off x="2959277" y="3739118"/>
              <a:ext cx="2395301" cy="1518684"/>
            </a:xfrm>
            <a:prstGeom prst="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2959277" y="3739118"/>
              <a:ext cx="2395301" cy="1518684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480" tIns="39370" rIns="157480" bIns="39370" numCol="1" spcCol="1270" anchor="ctr" anchorCtr="0">
              <a:noAutofit/>
            </a:bodyPr>
            <a:lstStyle/>
            <a:p>
              <a:pPr lvl="0" algn="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48941" y="2606488"/>
            <a:ext cx="2164622" cy="1120745"/>
            <a:chOff x="3197513" y="2410376"/>
            <a:chExt cx="2164622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Rectangle 29"/>
            <p:cNvSpPr/>
            <p:nvPr/>
          </p:nvSpPr>
          <p:spPr>
            <a:xfrm>
              <a:off x="319751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319751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ভিডিও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76611" y="2606488"/>
            <a:ext cx="2164622" cy="1120745"/>
            <a:chOff x="6325183" y="2410376"/>
            <a:chExt cx="2164622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Rectangle 25"/>
            <p:cNvSpPr/>
            <p:nvPr/>
          </p:nvSpPr>
          <p:spPr>
            <a:xfrm>
              <a:off x="632518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632518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ইমেজ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28808" y="4159169"/>
            <a:ext cx="2487566" cy="1501485"/>
            <a:chOff x="6277380" y="3680114"/>
            <a:chExt cx="2487566" cy="15014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ectangle 23"/>
            <p:cNvSpPr/>
            <p:nvPr/>
          </p:nvSpPr>
          <p:spPr>
            <a:xfrm>
              <a:off x="6277380" y="3680114"/>
              <a:ext cx="2487566" cy="1501485"/>
            </a:xfrm>
            <a:prstGeom prst="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6277380" y="3680114"/>
              <a:ext cx="2487566" cy="1501485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480" tIns="39370" rIns="157480" bIns="39370" numCol="1" spcCol="1270" anchor="ctr" anchorCtr="0">
              <a:noAutofit/>
            </a:bodyPr>
            <a:lstStyle/>
            <a:p>
              <a:pPr lvl="0" algn="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05" y="4218173"/>
            <a:ext cx="2395301" cy="1488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E:\MOTIAR\Motiar D. Content\Class Viii\Picture\পাঠ ৫৫\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6" y="4182325"/>
            <a:ext cx="2350357" cy="153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MOTIAR\D,contennt Picture 2\fi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08" y="4204317"/>
            <a:ext cx="2476499" cy="1442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450</Words>
  <Application>Microsoft Office PowerPoint</Application>
  <PresentationFormat>On-screen Show (4:3)</PresentationFormat>
  <Paragraphs>87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NikoshLight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Admin</cp:lastModifiedBy>
  <cp:revision>95</cp:revision>
  <dcterms:created xsi:type="dcterms:W3CDTF">2015-05-31T17:17:11Z</dcterms:created>
  <dcterms:modified xsi:type="dcterms:W3CDTF">2021-11-01T09:40:07Z</dcterms:modified>
</cp:coreProperties>
</file>