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4" r:id="rId4"/>
    <p:sldId id="269" r:id="rId5"/>
    <p:sldId id="271" r:id="rId6"/>
    <p:sldId id="272" r:id="rId7"/>
    <p:sldId id="270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3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047" autoAdjust="0"/>
  </p:normalViewPr>
  <p:slideViewPr>
    <p:cSldViewPr snapToGrid="0">
      <p:cViewPr>
        <p:scale>
          <a:sx n="50" d="100"/>
          <a:sy n="50" d="100"/>
        </p:scale>
        <p:origin x="-1488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BB078-AFA0-4D22-BF30-2EE030B8D2C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31450C-30BD-4D15-B0D8-EBB6C0B53FA3}">
      <dgm:prSet/>
      <dgm:spPr/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এ,কে,এম</a:t>
          </a:r>
          <a:r>
            <a:rPr lang="en-US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মাসুদুজ্জামান</a:t>
          </a:r>
          <a:endParaRPr lang="en-US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E9D70B-F01A-45A0-929A-40B25F1D1B02}" type="parTrans" cxnId="{3413F6DD-1E89-414C-9CC8-1F650D075BE6}">
      <dgm:prSet/>
      <dgm:spPr/>
      <dgm:t>
        <a:bodyPr/>
        <a:lstStyle/>
        <a:p>
          <a:endParaRPr lang="en-US"/>
        </a:p>
      </dgm:t>
    </dgm:pt>
    <dgm:pt modelId="{676A8F8C-50B3-443B-A487-733A75F7FA92}" type="sibTrans" cxnId="{3413F6DD-1E89-414C-9CC8-1F650D075BE6}">
      <dgm:prSet/>
      <dgm:spPr/>
      <dgm:t>
        <a:bodyPr/>
        <a:lstStyle/>
        <a:p>
          <a:endParaRPr lang="en-US"/>
        </a:p>
      </dgm:t>
    </dgm:pt>
    <dgm:pt modelId="{09E08C12-9FF9-4F73-B984-39593B7F6FCE}">
      <dgm:prSet/>
      <dgm:spPr/>
      <dgm:t>
        <a:bodyPr/>
        <a:lstStyle/>
        <a:p>
          <a:r>
            <a:rPr lang="en-US" b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প্র্রভাষক সমাজবিজ্ঞান</a:t>
          </a:r>
          <a:endParaRPr lang="en-US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79B716-235E-458B-B498-5B43442C2CE4}" type="parTrans" cxnId="{AA5B2140-E79A-46B7-B3EC-45C6046A4640}">
      <dgm:prSet/>
      <dgm:spPr/>
      <dgm:t>
        <a:bodyPr/>
        <a:lstStyle/>
        <a:p>
          <a:endParaRPr lang="en-US"/>
        </a:p>
      </dgm:t>
    </dgm:pt>
    <dgm:pt modelId="{A4C68168-88F6-4C00-810C-3EC23858570D}" type="sibTrans" cxnId="{AA5B2140-E79A-46B7-B3EC-45C6046A4640}">
      <dgm:prSet/>
      <dgm:spPr/>
      <dgm:t>
        <a:bodyPr/>
        <a:lstStyle/>
        <a:p>
          <a:endParaRPr lang="en-US"/>
        </a:p>
      </dgm:t>
    </dgm:pt>
    <dgm:pt modelId="{FE69D365-7FBC-49F8-8222-99B4AE639E37}">
      <dgm:prSet/>
      <dgm:spPr/>
      <dgm:t>
        <a:bodyPr/>
        <a:lstStyle/>
        <a:p>
          <a:r>
            <a:rPr lang="en-US" b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সরকারি ইন্দুরকানি কলেজ</a:t>
          </a:r>
          <a:endParaRPr lang="en-US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77A305-A2F1-4D6E-8363-18176484888B}" type="parTrans" cxnId="{39518852-A8E2-4219-B598-C7EB70F7A0D8}">
      <dgm:prSet/>
      <dgm:spPr/>
      <dgm:t>
        <a:bodyPr/>
        <a:lstStyle/>
        <a:p>
          <a:endParaRPr lang="en-US"/>
        </a:p>
      </dgm:t>
    </dgm:pt>
    <dgm:pt modelId="{A5259497-048B-4F6C-9CD8-050CADBC9984}" type="sibTrans" cxnId="{39518852-A8E2-4219-B598-C7EB70F7A0D8}">
      <dgm:prSet/>
      <dgm:spPr/>
      <dgm:t>
        <a:bodyPr/>
        <a:lstStyle/>
        <a:p>
          <a:endParaRPr lang="en-US"/>
        </a:p>
      </dgm:t>
    </dgm:pt>
    <dgm:pt modelId="{9E94D4B2-4193-48F4-AD27-E1AD00FD29F2}">
      <dgm:prSet/>
      <dgm:spPr/>
      <dgm:t>
        <a:bodyPr/>
        <a:lstStyle/>
        <a:p>
          <a:r>
            <a:rPr lang="en-US" b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ইন্দুরকানি, পিরোজপুর।</a:t>
          </a:r>
          <a:endParaRPr lang="en-US" dirty="0"/>
        </a:p>
      </dgm:t>
    </dgm:pt>
    <dgm:pt modelId="{F48B78B5-50DE-400F-B9BD-FDB7A6B64170}" type="parTrans" cxnId="{305D3865-B8E4-4071-84B3-BC4D96C637A1}">
      <dgm:prSet/>
      <dgm:spPr/>
      <dgm:t>
        <a:bodyPr/>
        <a:lstStyle/>
        <a:p>
          <a:endParaRPr lang="en-US"/>
        </a:p>
      </dgm:t>
    </dgm:pt>
    <dgm:pt modelId="{9F373808-2783-4E17-8BAE-D0A4595B93D7}" type="sibTrans" cxnId="{305D3865-B8E4-4071-84B3-BC4D96C637A1}">
      <dgm:prSet/>
      <dgm:spPr/>
      <dgm:t>
        <a:bodyPr/>
        <a:lstStyle/>
        <a:p>
          <a:endParaRPr lang="en-US"/>
        </a:p>
      </dgm:t>
    </dgm:pt>
    <dgm:pt modelId="{3F7E90FB-39D9-441C-B770-5AF548796E26}" type="pres">
      <dgm:prSet presAssocID="{7EEBB078-AFA0-4D22-BF30-2EE030B8D2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82CB70-31B0-42C7-AFC2-889BC4B4DCC9}" type="pres">
      <dgm:prSet presAssocID="{9A31450C-30BD-4D15-B0D8-EBB6C0B53FA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C28CAAE-E6E2-44A2-9FE5-7FE7C4CB8E11}" type="pres">
      <dgm:prSet presAssocID="{676A8F8C-50B3-443B-A487-733A75F7FA92}" presName="spacer" presStyleCnt="0"/>
      <dgm:spPr/>
    </dgm:pt>
    <dgm:pt modelId="{017505F0-7E36-4500-8D08-F62BD0A24977}" type="pres">
      <dgm:prSet presAssocID="{09E08C12-9FF9-4F73-B984-39593B7F6FC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3E5C6CE-638C-41A6-B165-01BB573FDDA4}" type="pres">
      <dgm:prSet presAssocID="{A4C68168-88F6-4C00-810C-3EC23858570D}" presName="spacer" presStyleCnt="0"/>
      <dgm:spPr/>
    </dgm:pt>
    <dgm:pt modelId="{E08F2FC4-B127-4C97-AB2F-CEAD763BAF96}" type="pres">
      <dgm:prSet presAssocID="{FE69D365-7FBC-49F8-8222-99B4AE639E3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13915C-7949-462F-95A6-934F05472D10}" type="pres">
      <dgm:prSet presAssocID="{A5259497-048B-4F6C-9CD8-050CADBC9984}" presName="spacer" presStyleCnt="0"/>
      <dgm:spPr/>
    </dgm:pt>
    <dgm:pt modelId="{CE885DB1-67AE-4FF8-B062-2F40A2EE8718}" type="pres">
      <dgm:prSet presAssocID="{9E94D4B2-4193-48F4-AD27-E1AD00FD29F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43F41FC-FF60-4033-AA78-6B702C451948}" type="presOf" srcId="{9E94D4B2-4193-48F4-AD27-E1AD00FD29F2}" destId="{CE885DB1-67AE-4FF8-B062-2F40A2EE8718}" srcOrd="0" destOrd="0" presId="urn:microsoft.com/office/officeart/2005/8/layout/vList2"/>
    <dgm:cxn modelId="{673D5EC1-FBEA-4FA8-A646-3DA0A9D45DD1}" type="presOf" srcId="{09E08C12-9FF9-4F73-B984-39593B7F6FCE}" destId="{017505F0-7E36-4500-8D08-F62BD0A24977}" srcOrd="0" destOrd="0" presId="urn:microsoft.com/office/officeart/2005/8/layout/vList2"/>
    <dgm:cxn modelId="{305D3865-B8E4-4071-84B3-BC4D96C637A1}" srcId="{7EEBB078-AFA0-4D22-BF30-2EE030B8D2CE}" destId="{9E94D4B2-4193-48F4-AD27-E1AD00FD29F2}" srcOrd="3" destOrd="0" parTransId="{F48B78B5-50DE-400F-B9BD-FDB7A6B64170}" sibTransId="{9F373808-2783-4E17-8BAE-D0A4595B93D7}"/>
    <dgm:cxn modelId="{4B39A101-4491-4FDF-A755-823A9A539352}" type="presOf" srcId="{FE69D365-7FBC-49F8-8222-99B4AE639E37}" destId="{E08F2FC4-B127-4C97-AB2F-CEAD763BAF96}" srcOrd="0" destOrd="0" presId="urn:microsoft.com/office/officeart/2005/8/layout/vList2"/>
    <dgm:cxn modelId="{AA5B2140-E79A-46B7-B3EC-45C6046A4640}" srcId="{7EEBB078-AFA0-4D22-BF30-2EE030B8D2CE}" destId="{09E08C12-9FF9-4F73-B984-39593B7F6FCE}" srcOrd="1" destOrd="0" parTransId="{2C79B716-235E-458B-B498-5B43442C2CE4}" sibTransId="{A4C68168-88F6-4C00-810C-3EC23858570D}"/>
    <dgm:cxn modelId="{B8D2D24E-D4FC-4BF6-9B72-65A0FA044F32}" type="presOf" srcId="{9A31450C-30BD-4D15-B0D8-EBB6C0B53FA3}" destId="{3082CB70-31B0-42C7-AFC2-889BC4B4DCC9}" srcOrd="0" destOrd="0" presId="urn:microsoft.com/office/officeart/2005/8/layout/vList2"/>
    <dgm:cxn modelId="{3413F6DD-1E89-414C-9CC8-1F650D075BE6}" srcId="{7EEBB078-AFA0-4D22-BF30-2EE030B8D2CE}" destId="{9A31450C-30BD-4D15-B0D8-EBB6C0B53FA3}" srcOrd="0" destOrd="0" parTransId="{BCE9D70B-F01A-45A0-929A-40B25F1D1B02}" sibTransId="{676A8F8C-50B3-443B-A487-733A75F7FA92}"/>
    <dgm:cxn modelId="{39518852-A8E2-4219-B598-C7EB70F7A0D8}" srcId="{7EEBB078-AFA0-4D22-BF30-2EE030B8D2CE}" destId="{FE69D365-7FBC-49F8-8222-99B4AE639E37}" srcOrd="2" destOrd="0" parTransId="{5277A305-A2F1-4D6E-8363-18176484888B}" sibTransId="{A5259497-048B-4F6C-9CD8-050CADBC9984}"/>
    <dgm:cxn modelId="{37A4A92E-F808-4BFA-913B-56EB9186A9BE}" type="presOf" srcId="{7EEBB078-AFA0-4D22-BF30-2EE030B8D2CE}" destId="{3F7E90FB-39D9-441C-B770-5AF548796E26}" srcOrd="0" destOrd="0" presId="urn:microsoft.com/office/officeart/2005/8/layout/vList2"/>
    <dgm:cxn modelId="{7A40A14A-A024-4792-BB82-AC32FC41A4CD}" type="presParOf" srcId="{3F7E90FB-39D9-441C-B770-5AF548796E26}" destId="{3082CB70-31B0-42C7-AFC2-889BC4B4DCC9}" srcOrd="0" destOrd="0" presId="urn:microsoft.com/office/officeart/2005/8/layout/vList2"/>
    <dgm:cxn modelId="{DB84AAA0-DB3F-4F71-86AA-A2443B9434B5}" type="presParOf" srcId="{3F7E90FB-39D9-441C-B770-5AF548796E26}" destId="{DC28CAAE-E6E2-44A2-9FE5-7FE7C4CB8E11}" srcOrd="1" destOrd="0" presId="urn:microsoft.com/office/officeart/2005/8/layout/vList2"/>
    <dgm:cxn modelId="{8E4EDC44-4FF7-4AFC-A941-1B40E81F1BA9}" type="presParOf" srcId="{3F7E90FB-39D9-441C-B770-5AF548796E26}" destId="{017505F0-7E36-4500-8D08-F62BD0A24977}" srcOrd="2" destOrd="0" presId="urn:microsoft.com/office/officeart/2005/8/layout/vList2"/>
    <dgm:cxn modelId="{ED7CCCC3-068C-4D2E-AA2F-BD73515710AA}" type="presParOf" srcId="{3F7E90FB-39D9-441C-B770-5AF548796E26}" destId="{E3E5C6CE-638C-41A6-B165-01BB573FDDA4}" srcOrd="3" destOrd="0" presId="urn:microsoft.com/office/officeart/2005/8/layout/vList2"/>
    <dgm:cxn modelId="{624D81C4-ACFC-4892-A608-1B78A73DB4FB}" type="presParOf" srcId="{3F7E90FB-39D9-441C-B770-5AF548796E26}" destId="{E08F2FC4-B127-4C97-AB2F-CEAD763BAF96}" srcOrd="4" destOrd="0" presId="urn:microsoft.com/office/officeart/2005/8/layout/vList2"/>
    <dgm:cxn modelId="{EBE52799-B34D-4C02-80CD-30B75F343B16}" type="presParOf" srcId="{3F7E90FB-39D9-441C-B770-5AF548796E26}" destId="{7513915C-7949-462F-95A6-934F05472D10}" srcOrd="5" destOrd="0" presId="urn:microsoft.com/office/officeart/2005/8/layout/vList2"/>
    <dgm:cxn modelId="{EF5D14AC-9BD2-4695-B9F4-7FEE51FC4F83}" type="presParOf" srcId="{3F7E90FB-39D9-441C-B770-5AF548796E26}" destId="{CE885DB1-67AE-4FF8-B062-2F40A2EE8718}" srcOrd="6" destOrd="0" presId="urn:microsoft.com/office/officeart/2005/8/layout/vList2"/>
  </dgm:cxnLst>
  <dgm:bg>
    <a:solidFill>
      <a:srgbClr val="FF99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EB3394-5854-4BDA-9D8E-4C611E3831B8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25099B-79D3-429D-AD7C-A0D4C5A5F03B}">
      <dgm:prSet/>
      <dgm:spPr>
        <a:solidFill>
          <a:schemeClr val="bg1"/>
        </a:solidFill>
        <a:ln w="38100">
          <a:solidFill>
            <a:srgbClr val="00B0F0"/>
          </a:solidFill>
        </a:ln>
      </dgm:spPr>
      <dgm:t>
        <a:bodyPr/>
        <a:lstStyle/>
        <a:p>
          <a:pPr rtl="0"/>
          <a:r>
            <a:rPr lang="bn-IN" smtClean="0">
              <a:solidFill>
                <a:sysClr val="windowText" lastClr="000000"/>
              </a:solidFill>
            </a:rPr>
            <a:t>জোড়ায় কাজ</a:t>
          </a:r>
          <a:endParaRPr lang="en-US">
            <a:solidFill>
              <a:sysClr val="windowText" lastClr="000000"/>
            </a:solidFill>
          </a:endParaRPr>
        </a:p>
      </dgm:t>
    </dgm:pt>
    <dgm:pt modelId="{D45FA160-54FC-4B6E-B5DE-2F52C574B13C}" type="parTrans" cxnId="{C7304BD6-6B0D-424B-A130-82D7E5077C12}">
      <dgm:prSet/>
      <dgm:spPr/>
      <dgm:t>
        <a:bodyPr/>
        <a:lstStyle/>
        <a:p>
          <a:endParaRPr lang="en-US"/>
        </a:p>
      </dgm:t>
    </dgm:pt>
    <dgm:pt modelId="{31DDB056-95FB-46DE-89B0-8E441C3EF7E0}" type="sibTrans" cxnId="{C7304BD6-6B0D-424B-A130-82D7E5077C12}">
      <dgm:prSet/>
      <dgm:spPr/>
      <dgm:t>
        <a:bodyPr/>
        <a:lstStyle/>
        <a:p>
          <a:endParaRPr lang="en-US"/>
        </a:p>
      </dgm:t>
    </dgm:pt>
    <dgm:pt modelId="{D969BCFE-E487-48FB-8B4C-5F6ACA218FFC}" type="pres">
      <dgm:prSet presAssocID="{B9EB3394-5854-4BDA-9D8E-4C611E3831B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CE469D-2C3E-4E42-8CFC-A52E3849A8C4}" type="pres">
      <dgm:prSet presAssocID="{B9EB3394-5854-4BDA-9D8E-4C611E3831B8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1F567131-A76A-47D3-B689-45A958ECF0CF}" type="pres">
      <dgm:prSet presAssocID="{B9EB3394-5854-4BDA-9D8E-4C611E3831B8}" presName="linearProcess" presStyleCnt="0"/>
      <dgm:spPr/>
    </dgm:pt>
    <dgm:pt modelId="{69581EAF-A6B4-438B-A35B-3B9EE07A8D8B}" type="pres">
      <dgm:prSet presAssocID="{E625099B-79D3-429D-AD7C-A0D4C5A5F03B}" presName="textNode" presStyleLbl="node1" presStyleIdx="0" presStyleCnt="1" custScaleX="113850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62E9D5-6820-44FD-8944-9A8AA522E3D0}" type="presOf" srcId="{E625099B-79D3-429D-AD7C-A0D4C5A5F03B}" destId="{69581EAF-A6B4-438B-A35B-3B9EE07A8D8B}" srcOrd="0" destOrd="0" presId="urn:microsoft.com/office/officeart/2005/8/layout/hProcess9"/>
    <dgm:cxn modelId="{FFEAF43B-EFA8-4130-A0AD-C6B397313A7F}" type="presOf" srcId="{B9EB3394-5854-4BDA-9D8E-4C611E3831B8}" destId="{D969BCFE-E487-48FB-8B4C-5F6ACA218FFC}" srcOrd="0" destOrd="0" presId="urn:microsoft.com/office/officeart/2005/8/layout/hProcess9"/>
    <dgm:cxn modelId="{C7304BD6-6B0D-424B-A130-82D7E5077C12}" srcId="{B9EB3394-5854-4BDA-9D8E-4C611E3831B8}" destId="{E625099B-79D3-429D-AD7C-A0D4C5A5F03B}" srcOrd="0" destOrd="0" parTransId="{D45FA160-54FC-4B6E-B5DE-2F52C574B13C}" sibTransId="{31DDB056-95FB-46DE-89B0-8E441C3EF7E0}"/>
    <dgm:cxn modelId="{0BFA544D-114B-4432-A07E-FF98120028AB}" type="presParOf" srcId="{D969BCFE-E487-48FB-8B4C-5F6ACA218FFC}" destId="{E9CE469D-2C3E-4E42-8CFC-A52E3849A8C4}" srcOrd="0" destOrd="0" presId="urn:microsoft.com/office/officeart/2005/8/layout/hProcess9"/>
    <dgm:cxn modelId="{8D739733-BB20-4A6D-B1B1-A86F3B51179C}" type="presParOf" srcId="{D969BCFE-E487-48FB-8B4C-5F6ACA218FFC}" destId="{1F567131-A76A-47D3-B689-45A958ECF0CF}" srcOrd="1" destOrd="0" presId="urn:microsoft.com/office/officeart/2005/8/layout/hProcess9"/>
    <dgm:cxn modelId="{1CD6A922-7343-452F-B7B5-65599DC2D019}" type="presParOf" srcId="{1F567131-A76A-47D3-B689-45A958ECF0CF}" destId="{69581EAF-A6B4-438B-A35B-3B9EE07A8D8B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076C1A4-475F-427F-A21B-6E0DB3881AD9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A22C5F-C078-4D53-9AEF-3009E3382037}">
      <dgm:prSet/>
      <dgm:spPr>
        <a:solidFill>
          <a:schemeClr val="bg1">
            <a:alpha val="9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bn-IN" dirty="0" smtClean="0"/>
            <a:t>শহর সামাজিক স্তরবিন্যাসের উপাদান সমুহ ব্যাখ্যা কর</a:t>
          </a:r>
          <a:endParaRPr lang="en-US" dirty="0"/>
        </a:p>
      </dgm:t>
    </dgm:pt>
    <dgm:pt modelId="{AC124605-C6A5-4ACF-8171-339385D51253}" type="parTrans" cxnId="{58EAEE0C-697B-4433-9B78-9AF88F5273D0}">
      <dgm:prSet/>
      <dgm:spPr/>
      <dgm:t>
        <a:bodyPr/>
        <a:lstStyle/>
        <a:p>
          <a:endParaRPr lang="en-US"/>
        </a:p>
      </dgm:t>
    </dgm:pt>
    <dgm:pt modelId="{A6C611F3-305F-4A9D-9CD6-647C0739A2AE}" type="sibTrans" cxnId="{58EAEE0C-697B-4433-9B78-9AF88F5273D0}">
      <dgm:prSet/>
      <dgm:spPr/>
      <dgm:t>
        <a:bodyPr/>
        <a:lstStyle/>
        <a:p>
          <a:endParaRPr lang="en-US"/>
        </a:p>
      </dgm:t>
    </dgm:pt>
    <dgm:pt modelId="{C1D0016C-74B5-4F40-A076-04BACD9127E6}" type="pres">
      <dgm:prSet presAssocID="{6076C1A4-475F-427F-A21B-6E0DB3881AD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5687638-9339-415F-86E1-119626C05543}" type="pres">
      <dgm:prSet presAssocID="{6076C1A4-475F-427F-A21B-6E0DB3881AD9}" presName="pyramid" presStyleLbl="node1" presStyleIdx="0" presStyleCnt="1"/>
      <dgm:spPr>
        <a:solidFill>
          <a:srgbClr val="D60093"/>
        </a:solidFill>
      </dgm:spPr>
      <dgm:t>
        <a:bodyPr/>
        <a:lstStyle/>
        <a:p>
          <a:endParaRPr lang="en-US"/>
        </a:p>
      </dgm:t>
    </dgm:pt>
    <dgm:pt modelId="{C972CAC7-E213-4F5D-BE3C-696F05C2A810}" type="pres">
      <dgm:prSet presAssocID="{6076C1A4-475F-427F-A21B-6E0DB3881AD9}" presName="theList" presStyleCnt="0"/>
      <dgm:spPr/>
    </dgm:pt>
    <dgm:pt modelId="{C6FEDDFE-3358-4DF2-815A-F9EA08DCC293}" type="pres">
      <dgm:prSet presAssocID="{DFA22C5F-C078-4D53-9AEF-3009E3382037}" presName="aNode" presStyleLbl="fgAcc1" presStyleIdx="0" presStyleCnt="1" custScaleX="154329" custScaleY="46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91BAA-B96A-4C5C-A2CE-5395805E4CC9}" type="pres">
      <dgm:prSet presAssocID="{DFA22C5F-C078-4D53-9AEF-3009E3382037}" presName="aSpace" presStyleCnt="0"/>
      <dgm:spPr/>
    </dgm:pt>
  </dgm:ptLst>
  <dgm:cxnLst>
    <dgm:cxn modelId="{58EAEE0C-697B-4433-9B78-9AF88F5273D0}" srcId="{6076C1A4-475F-427F-A21B-6E0DB3881AD9}" destId="{DFA22C5F-C078-4D53-9AEF-3009E3382037}" srcOrd="0" destOrd="0" parTransId="{AC124605-C6A5-4ACF-8171-339385D51253}" sibTransId="{A6C611F3-305F-4A9D-9CD6-647C0739A2AE}"/>
    <dgm:cxn modelId="{87C8AE65-68F5-4F88-8C84-E648F63CCF96}" type="presOf" srcId="{6076C1A4-475F-427F-A21B-6E0DB3881AD9}" destId="{C1D0016C-74B5-4F40-A076-04BACD9127E6}" srcOrd="0" destOrd="0" presId="urn:microsoft.com/office/officeart/2005/8/layout/pyramid2"/>
    <dgm:cxn modelId="{72743F0A-FB1E-489C-9BFC-C9E818CC7ACB}" type="presOf" srcId="{DFA22C5F-C078-4D53-9AEF-3009E3382037}" destId="{C6FEDDFE-3358-4DF2-815A-F9EA08DCC293}" srcOrd="0" destOrd="0" presId="urn:microsoft.com/office/officeart/2005/8/layout/pyramid2"/>
    <dgm:cxn modelId="{68CEBFB9-9D32-462F-843B-5143823C24E9}" type="presParOf" srcId="{C1D0016C-74B5-4F40-A076-04BACD9127E6}" destId="{25687638-9339-415F-86E1-119626C05543}" srcOrd="0" destOrd="0" presId="urn:microsoft.com/office/officeart/2005/8/layout/pyramid2"/>
    <dgm:cxn modelId="{2AD6E419-8C93-4177-8F1F-7307FC08D002}" type="presParOf" srcId="{C1D0016C-74B5-4F40-A076-04BACD9127E6}" destId="{C972CAC7-E213-4F5D-BE3C-696F05C2A810}" srcOrd="1" destOrd="0" presId="urn:microsoft.com/office/officeart/2005/8/layout/pyramid2"/>
    <dgm:cxn modelId="{26412AB3-141F-47A4-A63F-FBE90E027EB3}" type="presParOf" srcId="{C972CAC7-E213-4F5D-BE3C-696F05C2A810}" destId="{C6FEDDFE-3358-4DF2-815A-F9EA08DCC293}" srcOrd="0" destOrd="0" presId="urn:microsoft.com/office/officeart/2005/8/layout/pyramid2"/>
    <dgm:cxn modelId="{C32C5E78-7294-45A7-A534-3894DEC8025D}" type="presParOf" srcId="{C972CAC7-E213-4F5D-BE3C-696F05C2A810}" destId="{A6C91BAA-B96A-4C5C-A2CE-5395805E4CC9}" srcOrd="1" destOrd="0" presId="urn:microsoft.com/office/officeart/2005/8/layout/pyramid2"/>
  </dgm:cxnLst>
  <dgm:bg>
    <a:solidFill>
      <a:schemeClr val="accent6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3C04E14-BB2D-4DE5-BF32-E9D0E563EF49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07DAF3BB-2314-48B9-8030-BE97446D4060}">
      <dgm:prSet/>
      <dgm:spPr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smtClean="0">
              <a:solidFill>
                <a:sysClr val="windowText" lastClr="000000"/>
              </a:solidFill>
            </a:rPr>
            <a:t>উত্তর</a:t>
          </a:r>
          <a:endParaRPr lang="en-US">
            <a:solidFill>
              <a:sysClr val="windowText" lastClr="000000"/>
            </a:solidFill>
          </a:endParaRPr>
        </a:p>
      </dgm:t>
    </dgm:pt>
    <dgm:pt modelId="{81CF5DE5-66B7-4EBA-BE5E-40C9D01C953B}" type="parTrans" cxnId="{0C70142D-1F4E-4185-9F52-CFB9DE4D3419}">
      <dgm:prSet/>
      <dgm:spPr/>
      <dgm:t>
        <a:bodyPr/>
        <a:lstStyle/>
        <a:p>
          <a:endParaRPr lang="en-US"/>
        </a:p>
      </dgm:t>
    </dgm:pt>
    <dgm:pt modelId="{E1F78250-77F9-45BE-BD64-715C1B96FF46}" type="sibTrans" cxnId="{0C70142D-1F4E-4185-9F52-CFB9DE4D3419}">
      <dgm:prSet/>
      <dgm:spPr/>
      <dgm:t>
        <a:bodyPr/>
        <a:lstStyle/>
        <a:p>
          <a:endParaRPr lang="en-US"/>
        </a:p>
      </dgm:t>
    </dgm:pt>
    <dgm:pt modelId="{1C6CA161-4410-470B-A600-EB98231C7053}" type="pres">
      <dgm:prSet presAssocID="{93C04E14-BB2D-4DE5-BF32-E9D0E563EF4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A003B2-EAA3-4816-B6BB-E1C537FA6023}" type="pres">
      <dgm:prSet presAssocID="{07DAF3BB-2314-48B9-8030-BE97446D4060}" presName="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AED2DC1C-3D08-4997-BC67-804B2BAE077C}" type="pres">
      <dgm:prSet presAssocID="{07DAF3BB-2314-48B9-8030-BE97446D4060}" presName="imgShp" presStyleLbl="fgImgPlace1" presStyleIdx="0" presStyleCnt="1"/>
      <dgm:spPr>
        <a:solidFill>
          <a:srgbClr val="FFFF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591EAA27-7AF0-4AF6-A86B-EAD4090ABD77}" type="pres">
      <dgm:prSet presAssocID="{07DAF3BB-2314-48B9-8030-BE97446D406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2C8A7F-6659-473F-939B-45EE42219F5B}" type="presOf" srcId="{93C04E14-BB2D-4DE5-BF32-E9D0E563EF49}" destId="{1C6CA161-4410-470B-A600-EB98231C7053}" srcOrd="0" destOrd="0" presId="urn:microsoft.com/office/officeart/2005/8/layout/vList3"/>
    <dgm:cxn modelId="{0C70142D-1F4E-4185-9F52-CFB9DE4D3419}" srcId="{93C04E14-BB2D-4DE5-BF32-E9D0E563EF49}" destId="{07DAF3BB-2314-48B9-8030-BE97446D4060}" srcOrd="0" destOrd="0" parTransId="{81CF5DE5-66B7-4EBA-BE5E-40C9D01C953B}" sibTransId="{E1F78250-77F9-45BE-BD64-715C1B96FF46}"/>
    <dgm:cxn modelId="{68170CCF-811D-40DF-A3B2-BF0ED57DC8CC}" type="presOf" srcId="{07DAF3BB-2314-48B9-8030-BE97446D4060}" destId="{591EAA27-7AF0-4AF6-A86B-EAD4090ABD77}" srcOrd="0" destOrd="0" presId="urn:microsoft.com/office/officeart/2005/8/layout/vList3"/>
    <dgm:cxn modelId="{61EECF9F-F072-4C69-9878-D68362A53BE1}" type="presParOf" srcId="{1C6CA161-4410-470B-A600-EB98231C7053}" destId="{52A003B2-EAA3-4816-B6BB-E1C537FA6023}" srcOrd="0" destOrd="0" presId="urn:microsoft.com/office/officeart/2005/8/layout/vList3"/>
    <dgm:cxn modelId="{E4236979-5D88-49FA-941E-2BF863C19297}" type="presParOf" srcId="{52A003B2-EAA3-4816-B6BB-E1C537FA6023}" destId="{AED2DC1C-3D08-4997-BC67-804B2BAE077C}" srcOrd="0" destOrd="0" presId="urn:microsoft.com/office/officeart/2005/8/layout/vList3"/>
    <dgm:cxn modelId="{D69D6BA6-A1A9-43A5-94B6-7B7953976048}" type="presParOf" srcId="{52A003B2-EAA3-4816-B6BB-E1C537FA6023}" destId="{591EAA27-7AF0-4AF6-A86B-EAD4090ABD77}" srcOrd="1" destOrd="0" presId="urn:microsoft.com/office/officeart/2005/8/layout/vList3"/>
  </dgm:cxnLst>
  <dgm:bg>
    <a:solidFill>
      <a:srgbClr val="00B050"/>
    </a:solidFill>
    <a:effectLst>
      <a:innerShdw blurRad="114300">
        <a:prstClr val="black"/>
      </a:innerShdw>
    </a:effectLst>
  </dgm:bg>
  <dgm:whole>
    <a:ln>
      <a:solidFill>
        <a:srgbClr val="00B0F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1C290BD-A5B4-4CE4-A0F9-C90125322791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6C286C9-EB1E-4FDD-9148-8B8F1377D8E9}">
      <dgm:prSet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r>
            <a:rPr lang="en-US" sz="2000" smtClean="0"/>
            <a:t>বাংলাদেশের নগর সমাজে সামাজিক স্তরবিন্যাসের গুরুত্বপুর্ণ  উপাদান সমুহ হলোঃ</a:t>
          </a:r>
          <a:endParaRPr lang="en-US" sz="2000"/>
        </a:p>
      </dgm:t>
    </dgm:pt>
    <dgm:pt modelId="{9F1AEEB3-750C-489C-A902-5F496777C4BB}" type="parTrans" cxnId="{F9BADF83-F86F-40A6-B3E7-A83C9D5D78C8}">
      <dgm:prSet/>
      <dgm:spPr/>
      <dgm:t>
        <a:bodyPr/>
        <a:lstStyle/>
        <a:p>
          <a:endParaRPr lang="en-US" sz="2000"/>
        </a:p>
      </dgm:t>
    </dgm:pt>
    <dgm:pt modelId="{1C408088-5AE8-4F41-99AA-2F01F4927FAB}" type="sibTrans" cxnId="{F9BADF83-F86F-40A6-B3E7-A83C9D5D78C8}">
      <dgm:prSet/>
      <dgm:spPr/>
      <dgm:t>
        <a:bodyPr/>
        <a:lstStyle/>
        <a:p>
          <a:endParaRPr lang="en-US" sz="2000"/>
        </a:p>
      </dgm:t>
    </dgm:pt>
    <dgm:pt modelId="{54CFB957-C947-4A5C-8F4E-F5FE35FC0764}">
      <dgm:prSet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r>
            <a:rPr lang="en-US" sz="3600" dirty="0" smtClean="0"/>
            <a:t>১।সম্পত্তি/</a:t>
          </a:r>
          <a:r>
            <a:rPr lang="en-US" sz="3600" dirty="0" err="1" smtClean="0"/>
            <a:t>আয়</a:t>
          </a:r>
          <a:endParaRPr lang="en-US" sz="3600" dirty="0"/>
        </a:p>
      </dgm:t>
    </dgm:pt>
    <dgm:pt modelId="{AE27A3F5-B937-4744-8ADD-D023F87F1AB3}" type="parTrans" cxnId="{42680892-FC81-4AEA-AAC3-38970FA3103B}">
      <dgm:prSet/>
      <dgm:spPr/>
      <dgm:t>
        <a:bodyPr/>
        <a:lstStyle/>
        <a:p>
          <a:endParaRPr lang="en-US" sz="2000"/>
        </a:p>
      </dgm:t>
    </dgm:pt>
    <dgm:pt modelId="{D7FA11F7-5385-46FE-B344-B7C68150C5C4}" type="sibTrans" cxnId="{42680892-FC81-4AEA-AAC3-38970FA3103B}">
      <dgm:prSet/>
      <dgm:spPr/>
      <dgm:t>
        <a:bodyPr/>
        <a:lstStyle/>
        <a:p>
          <a:endParaRPr lang="en-US" sz="2000"/>
        </a:p>
      </dgm:t>
    </dgm:pt>
    <dgm:pt modelId="{0E69E783-A239-48BD-B490-4B760D669D4E}">
      <dgm:prSet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r>
            <a:rPr lang="en-US" sz="3600" dirty="0" smtClean="0"/>
            <a:t>২।ক্ষমতা</a:t>
          </a:r>
          <a:endParaRPr lang="en-US" sz="2400" dirty="0"/>
        </a:p>
      </dgm:t>
    </dgm:pt>
    <dgm:pt modelId="{69C01328-CEF3-4658-9092-6A980370F682}" type="parTrans" cxnId="{8C9FD220-50ED-4A73-8C50-8D31079C2AED}">
      <dgm:prSet/>
      <dgm:spPr/>
      <dgm:t>
        <a:bodyPr/>
        <a:lstStyle/>
        <a:p>
          <a:endParaRPr lang="en-US" sz="2000"/>
        </a:p>
      </dgm:t>
    </dgm:pt>
    <dgm:pt modelId="{CFC5E452-5E73-4972-99E3-319D787696CE}" type="sibTrans" cxnId="{8C9FD220-50ED-4A73-8C50-8D31079C2AED}">
      <dgm:prSet/>
      <dgm:spPr/>
      <dgm:t>
        <a:bodyPr/>
        <a:lstStyle/>
        <a:p>
          <a:endParaRPr lang="en-US" sz="2000"/>
        </a:p>
      </dgm:t>
    </dgm:pt>
    <dgm:pt modelId="{D5F046D3-0133-4A9D-8C60-D21CEFF961A1}">
      <dgm:prSet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r>
            <a:rPr lang="en-US" sz="3600" dirty="0" smtClean="0"/>
            <a:t>৩।জেন্ডার</a:t>
          </a:r>
          <a:endParaRPr lang="en-US" sz="3600" dirty="0"/>
        </a:p>
      </dgm:t>
    </dgm:pt>
    <dgm:pt modelId="{2D1A659C-EDB7-4553-BA4B-4C2343B14494}" type="parTrans" cxnId="{BC8FD207-7E93-4E83-BB2A-0B8DA4C184C8}">
      <dgm:prSet/>
      <dgm:spPr/>
      <dgm:t>
        <a:bodyPr/>
        <a:lstStyle/>
        <a:p>
          <a:endParaRPr lang="en-US" sz="2000"/>
        </a:p>
      </dgm:t>
    </dgm:pt>
    <dgm:pt modelId="{132C1DFA-6F96-4846-8BE9-CB643D9C4A1C}" type="sibTrans" cxnId="{BC8FD207-7E93-4E83-BB2A-0B8DA4C184C8}">
      <dgm:prSet/>
      <dgm:spPr/>
      <dgm:t>
        <a:bodyPr/>
        <a:lstStyle/>
        <a:p>
          <a:endParaRPr lang="en-US" sz="2000"/>
        </a:p>
      </dgm:t>
    </dgm:pt>
    <dgm:pt modelId="{12208818-7F01-43D8-9CB0-DC2BED712516}">
      <dgm:prSet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r>
            <a:rPr lang="en-US" sz="4000" dirty="0" smtClean="0"/>
            <a:t>৪।পেশা</a:t>
          </a:r>
          <a:endParaRPr lang="en-US" sz="2400" dirty="0"/>
        </a:p>
      </dgm:t>
    </dgm:pt>
    <dgm:pt modelId="{AF9456A1-D190-45B5-9A15-E4D4BE525CF9}" type="parTrans" cxnId="{95278344-7820-419F-BAB9-08C2792F8D89}">
      <dgm:prSet/>
      <dgm:spPr/>
      <dgm:t>
        <a:bodyPr/>
        <a:lstStyle/>
        <a:p>
          <a:endParaRPr lang="en-US" sz="2000"/>
        </a:p>
      </dgm:t>
    </dgm:pt>
    <dgm:pt modelId="{2160C58C-8033-4182-936C-E744A115DC21}" type="sibTrans" cxnId="{95278344-7820-419F-BAB9-08C2792F8D89}">
      <dgm:prSet/>
      <dgm:spPr/>
      <dgm:t>
        <a:bodyPr/>
        <a:lstStyle/>
        <a:p>
          <a:endParaRPr lang="en-US" sz="2000"/>
        </a:p>
      </dgm:t>
    </dgm:pt>
    <dgm:pt modelId="{91E75174-9263-4BA7-A0F2-0F1A673E73EB}">
      <dgm:prSet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r>
            <a:rPr lang="en-US" sz="4000" dirty="0" smtClean="0"/>
            <a:t>৫।মর্যদা</a:t>
          </a:r>
          <a:endParaRPr lang="en-US" sz="2400" dirty="0"/>
        </a:p>
      </dgm:t>
    </dgm:pt>
    <dgm:pt modelId="{FC59B94A-E50C-49F2-8468-2DE9036756AF}" type="parTrans" cxnId="{A496F76D-17D1-4F94-8158-9EDC7B3E15AE}">
      <dgm:prSet/>
      <dgm:spPr/>
      <dgm:t>
        <a:bodyPr/>
        <a:lstStyle/>
        <a:p>
          <a:endParaRPr lang="en-US" sz="2000"/>
        </a:p>
      </dgm:t>
    </dgm:pt>
    <dgm:pt modelId="{D59064AF-0ECC-44A9-9C35-3A6653D33684}" type="sibTrans" cxnId="{A496F76D-17D1-4F94-8158-9EDC7B3E15AE}">
      <dgm:prSet/>
      <dgm:spPr/>
      <dgm:t>
        <a:bodyPr/>
        <a:lstStyle/>
        <a:p>
          <a:endParaRPr lang="en-US" sz="2000"/>
        </a:p>
      </dgm:t>
    </dgm:pt>
    <dgm:pt modelId="{23C5015E-B334-4F17-A2B3-5D1330F4868D}">
      <dgm:prSet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r>
            <a:rPr lang="en-US" sz="3600" dirty="0" smtClean="0"/>
            <a:t>৬।শিক্ষা</a:t>
          </a:r>
          <a:endParaRPr lang="en-US" sz="3600" dirty="0"/>
        </a:p>
      </dgm:t>
    </dgm:pt>
    <dgm:pt modelId="{9A3D8B99-E8F5-486D-8A6F-3B0B5ECC1078}" type="parTrans" cxnId="{450CF05D-6471-41FD-8477-EC0FE59ABB0A}">
      <dgm:prSet/>
      <dgm:spPr/>
      <dgm:t>
        <a:bodyPr/>
        <a:lstStyle/>
        <a:p>
          <a:endParaRPr lang="en-US" sz="2000"/>
        </a:p>
      </dgm:t>
    </dgm:pt>
    <dgm:pt modelId="{18A867A4-0800-4671-95D0-241D2FFD9FBC}" type="sibTrans" cxnId="{450CF05D-6471-41FD-8477-EC0FE59ABB0A}">
      <dgm:prSet/>
      <dgm:spPr/>
      <dgm:t>
        <a:bodyPr/>
        <a:lstStyle/>
        <a:p>
          <a:endParaRPr lang="en-US" sz="2000"/>
        </a:p>
      </dgm:t>
    </dgm:pt>
    <dgm:pt modelId="{0F4ECEA1-D737-4156-B10B-103AAD2167AE}" type="pres">
      <dgm:prSet presAssocID="{91C290BD-A5B4-4CE4-A0F9-C901253227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9408EF-B375-411C-A70F-A3E66A6A9A8D}" type="pres">
      <dgm:prSet presAssocID="{F6C286C9-EB1E-4FDD-9148-8B8F1377D8E9}" presName="parentLin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  <dgm:pt modelId="{6C555D88-187B-4A11-8551-6C59DD96EFA4}" type="pres">
      <dgm:prSet presAssocID="{F6C286C9-EB1E-4FDD-9148-8B8F1377D8E9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6B13478D-B736-4A4C-9AD8-98AFF6A418FA}" type="pres">
      <dgm:prSet presAssocID="{F6C286C9-EB1E-4FDD-9148-8B8F1377D8E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B549E-B1D9-4F06-A625-A3F511CBB449}" type="pres">
      <dgm:prSet presAssocID="{F6C286C9-EB1E-4FDD-9148-8B8F1377D8E9}" presName="negativeSpace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  <dgm:pt modelId="{5C92662E-E3DA-4803-AC36-4993C46DC08B}" type="pres">
      <dgm:prSet presAssocID="{F6C286C9-EB1E-4FDD-9148-8B8F1377D8E9}" presName="childText" presStyleLbl="conFgAcc1" presStyleIdx="0" presStyleCnt="7">
        <dgm:presLayoutVars>
          <dgm:bulletEnabled val="1"/>
        </dgm:presLayoutVars>
      </dgm:prSet>
      <dgm:spPr>
        <a:solidFill>
          <a:schemeClr val="accent2">
            <a:lumMod val="50000"/>
            <a:alpha val="90000"/>
          </a:schemeClr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  <dgm:pt modelId="{1F2FE17A-C556-4CD7-BA1F-06E3A05D6E3A}" type="pres">
      <dgm:prSet presAssocID="{1C408088-5AE8-4F41-99AA-2F01F4927FAB}" presName="spaceBetweenRectangle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  <dgm:pt modelId="{15991B8E-875D-4623-B63E-611C068125EC}" type="pres">
      <dgm:prSet presAssocID="{54CFB957-C947-4A5C-8F4E-F5FE35FC0764}" presName="parentLin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  <dgm:pt modelId="{89C6EC7D-6328-4FAA-AC09-C0134707D621}" type="pres">
      <dgm:prSet presAssocID="{54CFB957-C947-4A5C-8F4E-F5FE35FC0764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40B42716-F3AB-42EA-9B58-728D2C8275C7}" type="pres">
      <dgm:prSet presAssocID="{54CFB957-C947-4A5C-8F4E-F5FE35FC076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4BF9D-00B5-45D1-9CD5-971A7441CBD2}" type="pres">
      <dgm:prSet presAssocID="{54CFB957-C947-4A5C-8F4E-F5FE35FC0764}" presName="negativeSpace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  <dgm:pt modelId="{E7556DDF-A286-4F69-8AE3-D02B0310C966}" type="pres">
      <dgm:prSet presAssocID="{54CFB957-C947-4A5C-8F4E-F5FE35FC0764}" presName="childText" presStyleLbl="conFgAcc1" presStyleIdx="1" presStyleCnt="7">
        <dgm:presLayoutVars>
          <dgm:bulletEnabled val="1"/>
        </dgm:presLayoutVars>
      </dgm:prSet>
      <dgm:spPr>
        <a:solidFill>
          <a:schemeClr val="accent2">
            <a:lumMod val="50000"/>
            <a:alpha val="90000"/>
          </a:schemeClr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  <dgm:pt modelId="{24E1042A-C742-447B-BB44-ABD539BBF0CD}" type="pres">
      <dgm:prSet presAssocID="{D7FA11F7-5385-46FE-B344-B7C68150C5C4}" presName="spaceBetweenRectangle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  <dgm:pt modelId="{30B0FB88-0646-4EC6-AD72-DC835716094B}" type="pres">
      <dgm:prSet presAssocID="{0E69E783-A239-48BD-B490-4B760D669D4E}" presName="parentLin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  <dgm:pt modelId="{2616D71D-4BD8-4FA9-98C8-B347DAC2B7C1}" type="pres">
      <dgm:prSet presAssocID="{0E69E783-A239-48BD-B490-4B760D669D4E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201FFA77-58ED-4E50-94E9-C12E40A108FA}" type="pres">
      <dgm:prSet presAssocID="{0E69E783-A239-48BD-B490-4B760D669D4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FB664-9936-471A-84B8-90DE0338DFF7}" type="pres">
      <dgm:prSet presAssocID="{0E69E783-A239-48BD-B490-4B760D669D4E}" presName="negativeSpace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  <dgm:pt modelId="{28F4FEC8-9712-4C06-9F01-84AD4F2D9BD6}" type="pres">
      <dgm:prSet presAssocID="{0E69E783-A239-48BD-B490-4B760D669D4E}" presName="childText" presStyleLbl="conFgAcc1" presStyleIdx="2" presStyleCnt="7">
        <dgm:presLayoutVars>
          <dgm:bulletEnabled val="1"/>
        </dgm:presLayoutVars>
      </dgm:prSet>
      <dgm:spPr>
        <a:solidFill>
          <a:schemeClr val="accent2">
            <a:lumMod val="50000"/>
            <a:alpha val="90000"/>
          </a:schemeClr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  <dgm:pt modelId="{5F267EF0-A422-4497-B8FA-A5D69C4CA739}" type="pres">
      <dgm:prSet presAssocID="{CFC5E452-5E73-4972-99E3-319D787696CE}" presName="spaceBetweenRectangle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  <dgm:pt modelId="{D13C150D-36B7-42EC-AD08-5D2D866F4575}" type="pres">
      <dgm:prSet presAssocID="{D5F046D3-0133-4A9D-8C60-D21CEFF961A1}" presName="parentLin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  <dgm:pt modelId="{4AF07666-2DE3-4004-8546-9D87B1E39B9A}" type="pres">
      <dgm:prSet presAssocID="{D5F046D3-0133-4A9D-8C60-D21CEFF961A1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3B9262A0-7283-443A-BAB6-1AA1A57558DF}" type="pres">
      <dgm:prSet presAssocID="{D5F046D3-0133-4A9D-8C60-D21CEFF961A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150B3-5B82-4BC2-8598-C8950936B72F}" type="pres">
      <dgm:prSet presAssocID="{D5F046D3-0133-4A9D-8C60-D21CEFF961A1}" presName="negativeSpace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  <dgm:pt modelId="{7D0CE70E-AB83-478D-A05C-3F0E4C901CE7}" type="pres">
      <dgm:prSet presAssocID="{D5F046D3-0133-4A9D-8C60-D21CEFF961A1}" presName="childText" presStyleLbl="conFgAcc1" presStyleIdx="3" presStyleCnt="7">
        <dgm:presLayoutVars>
          <dgm:bulletEnabled val="1"/>
        </dgm:presLayoutVars>
      </dgm:prSet>
      <dgm:spPr>
        <a:solidFill>
          <a:schemeClr val="accent2">
            <a:lumMod val="50000"/>
            <a:alpha val="90000"/>
          </a:schemeClr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  <dgm:pt modelId="{A7A32423-6408-4AD5-8304-D17C829BA9AE}" type="pres">
      <dgm:prSet presAssocID="{132C1DFA-6F96-4846-8BE9-CB643D9C4A1C}" presName="spaceBetweenRectangle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  <dgm:pt modelId="{F74293BD-8233-4455-9FA7-F62DBAFCF632}" type="pres">
      <dgm:prSet presAssocID="{12208818-7F01-43D8-9CB0-DC2BED712516}" presName="parentLin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  <dgm:pt modelId="{47907EEB-01C0-42D4-A6FE-D16E218823DF}" type="pres">
      <dgm:prSet presAssocID="{12208818-7F01-43D8-9CB0-DC2BED712516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84C49024-F2E1-476C-956B-A43B64D00885}" type="pres">
      <dgm:prSet presAssocID="{12208818-7F01-43D8-9CB0-DC2BED71251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894DC-17F6-4138-AB9C-41C4DF8BEC2C}" type="pres">
      <dgm:prSet presAssocID="{12208818-7F01-43D8-9CB0-DC2BED712516}" presName="negativeSpace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  <dgm:pt modelId="{9A3A103C-82B3-4218-8F08-CA08DEF419B4}" type="pres">
      <dgm:prSet presAssocID="{12208818-7F01-43D8-9CB0-DC2BED712516}" presName="childText" presStyleLbl="conFgAcc1" presStyleIdx="4" presStyleCnt="7">
        <dgm:presLayoutVars>
          <dgm:bulletEnabled val="1"/>
        </dgm:presLayoutVars>
      </dgm:prSet>
      <dgm:spPr>
        <a:solidFill>
          <a:schemeClr val="accent2">
            <a:lumMod val="50000"/>
            <a:alpha val="90000"/>
          </a:schemeClr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  <dgm:pt modelId="{3EB3B398-AC37-49D6-B1BB-159058D7127B}" type="pres">
      <dgm:prSet presAssocID="{2160C58C-8033-4182-936C-E744A115DC21}" presName="spaceBetweenRectangle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  <dgm:pt modelId="{35CFF874-EF14-48B3-870E-8BF2F4DAA2D9}" type="pres">
      <dgm:prSet presAssocID="{91E75174-9263-4BA7-A0F2-0F1A673E73EB}" presName="parentLin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  <dgm:pt modelId="{9E474556-7A3C-4954-8C20-7BC6D17203DE}" type="pres">
      <dgm:prSet presAssocID="{91E75174-9263-4BA7-A0F2-0F1A673E73EB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E68F79F8-8DC3-45EE-8106-3B9639A65E27}" type="pres">
      <dgm:prSet presAssocID="{91E75174-9263-4BA7-A0F2-0F1A673E73E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1EB23-885C-44D9-B070-D6D624577378}" type="pres">
      <dgm:prSet presAssocID="{91E75174-9263-4BA7-A0F2-0F1A673E73EB}" presName="negativeSpace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  <dgm:pt modelId="{241D49D1-CD6E-4FE8-87A7-91437F79D0F5}" type="pres">
      <dgm:prSet presAssocID="{91E75174-9263-4BA7-A0F2-0F1A673E73EB}" presName="childText" presStyleLbl="conFgAcc1" presStyleIdx="5" presStyleCnt="7">
        <dgm:presLayoutVars>
          <dgm:bulletEnabled val="1"/>
        </dgm:presLayoutVars>
      </dgm:prSet>
      <dgm:spPr>
        <a:solidFill>
          <a:schemeClr val="accent2">
            <a:lumMod val="50000"/>
            <a:alpha val="90000"/>
          </a:schemeClr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  <dgm:pt modelId="{9BAD757E-7D73-4FA2-9897-B1D260159DF0}" type="pres">
      <dgm:prSet presAssocID="{D59064AF-0ECC-44A9-9C35-3A6653D33684}" presName="spaceBetweenRectangle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  <dgm:pt modelId="{25926DFD-5FF5-4E53-9317-AAB1ECEC656B}" type="pres">
      <dgm:prSet presAssocID="{23C5015E-B334-4F17-A2B3-5D1330F4868D}" presName="parentLin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  <dgm:pt modelId="{52C3939A-D8FA-4004-91C5-8D4B89436103}" type="pres">
      <dgm:prSet presAssocID="{23C5015E-B334-4F17-A2B3-5D1330F4868D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878FF1A9-8739-4553-9D5E-F78454F3FA0C}" type="pres">
      <dgm:prSet presAssocID="{23C5015E-B334-4F17-A2B3-5D1330F4868D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FB602-E188-4289-8316-229CE7B674FC}" type="pres">
      <dgm:prSet presAssocID="{23C5015E-B334-4F17-A2B3-5D1330F4868D}" presName="negativeSpace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  <dgm:pt modelId="{5946C862-0A0E-4732-8ED9-71812A46FD7A}" type="pres">
      <dgm:prSet presAssocID="{23C5015E-B334-4F17-A2B3-5D1330F4868D}" presName="childText" presStyleLbl="conFgAcc1" presStyleIdx="6" presStyleCnt="7">
        <dgm:presLayoutVars>
          <dgm:bulletEnabled val="1"/>
        </dgm:presLayoutVars>
      </dgm:prSet>
      <dgm:spPr>
        <a:solidFill>
          <a:schemeClr val="accent2">
            <a:lumMod val="50000"/>
            <a:alpha val="90000"/>
          </a:schemeClr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</dgm:ptLst>
  <dgm:cxnLst>
    <dgm:cxn modelId="{B0251D98-C06F-4349-B523-69D1273760C9}" type="presOf" srcId="{91E75174-9263-4BA7-A0F2-0F1A673E73EB}" destId="{E68F79F8-8DC3-45EE-8106-3B9639A65E27}" srcOrd="1" destOrd="0" presId="urn:microsoft.com/office/officeart/2005/8/layout/list1"/>
    <dgm:cxn modelId="{B96EC590-0FEC-4690-B10B-0DE078092584}" type="presOf" srcId="{12208818-7F01-43D8-9CB0-DC2BED712516}" destId="{47907EEB-01C0-42D4-A6FE-D16E218823DF}" srcOrd="0" destOrd="0" presId="urn:microsoft.com/office/officeart/2005/8/layout/list1"/>
    <dgm:cxn modelId="{F9BADF83-F86F-40A6-B3E7-A83C9D5D78C8}" srcId="{91C290BD-A5B4-4CE4-A0F9-C90125322791}" destId="{F6C286C9-EB1E-4FDD-9148-8B8F1377D8E9}" srcOrd="0" destOrd="0" parTransId="{9F1AEEB3-750C-489C-A902-5F496777C4BB}" sibTransId="{1C408088-5AE8-4F41-99AA-2F01F4927FAB}"/>
    <dgm:cxn modelId="{7DD6863D-E8A4-4C70-81B5-8141A35C7832}" type="presOf" srcId="{12208818-7F01-43D8-9CB0-DC2BED712516}" destId="{84C49024-F2E1-476C-956B-A43B64D00885}" srcOrd="1" destOrd="0" presId="urn:microsoft.com/office/officeart/2005/8/layout/list1"/>
    <dgm:cxn modelId="{42680892-FC81-4AEA-AAC3-38970FA3103B}" srcId="{91C290BD-A5B4-4CE4-A0F9-C90125322791}" destId="{54CFB957-C947-4A5C-8F4E-F5FE35FC0764}" srcOrd="1" destOrd="0" parTransId="{AE27A3F5-B937-4744-8ADD-D023F87F1AB3}" sibTransId="{D7FA11F7-5385-46FE-B344-B7C68150C5C4}"/>
    <dgm:cxn modelId="{A712A132-5C61-494B-895D-79390F06B758}" type="presOf" srcId="{91E75174-9263-4BA7-A0F2-0F1A673E73EB}" destId="{9E474556-7A3C-4954-8C20-7BC6D17203DE}" srcOrd="0" destOrd="0" presId="urn:microsoft.com/office/officeart/2005/8/layout/list1"/>
    <dgm:cxn modelId="{A6FF60CD-3D68-494E-8081-33B2BC06E521}" type="presOf" srcId="{91C290BD-A5B4-4CE4-A0F9-C90125322791}" destId="{0F4ECEA1-D737-4156-B10B-103AAD2167AE}" srcOrd="0" destOrd="0" presId="urn:microsoft.com/office/officeart/2005/8/layout/list1"/>
    <dgm:cxn modelId="{A496F76D-17D1-4F94-8158-9EDC7B3E15AE}" srcId="{91C290BD-A5B4-4CE4-A0F9-C90125322791}" destId="{91E75174-9263-4BA7-A0F2-0F1A673E73EB}" srcOrd="5" destOrd="0" parTransId="{FC59B94A-E50C-49F2-8468-2DE9036756AF}" sibTransId="{D59064AF-0ECC-44A9-9C35-3A6653D33684}"/>
    <dgm:cxn modelId="{5F7B15D2-30A1-48AF-9A1F-6E6350A1DA22}" type="presOf" srcId="{23C5015E-B334-4F17-A2B3-5D1330F4868D}" destId="{878FF1A9-8739-4553-9D5E-F78454F3FA0C}" srcOrd="1" destOrd="0" presId="urn:microsoft.com/office/officeart/2005/8/layout/list1"/>
    <dgm:cxn modelId="{450CF05D-6471-41FD-8477-EC0FE59ABB0A}" srcId="{91C290BD-A5B4-4CE4-A0F9-C90125322791}" destId="{23C5015E-B334-4F17-A2B3-5D1330F4868D}" srcOrd="6" destOrd="0" parTransId="{9A3D8B99-E8F5-486D-8A6F-3B0B5ECC1078}" sibTransId="{18A867A4-0800-4671-95D0-241D2FFD9FBC}"/>
    <dgm:cxn modelId="{FF7F64EB-7C20-4DC6-B76F-6DF5918B5AA8}" type="presOf" srcId="{0E69E783-A239-48BD-B490-4B760D669D4E}" destId="{201FFA77-58ED-4E50-94E9-C12E40A108FA}" srcOrd="1" destOrd="0" presId="urn:microsoft.com/office/officeart/2005/8/layout/list1"/>
    <dgm:cxn modelId="{95278344-7820-419F-BAB9-08C2792F8D89}" srcId="{91C290BD-A5B4-4CE4-A0F9-C90125322791}" destId="{12208818-7F01-43D8-9CB0-DC2BED712516}" srcOrd="4" destOrd="0" parTransId="{AF9456A1-D190-45B5-9A15-E4D4BE525CF9}" sibTransId="{2160C58C-8033-4182-936C-E744A115DC21}"/>
    <dgm:cxn modelId="{72CB7977-5C97-4D8A-AFD7-223E8226CB32}" type="presOf" srcId="{D5F046D3-0133-4A9D-8C60-D21CEFF961A1}" destId="{3B9262A0-7283-443A-BAB6-1AA1A57558DF}" srcOrd="1" destOrd="0" presId="urn:microsoft.com/office/officeart/2005/8/layout/list1"/>
    <dgm:cxn modelId="{672B9CE7-10A8-47B8-975E-9AE67A49391F}" type="presOf" srcId="{54CFB957-C947-4A5C-8F4E-F5FE35FC0764}" destId="{40B42716-F3AB-42EA-9B58-728D2C8275C7}" srcOrd="1" destOrd="0" presId="urn:microsoft.com/office/officeart/2005/8/layout/list1"/>
    <dgm:cxn modelId="{8C9FD220-50ED-4A73-8C50-8D31079C2AED}" srcId="{91C290BD-A5B4-4CE4-A0F9-C90125322791}" destId="{0E69E783-A239-48BD-B490-4B760D669D4E}" srcOrd="2" destOrd="0" parTransId="{69C01328-CEF3-4658-9092-6A980370F682}" sibTransId="{CFC5E452-5E73-4972-99E3-319D787696CE}"/>
    <dgm:cxn modelId="{B732148E-33D0-46EC-8D50-A5D3B1245BF9}" type="presOf" srcId="{54CFB957-C947-4A5C-8F4E-F5FE35FC0764}" destId="{89C6EC7D-6328-4FAA-AC09-C0134707D621}" srcOrd="0" destOrd="0" presId="urn:microsoft.com/office/officeart/2005/8/layout/list1"/>
    <dgm:cxn modelId="{16A619B9-3A83-4CE1-A93A-522ACA3E8230}" type="presOf" srcId="{D5F046D3-0133-4A9D-8C60-D21CEFF961A1}" destId="{4AF07666-2DE3-4004-8546-9D87B1E39B9A}" srcOrd="0" destOrd="0" presId="urn:microsoft.com/office/officeart/2005/8/layout/list1"/>
    <dgm:cxn modelId="{BC8FD207-7E93-4E83-BB2A-0B8DA4C184C8}" srcId="{91C290BD-A5B4-4CE4-A0F9-C90125322791}" destId="{D5F046D3-0133-4A9D-8C60-D21CEFF961A1}" srcOrd="3" destOrd="0" parTransId="{2D1A659C-EDB7-4553-BA4B-4C2343B14494}" sibTransId="{132C1DFA-6F96-4846-8BE9-CB643D9C4A1C}"/>
    <dgm:cxn modelId="{81B176FF-8606-494B-A3E6-D2C7BC50219B}" type="presOf" srcId="{F6C286C9-EB1E-4FDD-9148-8B8F1377D8E9}" destId="{6C555D88-187B-4A11-8551-6C59DD96EFA4}" srcOrd="0" destOrd="0" presId="urn:microsoft.com/office/officeart/2005/8/layout/list1"/>
    <dgm:cxn modelId="{F0B3D9D0-2F2D-4721-9FB8-A8D85D414D0D}" type="presOf" srcId="{0E69E783-A239-48BD-B490-4B760D669D4E}" destId="{2616D71D-4BD8-4FA9-98C8-B347DAC2B7C1}" srcOrd="0" destOrd="0" presId="urn:microsoft.com/office/officeart/2005/8/layout/list1"/>
    <dgm:cxn modelId="{64DC8C56-B309-4E5D-ABAC-940EC51538BA}" type="presOf" srcId="{23C5015E-B334-4F17-A2B3-5D1330F4868D}" destId="{52C3939A-D8FA-4004-91C5-8D4B89436103}" srcOrd="0" destOrd="0" presId="urn:microsoft.com/office/officeart/2005/8/layout/list1"/>
    <dgm:cxn modelId="{6261DE62-909E-4EBC-9C8C-33CAD1F838C4}" type="presOf" srcId="{F6C286C9-EB1E-4FDD-9148-8B8F1377D8E9}" destId="{6B13478D-B736-4A4C-9AD8-98AFF6A418FA}" srcOrd="1" destOrd="0" presId="urn:microsoft.com/office/officeart/2005/8/layout/list1"/>
    <dgm:cxn modelId="{51A6A8CE-99CF-4051-9363-3370202EEBC0}" type="presParOf" srcId="{0F4ECEA1-D737-4156-B10B-103AAD2167AE}" destId="{869408EF-B375-411C-A70F-A3E66A6A9A8D}" srcOrd="0" destOrd="0" presId="urn:microsoft.com/office/officeart/2005/8/layout/list1"/>
    <dgm:cxn modelId="{3EDEC07D-1A36-4084-B861-68D79B8BAD94}" type="presParOf" srcId="{869408EF-B375-411C-A70F-A3E66A6A9A8D}" destId="{6C555D88-187B-4A11-8551-6C59DD96EFA4}" srcOrd="0" destOrd="0" presId="urn:microsoft.com/office/officeart/2005/8/layout/list1"/>
    <dgm:cxn modelId="{29351080-AB4E-4319-8C95-9246D5972F06}" type="presParOf" srcId="{869408EF-B375-411C-A70F-A3E66A6A9A8D}" destId="{6B13478D-B736-4A4C-9AD8-98AFF6A418FA}" srcOrd="1" destOrd="0" presId="urn:microsoft.com/office/officeart/2005/8/layout/list1"/>
    <dgm:cxn modelId="{519E49FA-82C9-4069-A2C2-B3AFDEBCA2FD}" type="presParOf" srcId="{0F4ECEA1-D737-4156-B10B-103AAD2167AE}" destId="{6A9B549E-B1D9-4F06-A625-A3F511CBB449}" srcOrd="1" destOrd="0" presId="urn:microsoft.com/office/officeart/2005/8/layout/list1"/>
    <dgm:cxn modelId="{C4860EB1-D7CA-4F19-A4E2-3B7ED438A89C}" type="presParOf" srcId="{0F4ECEA1-D737-4156-B10B-103AAD2167AE}" destId="{5C92662E-E3DA-4803-AC36-4993C46DC08B}" srcOrd="2" destOrd="0" presId="urn:microsoft.com/office/officeart/2005/8/layout/list1"/>
    <dgm:cxn modelId="{87E26F12-BDDB-4E9F-8B97-052C0356B0E7}" type="presParOf" srcId="{0F4ECEA1-D737-4156-B10B-103AAD2167AE}" destId="{1F2FE17A-C556-4CD7-BA1F-06E3A05D6E3A}" srcOrd="3" destOrd="0" presId="urn:microsoft.com/office/officeart/2005/8/layout/list1"/>
    <dgm:cxn modelId="{F1182207-21C2-47BE-9A8F-C3B6F58C7F40}" type="presParOf" srcId="{0F4ECEA1-D737-4156-B10B-103AAD2167AE}" destId="{15991B8E-875D-4623-B63E-611C068125EC}" srcOrd="4" destOrd="0" presId="urn:microsoft.com/office/officeart/2005/8/layout/list1"/>
    <dgm:cxn modelId="{39A9B8CF-4A74-4700-A4B2-982B76E4426D}" type="presParOf" srcId="{15991B8E-875D-4623-B63E-611C068125EC}" destId="{89C6EC7D-6328-4FAA-AC09-C0134707D621}" srcOrd="0" destOrd="0" presId="urn:microsoft.com/office/officeart/2005/8/layout/list1"/>
    <dgm:cxn modelId="{6516E0A9-7F19-4EC2-8944-44D4C7B96D8A}" type="presParOf" srcId="{15991B8E-875D-4623-B63E-611C068125EC}" destId="{40B42716-F3AB-42EA-9B58-728D2C8275C7}" srcOrd="1" destOrd="0" presId="urn:microsoft.com/office/officeart/2005/8/layout/list1"/>
    <dgm:cxn modelId="{0653BA57-AE74-4603-86FF-2010BE03C250}" type="presParOf" srcId="{0F4ECEA1-D737-4156-B10B-103AAD2167AE}" destId="{F754BF9D-00B5-45D1-9CD5-971A7441CBD2}" srcOrd="5" destOrd="0" presId="urn:microsoft.com/office/officeart/2005/8/layout/list1"/>
    <dgm:cxn modelId="{6699E7F3-1469-4893-AD73-324134CF95EB}" type="presParOf" srcId="{0F4ECEA1-D737-4156-B10B-103AAD2167AE}" destId="{E7556DDF-A286-4F69-8AE3-D02B0310C966}" srcOrd="6" destOrd="0" presId="urn:microsoft.com/office/officeart/2005/8/layout/list1"/>
    <dgm:cxn modelId="{41FFA7F9-D5CD-4FF1-AE4F-47A3F8425518}" type="presParOf" srcId="{0F4ECEA1-D737-4156-B10B-103AAD2167AE}" destId="{24E1042A-C742-447B-BB44-ABD539BBF0CD}" srcOrd="7" destOrd="0" presId="urn:microsoft.com/office/officeart/2005/8/layout/list1"/>
    <dgm:cxn modelId="{C2CDED8C-076A-4C45-8BDA-2EEDAB2F49C9}" type="presParOf" srcId="{0F4ECEA1-D737-4156-B10B-103AAD2167AE}" destId="{30B0FB88-0646-4EC6-AD72-DC835716094B}" srcOrd="8" destOrd="0" presId="urn:microsoft.com/office/officeart/2005/8/layout/list1"/>
    <dgm:cxn modelId="{A37EB0AC-5535-4FB4-9BAD-DB19E386C26A}" type="presParOf" srcId="{30B0FB88-0646-4EC6-AD72-DC835716094B}" destId="{2616D71D-4BD8-4FA9-98C8-B347DAC2B7C1}" srcOrd="0" destOrd="0" presId="urn:microsoft.com/office/officeart/2005/8/layout/list1"/>
    <dgm:cxn modelId="{4A0E01A8-5CAA-4F9E-B9C6-4B380768FA86}" type="presParOf" srcId="{30B0FB88-0646-4EC6-AD72-DC835716094B}" destId="{201FFA77-58ED-4E50-94E9-C12E40A108FA}" srcOrd="1" destOrd="0" presId="urn:microsoft.com/office/officeart/2005/8/layout/list1"/>
    <dgm:cxn modelId="{25449382-78C7-4C2D-AA0A-0670E289BC1B}" type="presParOf" srcId="{0F4ECEA1-D737-4156-B10B-103AAD2167AE}" destId="{AC3FB664-9936-471A-84B8-90DE0338DFF7}" srcOrd="9" destOrd="0" presId="urn:microsoft.com/office/officeart/2005/8/layout/list1"/>
    <dgm:cxn modelId="{687D2082-49AB-4AAB-842F-9E4096513A13}" type="presParOf" srcId="{0F4ECEA1-D737-4156-B10B-103AAD2167AE}" destId="{28F4FEC8-9712-4C06-9F01-84AD4F2D9BD6}" srcOrd="10" destOrd="0" presId="urn:microsoft.com/office/officeart/2005/8/layout/list1"/>
    <dgm:cxn modelId="{3E86C887-657C-41F4-9A2E-D3150B840E72}" type="presParOf" srcId="{0F4ECEA1-D737-4156-B10B-103AAD2167AE}" destId="{5F267EF0-A422-4497-B8FA-A5D69C4CA739}" srcOrd="11" destOrd="0" presId="urn:microsoft.com/office/officeart/2005/8/layout/list1"/>
    <dgm:cxn modelId="{9C0CF62A-12F8-40C8-A0C4-0C13A46361C8}" type="presParOf" srcId="{0F4ECEA1-D737-4156-B10B-103AAD2167AE}" destId="{D13C150D-36B7-42EC-AD08-5D2D866F4575}" srcOrd="12" destOrd="0" presId="urn:microsoft.com/office/officeart/2005/8/layout/list1"/>
    <dgm:cxn modelId="{59D65FE3-AC2E-40EC-A354-9BACBABE18D2}" type="presParOf" srcId="{D13C150D-36B7-42EC-AD08-5D2D866F4575}" destId="{4AF07666-2DE3-4004-8546-9D87B1E39B9A}" srcOrd="0" destOrd="0" presId="urn:microsoft.com/office/officeart/2005/8/layout/list1"/>
    <dgm:cxn modelId="{B56AE972-7F20-4CCF-B46A-9CD0456EF5C7}" type="presParOf" srcId="{D13C150D-36B7-42EC-AD08-5D2D866F4575}" destId="{3B9262A0-7283-443A-BAB6-1AA1A57558DF}" srcOrd="1" destOrd="0" presId="urn:microsoft.com/office/officeart/2005/8/layout/list1"/>
    <dgm:cxn modelId="{F7783091-DD0F-445A-8612-1523147DD15B}" type="presParOf" srcId="{0F4ECEA1-D737-4156-B10B-103AAD2167AE}" destId="{44E150B3-5B82-4BC2-8598-C8950936B72F}" srcOrd="13" destOrd="0" presId="urn:microsoft.com/office/officeart/2005/8/layout/list1"/>
    <dgm:cxn modelId="{DD908BDF-2BB9-434C-8B96-3DC416B60350}" type="presParOf" srcId="{0F4ECEA1-D737-4156-B10B-103AAD2167AE}" destId="{7D0CE70E-AB83-478D-A05C-3F0E4C901CE7}" srcOrd="14" destOrd="0" presId="urn:microsoft.com/office/officeart/2005/8/layout/list1"/>
    <dgm:cxn modelId="{5C694E21-7FD3-4AA2-8D5B-0667D592B9C2}" type="presParOf" srcId="{0F4ECEA1-D737-4156-B10B-103AAD2167AE}" destId="{A7A32423-6408-4AD5-8304-D17C829BA9AE}" srcOrd="15" destOrd="0" presId="urn:microsoft.com/office/officeart/2005/8/layout/list1"/>
    <dgm:cxn modelId="{05E445B4-BA99-48EB-9A49-0CF2509F5D15}" type="presParOf" srcId="{0F4ECEA1-D737-4156-B10B-103AAD2167AE}" destId="{F74293BD-8233-4455-9FA7-F62DBAFCF632}" srcOrd="16" destOrd="0" presId="urn:microsoft.com/office/officeart/2005/8/layout/list1"/>
    <dgm:cxn modelId="{8FC8AC64-C8D4-4AAF-9802-E7B9E854D046}" type="presParOf" srcId="{F74293BD-8233-4455-9FA7-F62DBAFCF632}" destId="{47907EEB-01C0-42D4-A6FE-D16E218823DF}" srcOrd="0" destOrd="0" presId="urn:microsoft.com/office/officeart/2005/8/layout/list1"/>
    <dgm:cxn modelId="{15F099A4-812E-4585-981C-23E25D6E5FDB}" type="presParOf" srcId="{F74293BD-8233-4455-9FA7-F62DBAFCF632}" destId="{84C49024-F2E1-476C-956B-A43B64D00885}" srcOrd="1" destOrd="0" presId="urn:microsoft.com/office/officeart/2005/8/layout/list1"/>
    <dgm:cxn modelId="{730DFEE4-6446-42A3-B1C9-E6629FE7CB19}" type="presParOf" srcId="{0F4ECEA1-D737-4156-B10B-103AAD2167AE}" destId="{027894DC-17F6-4138-AB9C-41C4DF8BEC2C}" srcOrd="17" destOrd="0" presId="urn:microsoft.com/office/officeart/2005/8/layout/list1"/>
    <dgm:cxn modelId="{333514E5-061D-4978-9D1B-A6A3BBA86967}" type="presParOf" srcId="{0F4ECEA1-D737-4156-B10B-103AAD2167AE}" destId="{9A3A103C-82B3-4218-8F08-CA08DEF419B4}" srcOrd="18" destOrd="0" presId="urn:microsoft.com/office/officeart/2005/8/layout/list1"/>
    <dgm:cxn modelId="{D41D6AC0-190F-4B7B-9088-30D360996F5B}" type="presParOf" srcId="{0F4ECEA1-D737-4156-B10B-103AAD2167AE}" destId="{3EB3B398-AC37-49D6-B1BB-159058D7127B}" srcOrd="19" destOrd="0" presId="urn:microsoft.com/office/officeart/2005/8/layout/list1"/>
    <dgm:cxn modelId="{40475A06-96C7-4E18-860C-4B8E463D0F32}" type="presParOf" srcId="{0F4ECEA1-D737-4156-B10B-103AAD2167AE}" destId="{35CFF874-EF14-48B3-870E-8BF2F4DAA2D9}" srcOrd="20" destOrd="0" presId="urn:microsoft.com/office/officeart/2005/8/layout/list1"/>
    <dgm:cxn modelId="{BAB16DF7-429A-45F7-A5F9-F2813B5CF2E6}" type="presParOf" srcId="{35CFF874-EF14-48B3-870E-8BF2F4DAA2D9}" destId="{9E474556-7A3C-4954-8C20-7BC6D17203DE}" srcOrd="0" destOrd="0" presId="urn:microsoft.com/office/officeart/2005/8/layout/list1"/>
    <dgm:cxn modelId="{D5D2419A-D499-4FB9-BA61-E0128744DB37}" type="presParOf" srcId="{35CFF874-EF14-48B3-870E-8BF2F4DAA2D9}" destId="{E68F79F8-8DC3-45EE-8106-3B9639A65E27}" srcOrd="1" destOrd="0" presId="urn:microsoft.com/office/officeart/2005/8/layout/list1"/>
    <dgm:cxn modelId="{5D231659-FB02-478F-A6F4-482E0B010367}" type="presParOf" srcId="{0F4ECEA1-D737-4156-B10B-103AAD2167AE}" destId="{0F71EB23-885C-44D9-B070-D6D624577378}" srcOrd="21" destOrd="0" presId="urn:microsoft.com/office/officeart/2005/8/layout/list1"/>
    <dgm:cxn modelId="{22D79252-0741-4118-B8D4-E0FCDA38BD75}" type="presParOf" srcId="{0F4ECEA1-D737-4156-B10B-103AAD2167AE}" destId="{241D49D1-CD6E-4FE8-87A7-91437F79D0F5}" srcOrd="22" destOrd="0" presId="urn:microsoft.com/office/officeart/2005/8/layout/list1"/>
    <dgm:cxn modelId="{80D8C15E-69A0-418A-B4EB-EC0695C2CB04}" type="presParOf" srcId="{0F4ECEA1-D737-4156-B10B-103AAD2167AE}" destId="{9BAD757E-7D73-4FA2-9897-B1D260159DF0}" srcOrd="23" destOrd="0" presId="urn:microsoft.com/office/officeart/2005/8/layout/list1"/>
    <dgm:cxn modelId="{5428CC58-AE30-4D5C-9ADE-B89DD51424CD}" type="presParOf" srcId="{0F4ECEA1-D737-4156-B10B-103AAD2167AE}" destId="{25926DFD-5FF5-4E53-9317-AAB1ECEC656B}" srcOrd="24" destOrd="0" presId="urn:microsoft.com/office/officeart/2005/8/layout/list1"/>
    <dgm:cxn modelId="{D7A08BCD-95A3-4BED-B70D-DD99994699F3}" type="presParOf" srcId="{25926DFD-5FF5-4E53-9317-AAB1ECEC656B}" destId="{52C3939A-D8FA-4004-91C5-8D4B89436103}" srcOrd="0" destOrd="0" presId="urn:microsoft.com/office/officeart/2005/8/layout/list1"/>
    <dgm:cxn modelId="{8E14B8C5-42FB-4B4E-A0C3-680729B1AA47}" type="presParOf" srcId="{25926DFD-5FF5-4E53-9317-AAB1ECEC656B}" destId="{878FF1A9-8739-4553-9D5E-F78454F3FA0C}" srcOrd="1" destOrd="0" presId="urn:microsoft.com/office/officeart/2005/8/layout/list1"/>
    <dgm:cxn modelId="{624C9A96-AD5B-4A4D-8F9B-EE92149607E4}" type="presParOf" srcId="{0F4ECEA1-D737-4156-B10B-103AAD2167AE}" destId="{2BDFB602-E188-4289-8316-229CE7B674FC}" srcOrd="25" destOrd="0" presId="urn:microsoft.com/office/officeart/2005/8/layout/list1"/>
    <dgm:cxn modelId="{0598752E-8AFD-433D-98D7-8D454045AED2}" type="presParOf" srcId="{0F4ECEA1-D737-4156-B10B-103AAD2167AE}" destId="{5946C862-0A0E-4732-8ED9-71812A46FD7A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70F6E70-0A40-43A8-BE3A-28D55F8FB3F6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DC067E-92C2-4DA4-8C06-8B1A0EB228B1}">
      <dgm:prSet/>
      <dgm:spPr>
        <a:solidFill>
          <a:srgbClr val="7030A0"/>
        </a:solidFill>
      </dgm:spPr>
      <dgm:t>
        <a:bodyPr/>
        <a:lstStyle/>
        <a:p>
          <a:pPr rtl="0"/>
          <a:r>
            <a:rPr lang="bn-IN" smtClean="0"/>
            <a:t>দলীয় কাজ</a:t>
          </a:r>
          <a:endParaRPr lang="en-US"/>
        </a:p>
      </dgm:t>
    </dgm:pt>
    <dgm:pt modelId="{48A49EFC-52CF-420B-B8E6-B2199B585446}" type="parTrans" cxnId="{8DC4FE4E-965B-48F5-B8C1-5799C00B1C31}">
      <dgm:prSet/>
      <dgm:spPr/>
      <dgm:t>
        <a:bodyPr/>
        <a:lstStyle/>
        <a:p>
          <a:endParaRPr lang="en-US"/>
        </a:p>
      </dgm:t>
    </dgm:pt>
    <dgm:pt modelId="{19D6E68D-963A-4141-87D0-7B0E261BC1EF}" type="sibTrans" cxnId="{8DC4FE4E-965B-48F5-B8C1-5799C00B1C31}">
      <dgm:prSet/>
      <dgm:spPr/>
      <dgm:t>
        <a:bodyPr/>
        <a:lstStyle/>
        <a:p>
          <a:endParaRPr lang="en-US"/>
        </a:p>
      </dgm:t>
    </dgm:pt>
    <dgm:pt modelId="{1FE0106E-4B6B-4056-A382-C8CDE78C6505}" type="pres">
      <dgm:prSet presAssocID="{270F6E70-0A40-43A8-BE3A-28D55F8FB3F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118CFE3-2325-41FA-BC86-B69FF7F6D901}" type="pres">
      <dgm:prSet presAssocID="{5DDC067E-92C2-4DA4-8C06-8B1A0EB228B1}" presName="horFlow" presStyleCnt="0"/>
      <dgm:spPr/>
    </dgm:pt>
    <dgm:pt modelId="{3708E159-8AC9-4B84-A8B7-26BB77DF83F4}" type="pres">
      <dgm:prSet presAssocID="{5DDC067E-92C2-4DA4-8C06-8B1A0EB228B1}" presName="bigChev" presStyleLbl="node1" presStyleIdx="0" presStyleCnt="1" custScaleX="235419"/>
      <dgm:spPr/>
      <dgm:t>
        <a:bodyPr/>
        <a:lstStyle/>
        <a:p>
          <a:endParaRPr lang="en-US"/>
        </a:p>
      </dgm:t>
    </dgm:pt>
  </dgm:ptLst>
  <dgm:cxnLst>
    <dgm:cxn modelId="{8DC4FE4E-965B-48F5-B8C1-5799C00B1C31}" srcId="{270F6E70-0A40-43A8-BE3A-28D55F8FB3F6}" destId="{5DDC067E-92C2-4DA4-8C06-8B1A0EB228B1}" srcOrd="0" destOrd="0" parTransId="{48A49EFC-52CF-420B-B8E6-B2199B585446}" sibTransId="{19D6E68D-963A-4141-87D0-7B0E261BC1EF}"/>
    <dgm:cxn modelId="{7627935E-57BD-427E-80D3-2FB35285BFAC}" type="presOf" srcId="{5DDC067E-92C2-4DA4-8C06-8B1A0EB228B1}" destId="{3708E159-8AC9-4B84-A8B7-26BB77DF83F4}" srcOrd="0" destOrd="0" presId="urn:microsoft.com/office/officeart/2005/8/layout/lProcess3"/>
    <dgm:cxn modelId="{2F67B385-DB24-4417-903E-0810E5304792}" type="presOf" srcId="{270F6E70-0A40-43A8-BE3A-28D55F8FB3F6}" destId="{1FE0106E-4B6B-4056-A382-C8CDE78C6505}" srcOrd="0" destOrd="0" presId="urn:microsoft.com/office/officeart/2005/8/layout/lProcess3"/>
    <dgm:cxn modelId="{9B9560AB-D9AB-450E-A512-D54DAF4D5421}" type="presParOf" srcId="{1FE0106E-4B6B-4056-A382-C8CDE78C6505}" destId="{3118CFE3-2325-41FA-BC86-B69FF7F6D901}" srcOrd="0" destOrd="0" presId="urn:microsoft.com/office/officeart/2005/8/layout/lProcess3"/>
    <dgm:cxn modelId="{60B756B7-C20A-44DE-B53E-A087A76C8E87}" type="presParOf" srcId="{3118CFE3-2325-41FA-BC86-B69FF7F6D901}" destId="{3708E159-8AC9-4B84-A8B7-26BB77DF83F4}" srcOrd="0" destOrd="0" presId="urn:microsoft.com/office/officeart/2005/8/layout/lProcess3"/>
  </dgm:cxnLst>
  <dgm:bg>
    <a:solidFill>
      <a:srgbClr val="00B050"/>
    </a:solidFill>
    <a:effectLst>
      <a:innerShdw blurRad="114300">
        <a:prstClr val="black"/>
      </a:innerShdw>
    </a:effectLst>
  </dgm:bg>
  <dgm:whole>
    <a:ln w="57150"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CB8B316-4E66-4C2C-8813-C0F7AC2410D1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F1CE1E3-02CD-4CF3-8155-0F3E8E693EE6}">
      <dgm:prSet custT="1"/>
      <dgm:spPr>
        <a:solidFill>
          <a:schemeClr val="bg1"/>
        </a:solidFill>
        <a:ln w="76200">
          <a:solidFill>
            <a:srgbClr val="FF99FF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sz="4800" dirty="0" smtClean="0">
              <a:solidFill>
                <a:sysClr val="windowText" lastClr="000000"/>
              </a:solidFill>
            </a:rPr>
            <a:t>ছাত্ররা ৩টি দলে বিভক্ত হয়ে বাংলাদেশের শহর সামাজিক স্তরবিন্যাসের ধারা বিশ্লেষণ করবে</a:t>
          </a:r>
          <a:endParaRPr lang="en-US" sz="4800" dirty="0">
            <a:solidFill>
              <a:sysClr val="windowText" lastClr="000000"/>
            </a:solidFill>
          </a:endParaRPr>
        </a:p>
      </dgm:t>
    </dgm:pt>
    <dgm:pt modelId="{270C3C10-BAE0-42BF-B7F9-AF35A508C496}" type="parTrans" cxnId="{F79D7796-61DB-4B0A-AFAC-AB99C3747100}">
      <dgm:prSet/>
      <dgm:spPr/>
      <dgm:t>
        <a:bodyPr/>
        <a:lstStyle/>
        <a:p>
          <a:endParaRPr lang="en-US" sz="1200"/>
        </a:p>
      </dgm:t>
    </dgm:pt>
    <dgm:pt modelId="{1C8D622D-F671-4404-8A16-E905F5C66DBE}" type="sibTrans" cxnId="{F79D7796-61DB-4B0A-AFAC-AB99C3747100}">
      <dgm:prSet/>
      <dgm:spPr/>
      <dgm:t>
        <a:bodyPr/>
        <a:lstStyle/>
        <a:p>
          <a:endParaRPr lang="en-US" sz="1200"/>
        </a:p>
      </dgm:t>
    </dgm:pt>
    <dgm:pt modelId="{E80B5A97-9E26-4D26-803C-300C47105768}" type="pres">
      <dgm:prSet presAssocID="{9CB8B316-4E66-4C2C-8813-C0F7AC2410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F7CA0B-DF6D-4FD5-9A4E-65B735CE44CE}" type="pres">
      <dgm:prSet presAssocID="{DF1CE1E3-02CD-4CF3-8155-0F3E8E693EE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4E2657-86C2-414B-9966-9875294DE41E}" type="presOf" srcId="{DF1CE1E3-02CD-4CF3-8155-0F3E8E693EE6}" destId="{EBF7CA0B-DF6D-4FD5-9A4E-65B735CE44CE}" srcOrd="0" destOrd="0" presId="urn:microsoft.com/office/officeart/2005/8/layout/vList2"/>
    <dgm:cxn modelId="{F79D7796-61DB-4B0A-AFAC-AB99C3747100}" srcId="{9CB8B316-4E66-4C2C-8813-C0F7AC2410D1}" destId="{DF1CE1E3-02CD-4CF3-8155-0F3E8E693EE6}" srcOrd="0" destOrd="0" parTransId="{270C3C10-BAE0-42BF-B7F9-AF35A508C496}" sibTransId="{1C8D622D-F671-4404-8A16-E905F5C66DBE}"/>
    <dgm:cxn modelId="{4D82D50D-C8CA-4D57-ADD6-7C83BC5C2131}" type="presOf" srcId="{9CB8B316-4E66-4C2C-8813-C0F7AC2410D1}" destId="{E80B5A97-9E26-4D26-803C-300C47105768}" srcOrd="0" destOrd="0" presId="urn:microsoft.com/office/officeart/2005/8/layout/vList2"/>
    <dgm:cxn modelId="{FC9A948F-44AA-4A93-89DA-15E96B0CCB53}" type="presParOf" srcId="{E80B5A97-9E26-4D26-803C-300C47105768}" destId="{EBF7CA0B-DF6D-4FD5-9A4E-65B735CE44CE}" srcOrd="0" destOrd="0" presId="urn:microsoft.com/office/officeart/2005/8/layout/vList2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4D10C28-C6C5-493E-995D-F91C289DF18D}" type="doc">
      <dgm:prSet loTypeId="urn:microsoft.com/office/officeart/2005/8/layout/hProcess9" loCatId="process" qsTypeId="urn:microsoft.com/office/officeart/2005/8/quickstyle/3d3" qsCatId="3D" csTypeId="urn:microsoft.com/office/officeart/2005/8/colors/accent2_4" csCatId="accent2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20225CE3-1CA7-4BDE-856D-C8F9FC5D31C1}">
      <dgm:prSet/>
      <dgm:spPr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dirty="0" smtClean="0">
              <a:solidFill>
                <a:sysClr val="windowText" lastClr="000000"/>
              </a:solidFill>
            </a:rPr>
            <a:t>উত্তর</a:t>
          </a:r>
          <a:endParaRPr lang="en-US" dirty="0">
            <a:solidFill>
              <a:sysClr val="windowText" lastClr="000000"/>
            </a:solidFill>
          </a:endParaRPr>
        </a:p>
      </dgm:t>
    </dgm:pt>
    <dgm:pt modelId="{73D67FAF-AE9A-49DB-B3A1-AADAD301DEC9}" type="parTrans" cxnId="{D1797ED1-541B-4833-8627-B760D261FDAA}">
      <dgm:prSet/>
      <dgm:spPr/>
      <dgm:t>
        <a:bodyPr/>
        <a:lstStyle/>
        <a:p>
          <a:endParaRPr lang="en-US"/>
        </a:p>
      </dgm:t>
    </dgm:pt>
    <dgm:pt modelId="{0EB45777-7664-4029-8439-C439FD52326D}" type="sibTrans" cxnId="{D1797ED1-541B-4833-8627-B760D261FDAA}">
      <dgm:prSet/>
      <dgm:spPr/>
      <dgm:t>
        <a:bodyPr/>
        <a:lstStyle/>
        <a:p>
          <a:endParaRPr lang="en-US"/>
        </a:p>
      </dgm:t>
    </dgm:pt>
    <dgm:pt modelId="{D7E405EA-E36C-478E-9BB4-77958C881065}" type="pres">
      <dgm:prSet presAssocID="{04D10C28-C6C5-493E-995D-F91C289DF18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08FAAA-9CF3-4DCD-AFF7-AF1319BBE74F}" type="pres">
      <dgm:prSet presAssocID="{04D10C28-C6C5-493E-995D-F91C289DF18D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3CDBA7D3-1D4A-4BBF-B2A3-04212D746F24}" type="pres">
      <dgm:prSet presAssocID="{04D10C28-C6C5-493E-995D-F91C289DF18D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7CEEFC76-C8C7-4B72-836E-31F79F005EE8}" type="pres">
      <dgm:prSet presAssocID="{20225CE3-1CA7-4BDE-856D-C8F9FC5D31C1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797ED1-541B-4833-8627-B760D261FDAA}" srcId="{04D10C28-C6C5-493E-995D-F91C289DF18D}" destId="{20225CE3-1CA7-4BDE-856D-C8F9FC5D31C1}" srcOrd="0" destOrd="0" parTransId="{73D67FAF-AE9A-49DB-B3A1-AADAD301DEC9}" sibTransId="{0EB45777-7664-4029-8439-C439FD52326D}"/>
    <dgm:cxn modelId="{351DEFA9-E8DE-4DFD-A983-D9AB79918CD7}" type="presOf" srcId="{20225CE3-1CA7-4BDE-856D-C8F9FC5D31C1}" destId="{7CEEFC76-C8C7-4B72-836E-31F79F005EE8}" srcOrd="0" destOrd="0" presId="urn:microsoft.com/office/officeart/2005/8/layout/hProcess9"/>
    <dgm:cxn modelId="{300B071A-A003-446C-A990-F8553E235246}" type="presOf" srcId="{04D10C28-C6C5-493E-995D-F91C289DF18D}" destId="{D7E405EA-E36C-478E-9BB4-77958C881065}" srcOrd="0" destOrd="0" presId="urn:microsoft.com/office/officeart/2005/8/layout/hProcess9"/>
    <dgm:cxn modelId="{D31BE1D6-E6CC-438D-972F-2A42801F506A}" type="presParOf" srcId="{D7E405EA-E36C-478E-9BB4-77958C881065}" destId="{0E08FAAA-9CF3-4DCD-AFF7-AF1319BBE74F}" srcOrd="0" destOrd="0" presId="urn:microsoft.com/office/officeart/2005/8/layout/hProcess9"/>
    <dgm:cxn modelId="{892C5335-1025-4890-8A59-8ED79E08CD3F}" type="presParOf" srcId="{D7E405EA-E36C-478E-9BB4-77958C881065}" destId="{3CDBA7D3-1D4A-4BBF-B2A3-04212D746F24}" srcOrd="1" destOrd="0" presId="urn:microsoft.com/office/officeart/2005/8/layout/hProcess9"/>
    <dgm:cxn modelId="{DE063D97-AA66-4A7E-A151-D0A2D13C7D55}" type="presParOf" srcId="{3CDBA7D3-1D4A-4BBF-B2A3-04212D746F24}" destId="{7CEEFC76-C8C7-4B72-836E-31F79F005EE8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E85FBBE-C27F-4F1A-B7E9-C4FD5387EF44}" type="doc">
      <dgm:prSet loTypeId="urn:microsoft.com/office/officeart/2005/8/layout/vList2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8888ED1-A1A6-4228-96D8-5D8993654650}">
      <dgm:prSet custT="1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bn-IN" sz="2800" smtClean="0">
              <a:solidFill>
                <a:schemeClr val="tx1"/>
              </a:solidFill>
            </a:rPr>
            <a:t>(ক)সম্পত্তি/আয়ের ভিত্তিতেঃ</a:t>
          </a:r>
          <a:endParaRPr lang="en-US" sz="2800">
            <a:solidFill>
              <a:schemeClr val="tx1"/>
            </a:solidFill>
          </a:endParaRPr>
        </a:p>
      </dgm:t>
    </dgm:pt>
    <dgm:pt modelId="{A35900E1-7956-4BFF-9E20-739FAC7E67A9}" type="parTrans" cxnId="{7D1D8D97-8724-4B45-B1F1-CBA55D0AF486}">
      <dgm:prSet/>
      <dgm:spPr/>
      <dgm:t>
        <a:bodyPr/>
        <a:lstStyle/>
        <a:p>
          <a:endParaRPr lang="en-US"/>
        </a:p>
      </dgm:t>
    </dgm:pt>
    <dgm:pt modelId="{3A4AC9DE-F6D1-41FC-899A-267FE9EFCD7F}" type="sibTrans" cxnId="{7D1D8D97-8724-4B45-B1F1-CBA55D0AF486}">
      <dgm:prSet/>
      <dgm:spPr/>
      <dgm:t>
        <a:bodyPr/>
        <a:lstStyle/>
        <a:p>
          <a:endParaRPr lang="en-US"/>
        </a:p>
      </dgm:t>
    </dgm:pt>
    <dgm:pt modelId="{20A8AE34-83F0-4578-BD39-8140021170BE}">
      <dgm:prSet custT="1"/>
      <dgm:spPr/>
      <dgm:t>
        <a:bodyPr/>
        <a:lstStyle/>
        <a:p>
          <a:pPr rtl="0"/>
          <a:r>
            <a:rPr lang="bn-IN" sz="2800" dirty="0" smtClean="0">
              <a:solidFill>
                <a:schemeClr val="tx1"/>
              </a:solidFill>
            </a:rPr>
            <a:t>১।উচ্চবিত্ত শ্রেণি(</a:t>
          </a:r>
          <a:r>
            <a:rPr lang="en-US" sz="2800" dirty="0" smtClean="0">
              <a:solidFill>
                <a:schemeClr val="tx1"/>
              </a:solidFill>
            </a:rPr>
            <a:t>Higher Class</a:t>
          </a:r>
          <a:r>
            <a:rPr lang="bn-IN" sz="2800" dirty="0" smtClean="0">
              <a:solidFill>
                <a:schemeClr val="tx1"/>
              </a:solidFill>
            </a:rPr>
            <a:t>)</a:t>
          </a:r>
          <a:r>
            <a:rPr lang="en-US" sz="2800" dirty="0" smtClean="0">
              <a:solidFill>
                <a:schemeClr val="tx1"/>
              </a:solidFill>
            </a:rPr>
            <a:t>:</a:t>
          </a:r>
          <a:endParaRPr lang="en-US" sz="2800" dirty="0">
            <a:solidFill>
              <a:schemeClr val="tx1"/>
            </a:solidFill>
          </a:endParaRPr>
        </a:p>
      </dgm:t>
    </dgm:pt>
    <dgm:pt modelId="{D63C2358-C3AE-4FEE-A728-66AEB27E3B48}" type="parTrans" cxnId="{2F5106C6-2542-480C-ADBF-2B75FE210688}">
      <dgm:prSet/>
      <dgm:spPr/>
      <dgm:t>
        <a:bodyPr/>
        <a:lstStyle/>
        <a:p>
          <a:endParaRPr lang="en-US"/>
        </a:p>
      </dgm:t>
    </dgm:pt>
    <dgm:pt modelId="{593D8D5B-66D0-4A42-93F9-67E4F40C483F}" type="sibTrans" cxnId="{2F5106C6-2542-480C-ADBF-2B75FE210688}">
      <dgm:prSet/>
      <dgm:spPr/>
      <dgm:t>
        <a:bodyPr/>
        <a:lstStyle/>
        <a:p>
          <a:endParaRPr lang="en-US"/>
        </a:p>
      </dgm:t>
    </dgm:pt>
    <dgm:pt modelId="{508E1539-AA5B-4482-BF8E-9CCDBCD27D3F}">
      <dgm:prSet custT="1"/>
      <dgm:spPr/>
      <dgm:t>
        <a:bodyPr/>
        <a:lstStyle/>
        <a:p>
          <a:pPr rtl="0"/>
          <a:r>
            <a:rPr lang="bn-IN" sz="2800" dirty="0" smtClean="0">
              <a:solidFill>
                <a:schemeClr val="tx1"/>
              </a:solidFill>
            </a:rPr>
            <a:t>২।উচ্চ মধ্যবিত্ত শ্রেণি(</a:t>
          </a:r>
          <a:r>
            <a:rPr lang="en-US" sz="1800" dirty="0" err="1" smtClean="0">
              <a:solidFill>
                <a:schemeClr val="tx1"/>
              </a:solidFill>
            </a:rPr>
            <a:t>HigherMiddle</a:t>
          </a:r>
          <a:r>
            <a:rPr lang="en-US" sz="1800" dirty="0" smtClean="0">
              <a:solidFill>
                <a:schemeClr val="tx1"/>
              </a:solidFill>
            </a:rPr>
            <a:t> Class</a:t>
          </a:r>
          <a:r>
            <a:rPr lang="bn-IN" sz="1800" dirty="0" smtClean="0">
              <a:solidFill>
                <a:schemeClr val="tx1"/>
              </a:solidFill>
            </a:rPr>
            <a:t>)</a:t>
          </a:r>
          <a:r>
            <a:rPr lang="en-US" sz="1800" dirty="0" smtClean="0">
              <a:solidFill>
                <a:schemeClr val="tx1"/>
              </a:solidFill>
            </a:rPr>
            <a:t>:</a:t>
          </a:r>
          <a:endParaRPr lang="en-US" sz="1800" dirty="0">
            <a:solidFill>
              <a:schemeClr val="tx1"/>
            </a:solidFill>
          </a:endParaRPr>
        </a:p>
      </dgm:t>
    </dgm:pt>
    <dgm:pt modelId="{2C5ABA18-A677-4792-B87F-1C45C3D5DA6C}" type="parTrans" cxnId="{DCDED7EE-0277-4654-BCAB-711B2A7E481A}">
      <dgm:prSet/>
      <dgm:spPr/>
      <dgm:t>
        <a:bodyPr/>
        <a:lstStyle/>
        <a:p>
          <a:endParaRPr lang="en-US"/>
        </a:p>
      </dgm:t>
    </dgm:pt>
    <dgm:pt modelId="{0E3F9EA7-E17D-4EE9-AE9A-7E278FFD8725}" type="sibTrans" cxnId="{DCDED7EE-0277-4654-BCAB-711B2A7E481A}">
      <dgm:prSet/>
      <dgm:spPr/>
      <dgm:t>
        <a:bodyPr/>
        <a:lstStyle/>
        <a:p>
          <a:endParaRPr lang="en-US"/>
        </a:p>
      </dgm:t>
    </dgm:pt>
    <dgm:pt modelId="{1F24862F-2373-4D3F-82CD-D1E452EE2415}">
      <dgm:prSet custT="1"/>
      <dgm:spPr/>
      <dgm:t>
        <a:bodyPr/>
        <a:lstStyle/>
        <a:p>
          <a:pPr rtl="0"/>
          <a:r>
            <a:rPr lang="bn-IN" sz="2800" smtClean="0">
              <a:solidFill>
                <a:schemeClr val="tx1"/>
              </a:solidFill>
            </a:rPr>
            <a:t>৩।মধ্যবিত্ত শ্রেণি(</a:t>
          </a:r>
          <a:r>
            <a:rPr lang="en-US" sz="2800" smtClean="0">
              <a:solidFill>
                <a:schemeClr val="tx1"/>
              </a:solidFill>
            </a:rPr>
            <a:t>Middle Class):</a:t>
          </a:r>
          <a:endParaRPr lang="en-US" sz="2800">
            <a:solidFill>
              <a:schemeClr val="tx1"/>
            </a:solidFill>
          </a:endParaRPr>
        </a:p>
      </dgm:t>
    </dgm:pt>
    <dgm:pt modelId="{0AA1A46D-F5D5-4D36-ACE8-9D7AEC0A2B65}" type="parTrans" cxnId="{9EBD9C04-9E9A-45BE-9EB1-3CC98A904ACE}">
      <dgm:prSet/>
      <dgm:spPr/>
      <dgm:t>
        <a:bodyPr/>
        <a:lstStyle/>
        <a:p>
          <a:endParaRPr lang="en-US"/>
        </a:p>
      </dgm:t>
    </dgm:pt>
    <dgm:pt modelId="{C11608EC-01E1-4A4F-8FBE-22C46D75BF42}" type="sibTrans" cxnId="{9EBD9C04-9E9A-45BE-9EB1-3CC98A904ACE}">
      <dgm:prSet/>
      <dgm:spPr/>
      <dgm:t>
        <a:bodyPr/>
        <a:lstStyle/>
        <a:p>
          <a:endParaRPr lang="en-US"/>
        </a:p>
      </dgm:t>
    </dgm:pt>
    <dgm:pt modelId="{E183225A-C0D4-49A6-BA8F-55A02ECB75B9}">
      <dgm:prSet custT="1"/>
      <dgm:spPr/>
      <dgm:t>
        <a:bodyPr/>
        <a:lstStyle/>
        <a:p>
          <a:pPr rtl="0"/>
          <a:r>
            <a:rPr lang="bn-IN" sz="2800" dirty="0" smtClean="0">
              <a:solidFill>
                <a:schemeClr val="tx1"/>
              </a:solidFill>
            </a:rPr>
            <a:t>৪।নিম্ন মধ্যবিত্ত শ্রেণি(</a:t>
          </a:r>
          <a:r>
            <a:rPr lang="en-US" sz="1800" dirty="0" err="1" smtClean="0">
              <a:solidFill>
                <a:schemeClr val="tx1"/>
              </a:solidFill>
            </a:rPr>
            <a:t>LowerMiddle</a:t>
          </a:r>
          <a:r>
            <a:rPr lang="en-US" sz="1800" dirty="0" smtClean="0">
              <a:solidFill>
                <a:schemeClr val="tx1"/>
              </a:solidFill>
            </a:rPr>
            <a:t> Class</a:t>
          </a:r>
          <a:r>
            <a:rPr lang="bn-IN" sz="1800" dirty="0" smtClean="0">
              <a:solidFill>
                <a:schemeClr val="tx1"/>
              </a:solidFill>
            </a:rPr>
            <a:t>)</a:t>
          </a:r>
          <a:r>
            <a:rPr lang="en-US" sz="1800" dirty="0" smtClean="0">
              <a:solidFill>
                <a:schemeClr val="tx1"/>
              </a:solidFill>
            </a:rPr>
            <a:t>:</a:t>
          </a:r>
          <a:endParaRPr lang="en-US" sz="2800" dirty="0">
            <a:solidFill>
              <a:schemeClr val="tx1"/>
            </a:solidFill>
          </a:endParaRPr>
        </a:p>
      </dgm:t>
    </dgm:pt>
    <dgm:pt modelId="{10FCE02D-E730-4F54-BC48-6275F66DEE1D}" type="parTrans" cxnId="{AE76E424-818F-4E7F-8F61-F8ABAC4E02E9}">
      <dgm:prSet/>
      <dgm:spPr/>
      <dgm:t>
        <a:bodyPr/>
        <a:lstStyle/>
        <a:p>
          <a:endParaRPr lang="en-US"/>
        </a:p>
      </dgm:t>
    </dgm:pt>
    <dgm:pt modelId="{6B29401D-58C6-4C66-AC07-A4CE9AD0ED90}" type="sibTrans" cxnId="{AE76E424-818F-4E7F-8F61-F8ABAC4E02E9}">
      <dgm:prSet/>
      <dgm:spPr/>
      <dgm:t>
        <a:bodyPr/>
        <a:lstStyle/>
        <a:p>
          <a:endParaRPr lang="en-US"/>
        </a:p>
      </dgm:t>
    </dgm:pt>
    <dgm:pt modelId="{920A2984-E1FD-4514-B6DA-DBB1BF497DD1}">
      <dgm:prSet custT="1"/>
      <dgm:spPr/>
      <dgm:t>
        <a:bodyPr/>
        <a:lstStyle/>
        <a:p>
          <a:pPr rtl="0"/>
          <a:r>
            <a:rPr lang="bn-IN" sz="2800" dirty="0" smtClean="0">
              <a:solidFill>
                <a:schemeClr val="tx1"/>
              </a:solidFill>
            </a:rPr>
            <a:t>৫।নিম্ন বিত্ত শ্রেণি(</a:t>
          </a:r>
          <a:r>
            <a:rPr lang="en-US" sz="2800" dirty="0" smtClean="0">
              <a:solidFill>
                <a:schemeClr val="tx1"/>
              </a:solidFill>
            </a:rPr>
            <a:t>Lower Class</a:t>
          </a:r>
          <a:r>
            <a:rPr lang="bn-IN" sz="2800" dirty="0" smtClean="0">
              <a:solidFill>
                <a:schemeClr val="tx1"/>
              </a:solidFill>
            </a:rPr>
            <a:t>)</a:t>
          </a:r>
          <a:r>
            <a:rPr lang="en-US" sz="2800" dirty="0" smtClean="0">
              <a:solidFill>
                <a:schemeClr val="tx1"/>
              </a:solidFill>
            </a:rPr>
            <a:t>:</a:t>
          </a:r>
          <a:endParaRPr lang="en-US" sz="2800" dirty="0">
            <a:solidFill>
              <a:schemeClr val="tx1"/>
            </a:solidFill>
          </a:endParaRPr>
        </a:p>
      </dgm:t>
    </dgm:pt>
    <dgm:pt modelId="{2FFBB189-96A8-49D3-A9BC-0B22F9654126}" type="parTrans" cxnId="{FD84C260-3655-47F4-868A-8BD2461D1505}">
      <dgm:prSet/>
      <dgm:spPr/>
      <dgm:t>
        <a:bodyPr/>
        <a:lstStyle/>
        <a:p>
          <a:endParaRPr lang="en-US"/>
        </a:p>
      </dgm:t>
    </dgm:pt>
    <dgm:pt modelId="{DB151065-5C3A-484B-AE57-95A0671E8625}" type="sibTrans" cxnId="{FD84C260-3655-47F4-868A-8BD2461D1505}">
      <dgm:prSet/>
      <dgm:spPr/>
      <dgm:t>
        <a:bodyPr/>
        <a:lstStyle/>
        <a:p>
          <a:endParaRPr lang="en-US"/>
        </a:p>
      </dgm:t>
    </dgm:pt>
    <dgm:pt modelId="{A863DAF8-28C5-4B6A-B8E7-A4213BF701AC}" type="pres">
      <dgm:prSet presAssocID="{4E85FBBE-C27F-4F1A-B7E9-C4FD5387EF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40120E-E4DA-4827-8606-7F89BF9ACB40}" type="pres">
      <dgm:prSet presAssocID="{D8888ED1-A1A6-4228-96D8-5D8993654650}" presName="parentText" presStyleLbl="node1" presStyleIdx="0" presStyleCnt="6" custLinFactY="-966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780AC-1619-4CAD-9D0B-FADEC51344E2}" type="pres">
      <dgm:prSet presAssocID="{3A4AC9DE-F6D1-41FC-899A-267FE9EFCD7F}" presName="spacer" presStyleCnt="0"/>
      <dgm:spPr/>
    </dgm:pt>
    <dgm:pt modelId="{75605EC5-0814-4576-B592-94D7B908181B}" type="pres">
      <dgm:prSet presAssocID="{20A8AE34-83F0-4578-BD39-8140021170BE}" presName="parentText" presStyleLbl="node1" presStyleIdx="1" presStyleCnt="6" custLinFactNeighborY="-820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8A606-2E26-4F58-8AF0-F984ABE81944}" type="pres">
      <dgm:prSet presAssocID="{593D8D5B-66D0-4A42-93F9-67E4F40C483F}" presName="spacer" presStyleCnt="0"/>
      <dgm:spPr/>
    </dgm:pt>
    <dgm:pt modelId="{EFBAA668-00AF-45AD-9CB7-1403DA663497}" type="pres">
      <dgm:prSet presAssocID="{508E1539-AA5B-4482-BF8E-9CCDBCD27D3F}" presName="parentText" presStyleLbl="node1" presStyleIdx="2" presStyleCnt="6" custLinFactY="-30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E1A79-32F3-4371-96D6-6176F76E6DEE}" type="pres">
      <dgm:prSet presAssocID="{0E3F9EA7-E17D-4EE9-AE9A-7E278FFD8725}" presName="spacer" presStyleCnt="0"/>
      <dgm:spPr/>
    </dgm:pt>
    <dgm:pt modelId="{69556BCE-1BB2-4ABE-B444-09CF5FA0671F}" type="pres">
      <dgm:prSet presAssocID="{1F24862F-2373-4D3F-82CD-D1E452EE2415}" presName="parentText" presStyleLbl="node1" presStyleIdx="3" presStyleCnt="6" custLinFactNeighborY="-985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8456B-E275-4879-A68F-53CCEB053721}" type="pres">
      <dgm:prSet presAssocID="{C11608EC-01E1-4A4F-8FBE-22C46D75BF42}" presName="spacer" presStyleCnt="0"/>
      <dgm:spPr/>
    </dgm:pt>
    <dgm:pt modelId="{1629E828-813B-4D58-96CF-B4539ED272D1}" type="pres">
      <dgm:prSet presAssocID="{E183225A-C0D4-49A6-BA8F-55A02ECB75B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062AA-BF98-400E-ABFB-665BEC5896D0}" type="pres">
      <dgm:prSet presAssocID="{6B29401D-58C6-4C66-AC07-A4CE9AD0ED90}" presName="spacer" presStyleCnt="0"/>
      <dgm:spPr/>
    </dgm:pt>
    <dgm:pt modelId="{4287B6CA-1AED-4D35-B163-C53249A3514E}" type="pres">
      <dgm:prSet presAssocID="{920A2984-E1FD-4514-B6DA-DBB1BF497DD1}" presName="parentText" presStyleLbl="node1" presStyleIdx="5" presStyleCnt="6" custLinFactY="1620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D9C04-9E9A-45BE-9EB1-3CC98A904ACE}" srcId="{4E85FBBE-C27F-4F1A-B7E9-C4FD5387EF44}" destId="{1F24862F-2373-4D3F-82CD-D1E452EE2415}" srcOrd="3" destOrd="0" parTransId="{0AA1A46D-F5D5-4D36-ACE8-9D7AEC0A2B65}" sibTransId="{C11608EC-01E1-4A4F-8FBE-22C46D75BF42}"/>
    <dgm:cxn modelId="{4F2F8269-D31B-4964-8D15-6BCB71171003}" type="presOf" srcId="{20A8AE34-83F0-4578-BD39-8140021170BE}" destId="{75605EC5-0814-4576-B592-94D7B908181B}" srcOrd="0" destOrd="0" presId="urn:microsoft.com/office/officeart/2005/8/layout/vList2"/>
    <dgm:cxn modelId="{2F5106C6-2542-480C-ADBF-2B75FE210688}" srcId="{4E85FBBE-C27F-4F1A-B7E9-C4FD5387EF44}" destId="{20A8AE34-83F0-4578-BD39-8140021170BE}" srcOrd="1" destOrd="0" parTransId="{D63C2358-C3AE-4FEE-A728-66AEB27E3B48}" sibTransId="{593D8D5B-66D0-4A42-93F9-67E4F40C483F}"/>
    <dgm:cxn modelId="{DCDED7EE-0277-4654-BCAB-711B2A7E481A}" srcId="{4E85FBBE-C27F-4F1A-B7E9-C4FD5387EF44}" destId="{508E1539-AA5B-4482-BF8E-9CCDBCD27D3F}" srcOrd="2" destOrd="0" parTransId="{2C5ABA18-A677-4792-B87F-1C45C3D5DA6C}" sibTransId="{0E3F9EA7-E17D-4EE9-AE9A-7E278FFD8725}"/>
    <dgm:cxn modelId="{7D1D8D97-8724-4B45-B1F1-CBA55D0AF486}" srcId="{4E85FBBE-C27F-4F1A-B7E9-C4FD5387EF44}" destId="{D8888ED1-A1A6-4228-96D8-5D8993654650}" srcOrd="0" destOrd="0" parTransId="{A35900E1-7956-4BFF-9E20-739FAC7E67A9}" sibTransId="{3A4AC9DE-F6D1-41FC-899A-267FE9EFCD7F}"/>
    <dgm:cxn modelId="{FD84C260-3655-47F4-868A-8BD2461D1505}" srcId="{4E85FBBE-C27F-4F1A-B7E9-C4FD5387EF44}" destId="{920A2984-E1FD-4514-B6DA-DBB1BF497DD1}" srcOrd="5" destOrd="0" parTransId="{2FFBB189-96A8-49D3-A9BC-0B22F9654126}" sibTransId="{DB151065-5C3A-484B-AE57-95A0671E8625}"/>
    <dgm:cxn modelId="{839477EF-2D65-4390-9728-F62588986E7A}" type="presOf" srcId="{920A2984-E1FD-4514-B6DA-DBB1BF497DD1}" destId="{4287B6CA-1AED-4D35-B163-C53249A3514E}" srcOrd="0" destOrd="0" presId="urn:microsoft.com/office/officeart/2005/8/layout/vList2"/>
    <dgm:cxn modelId="{A84B70D6-451D-4613-A815-1E8FF22ACB56}" type="presOf" srcId="{D8888ED1-A1A6-4228-96D8-5D8993654650}" destId="{0240120E-E4DA-4827-8606-7F89BF9ACB40}" srcOrd="0" destOrd="0" presId="urn:microsoft.com/office/officeart/2005/8/layout/vList2"/>
    <dgm:cxn modelId="{722A1FB9-DBE9-4A80-96FF-8F7989EC6F44}" type="presOf" srcId="{E183225A-C0D4-49A6-BA8F-55A02ECB75B9}" destId="{1629E828-813B-4D58-96CF-B4539ED272D1}" srcOrd="0" destOrd="0" presId="urn:microsoft.com/office/officeart/2005/8/layout/vList2"/>
    <dgm:cxn modelId="{8B5BA244-6977-4193-91CB-DA930037BD4A}" type="presOf" srcId="{1F24862F-2373-4D3F-82CD-D1E452EE2415}" destId="{69556BCE-1BB2-4ABE-B444-09CF5FA0671F}" srcOrd="0" destOrd="0" presId="urn:microsoft.com/office/officeart/2005/8/layout/vList2"/>
    <dgm:cxn modelId="{AE76E424-818F-4E7F-8F61-F8ABAC4E02E9}" srcId="{4E85FBBE-C27F-4F1A-B7E9-C4FD5387EF44}" destId="{E183225A-C0D4-49A6-BA8F-55A02ECB75B9}" srcOrd="4" destOrd="0" parTransId="{10FCE02D-E730-4F54-BC48-6275F66DEE1D}" sibTransId="{6B29401D-58C6-4C66-AC07-A4CE9AD0ED90}"/>
    <dgm:cxn modelId="{07C0AB0D-8D7F-4F7E-B0EA-06780F4C975F}" type="presOf" srcId="{4E85FBBE-C27F-4F1A-B7E9-C4FD5387EF44}" destId="{A863DAF8-28C5-4B6A-B8E7-A4213BF701AC}" srcOrd="0" destOrd="0" presId="urn:microsoft.com/office/officeart/2005/8/layout/vList2"/>
    <dgm:cxn modelId="{18EF92AC-115B-46AC-8B68-904EBFCB988D}" type="presOf" srcId="{508E1539-AA5B-4482-BF8E-9CCDBCD27D3F}" destId="{EFBAA668-00AF-45AD-9CB7-1403DA663497}" srcOrd="0" destOrd="0" presId="urn:microsoft.com/office/officeart/2005/8/layout/vList2"/>
    <dgm:cxn modelId="{42AFB9D1-2F17-4EBE-8A28-37FF2C8B99A8}" type="presParOf" srcId="{A863DAF8-28C5-4B6A-B8E7-A4213BF701AC}" destId="{0240120E-E4DA-4827-8606-7F89BF9ACB40}" srcOrd="0" destOrd="0" presId="urn:microsoft.com/office/officeart/2005/8/layout/vList2"/>
    <dgm:cxn modelId="{E90B84EF-FB5F-49E8-806C-311CEB07C242}" type="presParOf" srcId="{A863DAF8-28C5-4B6A-B8E7-A4213BF701AC}" destId="{700780AC-1619-4CAD-9D0B-FADEC51344E2}" srcOrd="1" destOrd="0" presId="urn:microsoft.com/office/officeart/2005/8/layout/vList2"/>
    <dgm:cxn modelId="{81153929-622E-4FD5-B447-5A269CCFC0E0}" type="presParOf" srcId="{A863DAF8-28C5-4B6A-B8E7-A4213BF701AC}" destId="{75605EC5-0814-4576-B592-94D7B908181B}" srcOrd="2" destOrd="0" presId="urn:microsoft.com/office/officeart/2005/8/layout/vList2"/>
    <dgm:cxn modelId="{3A6426BA-B1FA-48E3-AF4B-78DB942BEE7D}" type="presParOf" srcId="{A863DAF8-28C5-4B6A-B8E7-A4213BF701AC}" destId="{3F78A606-2E26-4F58-8AF0-F984ABE81944}" srcOrd="3" destOrd="0" presId="urn:microsoft.com/office/officeart/2005/8/layout/vList2"/>
    <dgm:cxn modelId="{679F050C-1927-41A7-A278-E6079CB783FB}" type="presParOf" srcId="{A863DAF8-28C5-4B6A-B8E7-A4213BF701AC}" destId="{EFBAA668-00AF-45AD-9CB7-1403DA663497}" srcOrd="4" destOrd="0" presId="urn:microsoft.com/office/officeart/2005/8/layout/vList2"/>
    <dgm:cxn modelId="{5032EC4A-5F32-43D9-BCBD-5A8BE2B7B554}" type="presParOf" srcId="{A863DAF8-28C5-4B6A-B8E7-A4213BF701AC}" destId="{361E1A79-32F3-4371-96D6-6176F76E6DEE}" srcOrd="5" destOrd="0" presId="urn:microsoft.com/office/officeart/2005/8/layout/vList2"/>
    <dgm:cxn modelId="{2C97EDE5-FCDF-4CF6-8AC4-D44E197CC9BB}" type="presParOf" srcId="{A863DAF8-28C5-4B6A-B8E7-A4213BF701AC}" destId="{69556BCE-1BB2-4ABE-B444-09CF5FA0671F}" srcOrd="6" destOrd="0" presId="urn:microsoft.com/office/officeart/2005/8/layout/vList2"/>
    <dgm:cxn modelId="{CC2B6329-1B2A-4B9E-8E9C-15B3B88DA47F}" type="presParOf" srcId="{A863DAF8-28C5-4B6A-B8E7-A4213BF701AC}" destId="{0DC8456B-E275-4879-A68F-53CCEB053721}" srcOrd="7" destOrd="0" presId="urn:microsoft.com/office/officeart/2005/8/layout/vList2"/>
    <dgm:cxn modelId="{AC0B6A16-40D7-4FB4-8000-91FE862A538B}" type="presParOf" srcId="{A863DAF8-28C5-4B6A-B8E7-A4213BF701AC}" destId="{1629E828-813B-4D58-96CF-B4539ED272D1}" srcOrd="8" destOrd="0" presId="urn:microsoft.com/office/officeart/2005/8/layout/vList2"/>
    <dgm:cxn modelId="{84216AD9-DB84-4F50-970D-8D0D0F54C3C8}" type="presParOf" srcId="{A863DAF8-28C5-4B6A-B8E7-A4213BF701AC}" destId="{9B1062AA-BF98-400E-ABFB-665BEC5896D0}" srcOrd="9" destOrd="0" presId="urn:microsoft.com/office/officeart/2005/8/layout/vList2"/>
    <dgm:cxn modelId="{1BCCD8F6-F6E2-47D9-8B96-B1F0BDCF74BA}" type="presParOf" srcId="{A863DAF8-28C5-4B6A-B8E7-A4213BF701AC}" destId="{4287B6CA-1AED-4D35-B163-C53249A3514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0963297-CA14-4C88-8607-2E1EE2748B88}" type="doc">
      <dgm:prSet loTypeId="urn:microsoft.com/office/officeart/2005/8/layout/vList2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76E6F0F-E295-4E87-ACAE-4382C220B42F}">
      <dgm:prSet custT="1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bn-IN" sz="2800" dirty="0" smtClean="0">
              <a:solidFill>
                <a:schemeClr val="tx1"/>
              </a:solidFill>
            </a:rPr>
            <a:t>(খ)ক্ষমতার ভিত্তিতেঃ</a:t>
          </a:r>
          <a:endParaRPr lang="en-US" sz="2800" dirty="0">
            <a:solidFill>
              <a:schemeClr val="tx1"/>
            </a:solidFill>
          </a:endParaRPr>
        </a:p>
      </dgm:t>
    </dgm:pt>
    <dgm:pt modelId="{6B2797BB-A941-4C5E-97B2-89AF2BCFF1BF}" type="parTrans" cxnId="{17103BAE-953D-4239-9B3C-0DD3C4692E90}">
      <dgm:prSet/>
      <dgm:spPr/>
      <dgm:t>
        <a:bodyPr/>
        <a:lstStyle/>
        <a:p>
          <a:endParaRPr lang="en-US"/>
        </a:p>
      </dgm:t>
    </dgm:pt>
    <dgm:pt modelId="{23F0B920-F685-4BD3-ADAC-FED7F5D5202E}" type="sibTrans" cxnId="{17103BAE-953D-4239-9B3C-0DD3C4692E90}">
      <dgm:prSet/>
      <dgm:spPr/>
      <dgm:t>
        <a:bodyPr/>
        <a:lstStyle/>
        <a:p>
          <a:endParaRPr lang="en-US"/>
        </a:p>
      </dgm:t>
    </dgm:pt>
    <dgm:pt modelId="{C65141B9-82C5-43EF-AF78-602B9802AEE5}">
      <dgm:prSet custT="1"/>
      <dgm:spPr/>
      <dgm:t>
        <a:bodyPr/>
        <a:lstStyle/>
        <a:p>
          <a:pPr rtl="0"/>
          <a:r>
            <a:rPr lang="bn-IN" sz="2800" smtClean="0">
              <a:solidFill>
                <a:schemeClr val="tx1"/>
              </a:solidFill>
            </a:rPr>
            <a:t>১।শাসক এলিট(</a:t>
          </a:r>
          <a:r>
            <a:rPr lang="en-US" sz="2800" smtClean="0">
              <a:solidFill>
                <a:schemeClr val="tx1"/>
              </a:solidFill>
            </a:rPr>
            <a:t>Governing Elite</a:t>
          </a:r>
          <a:r>
            <a:rPr lang="bn-IN" sz="2800" smtClean="0">
              <a:solidFill>
                <a:schemeClr val="tx1"/>
              </a:solidFill>
            </a:rPr>
            <a:t>)</a:t>
          </a:r>
          <a:r>
            <a:rPr lang="en-US" sz="2800" smtClean="0">
              <a:solidFill>
                <a:schemeClr val="tx1"/>
              </a:solidFill>
            </a:rPr>
            <a:t>:</a:t>
          </a:r>
          <a:endParaRPr lang="en-US" sz="2800">
            <a:solidFill>
              <a:schemeClr val="tx1"/>
            </a:solidFill>
          </a:endParaRPr>
        </a:p>
      </dgm:t>
    </dgm:pt>
    <dgm:pt modelId="{A599FFFD-698A-47F8-91B2-365C6FF82B1F}" type="parTrans" cxnId="{6D3D4063-B535-4075-B0CC-E3D4A30BF105}">
      <dgm:prSet/>
      <dgm:spPr/>
      <dgm:t>
        <a:bodyPr/>
        <a:lstStyle/>
        <a:p>
          <a:endParaRPr lang="en-US"/>
        </a:p>
      </dgm:t>
    </dgm:pt>
    <dgm:pt modelId="{F49D7C2A-0839-4126-B4E4-01FB1529BB3D}" type="sibTrans" cxnId="{6D3D4063-B535-4075-B0CC-E3D4A30BF105}">
      <dgm:prSet/>
      <dgm:spPr/>
      <dgm:t>
        <a:bodyPr/>
        <a:lstStyle/>
        <a:p>
          <a:endParaRPr lang="en-US"/>
        </a:p>
      </dgm:t>
    </dgm:pt>
    <dgm:pt modelId="{77D03884-1C40-430D-9954-18913C5B7CD2}">
      <dgm:prSet custT="1"/>
      <dgm:spPr/>
      <dgm:t>
        <a:bodyPr/>
        <a:lstStyle/>
        <a:p>
          <a:pPr rtl="0"/>
          <a:r>
            <a:rPr lang="bn-IN" sz="2800" dirty="0" smtClean="0">
              <a:solidFill>
                <a:schemeClr val="tx1"/>
              </a:solidFill>
            </a:rPr>
            <a:t>২।অশাসক এলিট</a:t>
          </a:r>
          <a:r>
            <a:rPr lang="bn-IN" sz="2000" dirty="0" smtClean="0">
              <a:solidFill>
                <a:schemeClr val="tx1"/>
              </a:solidFill>
            </a:rPr>
            <a:t>(</a:t>
          </a:r>
          <a:r>
            <a:rPr lang="en-US" sz="2000" dirty="0" smtClean="0">
              <a:solidFill>
                <a:schemeClr val="tx1"/>
              </a:solidFill>
            </a:rPr>
            <a:t>None Governing Elite</a:t>
          </a:r>
          <a:r>
            <a:rPr lang="bn-IN" sz="2000" dirty="0" smtClean="0">
              <a:solidFill>
                <a:schemeClr val="tx1"/>
              </a:solidFill>
            </a:rPr>
            <a:t>)</a:t>
          </a:r>
          <a:r>
            <a:rPr lang="en-US" sz="2000" dirty="0" smtClean="0">
              <a:solidFill>
                <a:schemeClr val="tx1"/>
              </a:solidFill>
            </a:rPr>
            <a:t>:</a:t>
          </a:r>
          <a:endParaRPr lang="en-US" sz="2000" dirty="0">
            <a:solidFill>
              <a:schemeClr val="tx1"/>
            </a:solidFill>
          </a:endParaRPr>
        </a:p>
      </dgm:t>
    </dgm:pt>
    <dgm:pt modelId="{D7C2307F-C60B-493B-A369-C6CC50965461}" type="parTrans" cxnId="{D967FF2F-2C5C-4BDE-B88C-167B2748932B}">
      <dgm:prSet/>
      <dgm:spPr/>
      <dgm:t>
        <a:bodyPr/>
        <a:lstStyle/>
        <a:p>
          <a:endParaRPr lang="en-US"/>
        </a:p>
      </dgm:t>
    </dgm:pt>
    <dgm:pt modelId="{D9789F9E-D2DF-423D-AC18-7916DDBD3395}" type="sibTrans" cxnId="{D967FF2F-2C5C-4BDE-B88C-167B2748932B}">
      <dgm:prSet/>
      <dgm:spPr/>
      <dgm:t>
        <a:bodyPr/>
        <a:lstStyle/>
        <a:p>
          <a:endParaRPr lang="en-US"/>
        </a:p>
      </dgm:t>
    </dgm:pt>
    <dgm:pt modelId="{D842210B-031F-4AAA-943F-2EFE07A64EC5}">
      <dgm:prSet custT="1"/>
      <dgm:spPr/>
      <dgm:t>
        <a:bodyPr/>
        <a:lstStyle/>
        <a:p>
          <a:pPr rtl="0"/>
          <a:r>
            <a:rPr lang="bn-IN" sz="2800" dirty="0" smtClean="0">
              <a:solidFill>
                <a:schemeClr val="tx1"/>
              </a:solidFill>
            </a:rPr>
            <a:t>৩।চাপ সৃষ্টিকারী দল(</a:t>
          </a:r>
          <a:r>
            <a:rPr lang="en-US" sz="2000" dirty="0" smtClean="0">
              <a:solidFill>
                <a:schemeClr val="tx1"/>
              </a:solidFill>
            </a:rPr>
            <a:t>Pressure Group</a:t>
          </a:r>
          <a:r>
            <a:rPr lang="bn-IN" sz="2000" dirty="0" smtClean="0">
              <a:solidFill>
                <a:schemeClr val="tx1"/>
              </a:solidFill>
            </a:rPr>
            <a:t>)</a:t>
          </a:r>
          <a:r>
            <a:rPr lang="en-US" sz="2000" dirty="0" smtClean="0">
              <a:solidFill>
                <a:schemeClr val="tx1"/>
              </a:solidFill>
            </a:rPr>
            <a:t>:</a:t>
          </a:r>
          <a:endParaRPr lang="en-US" sz="2000" dirty="0">
            <a:solidFill>
              <a:schemeClr val="tx1"/>
            </a:solidFill>
          </a:endParaRPr>
        </a:p>
      </dgm:t>
    </dgm:pt>
    <dgm:pt modelId="{0954FC5C-CC0C-4AE7-986F-ABAF841BF30A}" type="parTrans" cxnId="{BFAC75F2-0FCE-4263-9EB9-FD82BE3EF4A3}">
      <dgm:prSet/>
      <dgm:spPr/>
      <dgm:t>
        <a:bodyPr/>
        <a:lstStyle/>
        <a:p>
          <a:endParaRPr lang="en-US"/>
        </a:p>
      </dgm:t>
    </dgm:pt>
    <dgm:pt modelId="{20580301-09CE-4E3F-8431-2CB2A8934AC8}" type="sibTrans" cxnId="{BFAC75F2-0FCE-4263-9EB9-FD82BE3EF4A3}">
      <dgm:prSet/>
      <dgm:spPr/>
      <dgm:t>
        <a:bodyPr/>
        <a:lstStyle/>
        <a:p>
          <a:endParaRPr lang="en-US"/>
        </a:p>
      </dgm:t>
    </dgm:pt>
    <dgm:pt modelId="{3FC83828-B72C-4DF6-89CA-CC3C406B10A2}">
      <dgm:prSet custT="1"/>
      <dgm:spPr>
        <a:solidFill>
          <a:schemeClr val="accent4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(</a:t>
          </a:r>
          <a:r>
            <a:rPr lang="bn-IN" sz="2800" dirty="0" smtClean="0">
              <a:solidFill>
                <a:schemeClr val="tx1"/>
              </a:solidFill>
            </a:rPr>
            <a:t>গ)শিক্ষার(</a:t>
          </a:r>
          <a:r>
            <a:rPr lang="en-US" sz="2800" dirty="0" smtClean="0">
              <a:solidFill>
                <a:schemeClr val="tx1"/>
              </a:solidFill>
            </a:rPr>
            <a:t>Education</a:t>
          </a:r>
          <a:r>
            <a:rPr lang="bn-IN" sz="2800" dirty="0" smtClean="0">
              <a:solidFill>
                <a:schemeClr val="tx1"/>
              </a:solidFill>
            </a:rPr>
            <a:t>)ভিত্তিতেঃ</a:t>
          </a:r>
          <a:endParaRPr lang="en-US" sz="2800" dirty="0">
            <a:solidFill>
              <a:schemeClr val="tx1"/>
            </a:solidFill>
          </a:endParaRPr>
        </a:p>
      </dgm:t>
    </dgm:pt>
    <dgm:pt modelId="{AC2FB783-0DEF-4C3E-9D81-2E79E682685F}" type="parTrans" cxnId="{0AD2FC6C-C962-4D15-AC3F-CED97F265D38}">
      <dgm:prSet/>
      <dgm:spPr/>
      <dgm:t>
        <a:bodyPr/>
        <a:lstStyle/>
        <a:p>
          <a:endParaRPr lang="en-US"/>
        </a:p>
      </dgm:t>
    </dgm:pt>
    <dgm:pt modelId="{7F32DA24-2F96-4200-B344-6C96BD083824}" type="sibTrans" cxnId="{0AD2FC6C-C962-4D15-AC3F-CED97F265D38}">
      <dgm:prSet/>
      <dgm:spPr/>
      <dgm:t>
        <a:bodyPr/>
        <a:lstStyle/>
        <a:p>
          <a:endParaRPr lang="en-US"/>
        </a:p>
      </dgm:t>
    </dgm:pt>
    <dgm:pt modelId="{D3F5A1A9-9C43-4301-8B9C-F26F24CCBE03}">
      <dgm:prSet custT="1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bn-IN" sz="2800" dirty="0" smtClean="0">
              <a:solidFill>
                <a:schemeClr val="tx1"/>
              </a:solidFill>
            </a:rPr>
            <a:t>(ঘ)বাসস্থান(</a:t>
          </a:r>
          <a:r>
            <a:rPr lang="en-US" sz="2000" dirty="0" smtClean="0">
              <a:solidFill>
                <a:schemeClr val="tx1"/>
              </a:solidFill>
            </a:rPr>
            <a:t>Dwelling Place</a:t>
          </a:r>
          <a:r>
            <a:rPr lang="bn-IN" sz="2000" dirty="0" smtClean="0">
              <a:solidFill>
                <a:schemeClr val="tx1"/>
              </a:solidFill>
            </a:rPr>
            <a:t>)এর ভিত্তিতেঃ</a:t>
          </a:r>
          <a:endParaRPr lang="en-US" sz="2000" dirty="0">
            <a:solidFill>
              <a:schemeClr val="tx1"/>
            </a:solidFill>
          </a:endParaRPr>
        </a:p>
      </dgm:t>
    </dgm:pt>
    <dgm:pt modelId="{07E5AFF2-6068-476F-A837-FC0408FAD108}" type="parTrans" cxnId="{7D42BF8C-0E89-4478-9891-A21B02F76DF5}">
      <dgm:prSet/>
      <dgm:spPr/>
      <dgm:t>
        <a:bodyPr/>
        <a:lstStyle/>
        <a:p>
          <a:endParaRPr lang="en-US"/>
        </a:p>
      </dgm:t>
    </dgm:pt>
    <dgm:pt modelId="{B9F9F015-4CB8-44F8-A780-0ABD1E1627EC}" type="sibTrans" cxnId="{7D42BF8C-0E89-4478-9891-A21B02F76DF5}">
      <dgm:prSet/>
      <dgm:spPr/>
      <dgm:t>
        <a:bodyPr/>
        <a:lstStyle/>
        <a:p>
          <a:endParaRPr lang="en-US"/>
        </a:p>
      </dgm:t>
    </dgm:pt>
    <dgm:pt modelId="{AE18D7B1-2426-49E5-9E1E-7A677C41290F}">
      <dgm:prSet custT="1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bn-IN" sz="2800" smtClean="0">
              <a:solidFill>
                <a:schemeClr val="tx1"/>
              </a:solidFill>
            </a:rPr>
            <a:t>(ঙ)গাড়ির মালিকানাঃ</a:t>
          </a:r>
          <a:endParaRPr lang="en-US" sz="2800">
            <a:solidFill>
              <a:schemeClr val="tx1"/>
            </a:solidFill>
          </a:endParaRPr>
        </a:p>
      </dgm:t>
    </dgm:pt>
    <dgm:pt modelId="{FCA1D34D-52D9-439D-A751-C9001E6D2C34}" type="parTrans" cxnId="{5FEEBB4A-F8D6-41D0-9FB2-D59CC0064EFB}">
      <dgm:prSet/>
      <dgm:spPr/>
      <dgm:t>
        <a:bodyPr/>
        <a:lstStyle/>
        <a:p>
          <a:endParaRPr lang="en-US"/>
        </a:p>
      </dgm:t>
    </dgm:pt>
    <dgm:pt modelId="{0B6BBEE8-7DCF-4728-8757-BF75472AE42D}" type="sibTrans" cxnId="{5FEEBB4A-F8D6-41D0-9FB2-D59CC0064EFB}">
      <dgm:prSet/>
      <dgm:spPr/>
      <dgm:t>
        <a:bodyPr/>
        <a:lstStyle/>
        <a:p>
          <a:endParaRPr lang="en-US"/>
        </a:p>
      </dgm:t>
    </dgm:pt>
    <dgm:pt modelId="{B2072674-A009-4E7E-9673-1B997BD4F47D}">
      <dgm:prSet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bn-IN" sz="2800" dirty="0" smtClean="0">
              <a:solidFill>
                <a:schemeClr val="tx1"/>
              </a:solidFill>
            </a:rPr>
            <a:t>(চ)সঙ্ঘের সদস্যপদঃ</a:t>
          </a:r>
          <a:endParaRPr lang="en-US" sz="2800" dirty="0">
            <a:solidFill>
              <a:schemeClr val="tx1"/>
            </a:solidFill>
          </a:endParaRPr>
        </a:p>
      </dgm:t>
    </dgm:pt>
    <dgm:pt modelId="{6DAC8748-4AFD-4AAD-9094-F3E9B627C0F3}" type="parTrans" cxnId="{E04F6FBF-4A60-4EDB-A841-BCFDDF95012E}">
      <dgm:prSet/>
      <dgm:spPr/>
      <dgm:t>
        <a:bodyPr/>
        <a:lstStyle/>
        <a:p>
          <a:endParaRPr lang="en-US"/>
        </a:p>
      </dgm:t>
    </dgm:pt>
    <dgm:pt modelId="{A3EC6C6E-3B1A-406A-88F4-04860D6BDEDC}" type="sibTrans" cxnId="{E04F6FBF-4A60-4EDB-A841-BCFDDF95012E}">
      <dgm:prSet/>
      <dgm:spPr/>
      <dgm:t>
        <a:bodyPr/>
        <a:lstStyle/>
        <a:p>
          <a:endParaRPr lang="en-US"/>
        </a:p>
      </dgm:t>
    </dgm:pt>
    <dgm:pt modelId="{52FB38C9-577F-45E4-8CA2-512DAB73AFFC}" type="pres">
      <dgm:prSet presAssocID="{B0963297-CA14-4C88-8607-2E1EE2748B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80874A-2F18-4E5A-AF94-6B95FF95838B}" type="pres">
      <dgm:prSet presAssocID="{076E6F0F-E295-4E87-ACAE-4382C220B42F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343F4-80AC-49EE-BD03-9D4651D82DD4}" type="pres">
      <dgm:prSet presAssocID="{23F0B920-F685-4BD3-ADAC-FED7F5D5202E}" presName="spacer" presStyleCnt="0"/>
      <dgm:spPr/>
    </dgm:pt>
    <dgm:pt modelId="{F22B783A-7522-49CB-B490-6C046733C00B}" type="pres">
      <dgm:prSet presAssocID="{C65141B9-82C5-43EF-AF78-602B9802AEE5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7A495-F03D-4EF3-8A8B-8B7D179A4087}" type="pres">
      <dgm:prSet presAssocID="{F49D7C2A-0839-4126-B4E4-01FB1529BB3D}" presName="spacer" presStyleCnt="0"/>
      <dgm:spPr/>
    </dgm:pt>
    <dgm:pt modelId="{E89A2E43-CD35-46B2-B4A8-54097F8AFBCB}" type="pres">
      <dgm:prSet presAssocID="{77D03884-1C40-430D-9954-18913C5B7CD2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0AA19-04BF-4FB3-8948-2E3F61AB207C}" type="pres">
      <dgm:prSet presAssocID="{D9789F9E-D2DF-423D-AC18-7916DDBD3395}" presName="spacer" presStyleCnt="0"/>
      <dgm:spPr/>
    </dgm:pt>
    <dgm:pt modelId="{75B6962E-22D0-428E-9049-24B727F5252B}" type="pres">
      <dgm:prSet presAssocID="{D842210B-031F-4AAA-943F-2EFE07A64EC5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849A6-C209-4413-B72A-899597467E24}" type="pres">
      <dgm:prSet presAssocID="{20580301-09CE-4E3F-8431-2CB2A8934AC8}" presName="spacer" presStyleCnt="0"/>
      <dgm:spPr/>
    </dgm:pt>
    <dgm:pt modelId="{E87DBE78-D200-4D53-8CE3-68981758C23E}" type="pres">
      <dgm:prSet presAssocID="{3FC83828-B72C-4DF6-89CA-CC3C406B10A2}" presName="parentText" presStyleLbl="node1" presStyleIdx="4" presStyleCnt="8" custLinFactNeighborX="0" custLinFactNeighborY="-558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547CC-332D-4FB7-9878-738D31D9740D}" type="pres">
      <dgm:prSet presAssocID="{7F32DA24-2F96-4200-B344-6C96BD083824}" presName="spacer" presStyleCnt="0"/>
      <dgm:spPr/>
    </dgm:pt>
    <dgm:pt modelId="{1B457BE1-6F86-42DC-8D39-5EB9722B9D9C}" type="pres">
      <dgm:prSet presAssocID="{D3F5A1A9-9C43-4301-8B9C-F26F24CCBE03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332DE-E8D6-47CA-9EC3-C1CE630202AA}" type="pres">
      <dgm:prSet presAssocID="{B9F9F015-4CB8-44F8-A780-0ABD1E1627EC}" presName="spacer" presStyleCnt="0"/>
      <dgm:spPr/>
    </dgm:pt>
    <dgm:pt modelId="{3BF8824F-5389-41D4-A38C-A1A7A0856BCA}" type="pres">
      <dgm:prSet presAssocID="{AE18D7B1-2426-49E5-9E1E-7A677C41290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5C63D-CCAB-4F49-8648-84184B78CF56}" type="pres">
      <dgm:prSet presAssocID="{0B6BBEE8-7DCF-4728-8757-BF75472AE42D}" presName="spacer" presStyleCnt="0"/>
      <dgm:spPr/>
    </dgm:pt>
    <dgm:pt modelId="{6F7756F7-021A-4627-9069-BD2451FF5239}" type="pres">
      <dgm:prSet presAssocID="{B2072674-A009-4E7E-9673-1B997BD4F47D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B1B69B-3FC4-46E6-A2EE-BB6ED626FA6B}" type="presOf" srcId="{D842210B-031F-4AAA-943F-2EFE07A64EC5}" destId="{75B6962E-22D0-428E-9049-24B727F5252B}" srcOrd="0" destOrd="0" presId="urn:microsoft.com/office/officeart/2005/8/layout/vList2"/>
    <dgm:cxn modelId="{CC839476-8176-4E72-B597-D5C0C213B41A}" type="presOf" srcId="{AE18D7B1-2426-49E5-9E1E-7A677C41290F}" destId="{3BF8824F-5389-41D4-A38C-A1A7A0856BCA}" srcOrd="0" destOrd="0" presId="urn:microsoft.com/office/officeart/2005/8/layout/vList2"/>
    <dgm:cxn modelId="{41B91554-B5C1-4BB4-8C96-9631039084A3}" type="presOf" srcId="{C65141B9-82C5-43EF-AF78-602B9802AEE5}" destId="{F22B783A-7522-49CB-B490-6C046733C00B}" srcOrd="0" destOrd="0" presId="urn:microsoft.com/office/officeart/2005/8/layout/vList2"/>
    <dgm:cxn modelId="{5F3BE9B1-1F41-4DB6-8B70-0D6DED25E0B0}" type="presOf" srcId="{77D03884-1C40-430D-9954-18913C5B7CD2}" destId="{E89A2E43-CD35-46B2-B4A8-54097F8AFBCB}" srcOrd="0" destOrd="0" presId="urn:microsoft.com/office/officeart/2005/8/layout/vList2"/>
    <dgm:cxn modelId="{7D42BF8C-0E89-4478-9891-A21B02F76DF5}" srcId="{B0963297-CA14-4C88-8607-2E1EE2748B88}" destId="{D3F5A1A9-9C43-4301-8B9C-F26F24CCBE03}" srcOrd="5" destOrd="0" parTransId="{07E5AFF2-6068-476F-A837-FC0408FAD108}" sibTransId="{B9F9F015-4CB8-44F8-A780-0ABD1E1627EC}"/>
    <dgm:cxn modelId="{36A67BC6-1466-415A-BF13-03E3E5015FC9}" type="presOf" srcId="{076E6F0F-E295-4E87-ACAE-4382C220B42F}" destId="{0D80874A-2F18-4E5A-AF94-6B95FF95838B}" srcOrd="0" destOrd="0" presId="urn:microsoft.com/office/officeart/2005/8/layout/vList2"/>
    <dgm:cxn modelId="{D967FF2F-2C5C-4BDE-B88C-167B2748932B}" srcId="{B0963297-CA14-4C88-8607-2E1EE2748B88}" destId="{77D03884-1C40-430D-9954-18913C5B7CD2}" srcOrd="2" destOrd="0" parTransId="{D7C2307F-C60B-493B-A369-C6CC50965461}" sibTransId="{D9789F9E-D2DF-423D-AC18-7916DDBD3395}"/>
    <dgm:cxn modelId="{0AD2FC6C-C962-4D15-AC3F-CED97F265D38}" srcId="{B0963297-CA14-4C88-8607-2E1EE2748B88}" destId="{3FC83828-B72C-4DF6-89CA-CC3C406B10A2}" srcOrd="4" destOrd="0" parTransId="{AC2FB783-0DEF-4C3E-9D81-2E79E682685F}" sibTransId="{7F32DA24-2F96-4200-B344-6C96BD083824}"/>
    <dgm:cxn modelId="{5FEEBB4A-F8D6-41D0-9FB2-D59CC0064EFB}" srcId="{B0963297-CA14-4C88-8607-2E1EE2748B88}" destId="{AE18D7B1-2426-49E5-9E1E-7A677C41290F}" srcOrd="6" destOrd="0" parTransId="{FCA1D34D-52D9-439D-A751-C9001E6D2C34}" sibTransId="{0B6BBEE8-7DCF-4728-8757-BF75472AE42D}"/>
    <dgm:cxn modelId="{A6FE5015-0C3F-4B07-BB54-429D27FC78ED}" type="presOf" srcId="{3FC83828-B72C-4DF6-89CA-CC3C406B10A2}" destId="{E87DBE78-D200-4D53-8CE3-68981758C23E}" srcOrd="0" destOrd="0" presId="urn:microsoft.com/office/officeart/2005/8/layout/vList2"/>
    <dgm:cxn modelId="{17103BAE-953D-4239-9B3C-0DD3C4692E90}" srcId="{B0963297-CA14-4C88-8607-2E1EE2748B88}" destId="{076E6F0F-E295-4E87-ACAE-4382C220B42F}" srcOrd="0" destOrd="0" parTransId="{6B2797BB-A941-4C5E-97B2-89AF2BCFF1BF}" sibTransId="{23F0B920-F685-4BD3-ADAC-FED7F5D5202E}"/>
    <dgm:cxn modelId="{E7B3E542-458A-41F5-B966-5A4498234CF6}" type="presOf" srcId="{B2072674-A009-4E7E-9673-1B997BD4F47D}" destId="{6F7756F7-021A-4627-9069-BD2451FF5239}" srcOrd="0" destOrd="0" presId="urn:microsoft.com/office/officeart/2005/8/layout/vList2"/>
    <dgm:cxn modelId="{BFAC75F2-0FCE-4263-9EB9-FD82BE3EF4A3}" srcId="{B0963297-CA14-4C88-8607-2E1EE2748B88}" destId="{D842210B-031F-4AAA-943F-2EFE07A64EC5}" srcOrd="3" destOrd="0" parTransId="{0954FC5C-CC0C-4AE7-986F-ABAF841BF30A}" sibTransId="{20580301-09CE-4E3F-8431-2CB2A8934AC8}"/>
    <dgm:cxn modelId="{6D3D4063-B535-4075-B0CC-E3D4A30BF105}" srcId="{B0963297-CA14-4C88-8607-2E1EE2748B88}" destId="{C65141B9-82C5-43EF-AF78-602B9802AEE5}" srcOrd="1" destOrd="0" parTransId="{A599FFFD-698A-47F8-91B2-365C6FF82B1F}" sibTransId="{F49D7C2A-0839-4126-B4E4-01FB1529BB3D}"/>
    <dgm:cxn modelId="{EACF3191-2235-471C-A201-046F1E15FB93}" type="presOf" srcId="{D3F5A1A9-9C43-4301-8B9C-F26F24CCBE03}" destId="{1B457BE1-6F86-42DC-8D39-5EB9722B9D9C}" srcOrd="0" destOrd="0" presId="urn:microsoft.com/office/officeart/2005/8/layout/vList2"/>
    <dgm:cxn modelId="{88D92778-D2D0-4000-B8E2-317E96511011}" type="presOf" srcId="{B0963297-CA14-4C88-8607-2E1EE2748B88}" destId="{52FB38C9-577F-45E4-8CA2-512DAB73AFFC}" srcOrd="0" destOrd="0" presId="urn:microsoft.com/office/officeart/2005/8/layout/vList2"/>
    <dgm:cxn modelId="{E04F6FBF-4A60-4EDB-A841-BCFDDF95012E}" srcId="{B0963297-CA14-4C88-8607-2E1EE2748B88}" destId="{B2072674-A009-4E7E-9673-1B997BD4F47D}" srcOrd="7" destOrd="0" parTransId="{6DAC8748-4AFD-4AAD-9094-F3E9B627C0F3}" sibTransId="{A3EC6C6E-3B1A-406A-88F4-04860D6BDEDC}"/>
    <dgm:cxn modelId="{D6E74E17-E6EB-49B3-9643-E85C533BEDA5}" type="presParOf" srcId="{52FB38C9-577F-45E4-8CA2-512DAB73AFFC}" destId="{0D80874A-2F18-4E5A-AF94-6B95FF95838B}" srcOrd="0" destOrd="0" presId="urn:microsoft.com/office/officeart/2005/8/layout/vList2"/>
    <dgm:cxn modelId="{9102306B-9EB6-4751-9958-EFCD97CCC299}" type="presParOf" srcId="{52FB38C9-577F-45E4-8CA2-512DAB73AFFC}" destId="{1DA343F4-80AC-49EE-BD03-9D4651D82DD4}" srcOrd="1" destOrd="0" presId="urn:microsoft.com/office/officeart/2005/8/layout/vList2"/>
    <dgm:cxn modelId="{2A147868-CAEF-4DFE-93B1-7936E1A061DC}" type="presParOf" srcId="{52FB38C9-577F-45E4-8CA2-512DAB73AFFC}" destId="{F22B783A-7522-49CB-B490-6C046733C00B}" srcOrd="2" destOrd="0" presId="urn:microsoft.com/office/officeart/2005/8/layout/vList2"/>
    <dgm:cxn modelId="{A9DC2E49-392A-425F-8449-85FE0EA5F788}" type="presParOf" srcId="{52FB38C9-577F-45E4-8CA2-512DAB73AFFC}" destId="{1497A495-F03D-4EF3-8A8B-8B7D179A4087}" srcOrd="3" destOrd="0" presId="urn:microsoft.com/office/officeart/2005/8/layout/vList2"/>
    <dgm:cxn modelId="{5CB7FF09-6EBE-40D8-A6AE-3AC9272739F5}" type="presParOf" srcId="{52FB38C9-577F-45E4-8CA2-512DAB73AFFC}" destId="{E89A2E43-CD35-46B2-B4A8-54097F8AFBCB}" srcOrd="4" destOrd="0" presId="urn:microsoft.com/office/officeart/2005/8/layout/vList2"/>
    <dgm:cxn modelId="{80EAA57A-C990-47AE-BA15-AE5255C64A75}" type="presParOf" srcId="{52FB38C9-577F-45E4-8CA2-512DAB73AFFC}" destId="{5D10AA19-04BF-4FB3-8948-2E3F61AB207C}" srcOrd="5" destOrd="0" presId="urn:microsoft.com/office/officeart/2005/8/layout/vList2"/>
    <dgm:cxn modelId="{185A77A8-9A0A-4309-B72B-52A52E9FCB1D}" type="presParOf" srcId="{52FB38C9-577F-45E4-8CA2-512DAB73AFFC}" destId="{75B6962E-22D0-428E-9049-24B727F5252B}" srcOrd="6" destOrd="0" presId="urn:microsoft.com/office/officeart/2005/8/layout/vList2"/>
    <dgm:cxn modelId="{CB5B623B-5681-42EF-8929-A029D72754C1}" type="presParOf" srcId="{52FB38C9-577F-45E4-8CA2-512DAB73AFFC}" destId="{D54849A6-C209-4413-B72A-899597467E24}" srcOrd="7" destOrd="0" presId="urn:microsoft.com/office/officeart/2005/8/layout/vList2"/>
    <dgm:cxn modelId="{3E8B2756-DFE8-4ACD-9DB0-C10CCCC726BE}" type="presParOf" srcId="{52FB38C9-577F-45E4-8CA2-512DAB73AFFC}" destId="{E87DBE78-D200-4D53-8CE3-68981758C23E}" srcOrd="8" destOrd="0" presId="urn:microsoft.com/office/officeart/2005/8/layout/vList2"/>
    <dgm:cxn modelId="{D0D8F8DE-FF59-4857-9B13-DC74B1272F07}" type="presParOf" srcId="{52FB38C9-577F-45E4-8CA2-512DAB73AFFC}" destId="{08A547CC-332D-4FB7-9878-738D31D9740D}" srcOrd="9" destOrd="0" presId="urn:microsoft.com/office/officeart/2005/8/layout/vList2"/>
    <dgm:cxn modelId="{3404E407-5B3E-4591-8FB2-BB701B50D702}" type="presParOf" srcId="{52FB38C9-577F-45E4-8CA2-512DAB73AFFC}" destId="{1B457BE1-6F86-42DC-8D39-5EB9722B9D9C}" srcOrd="10" destOrd="0" presId="urn:microsoft.com/office/officeart/2005/8/layout/vList2"/>
    <dgm:cxn modelId="{D1C594E6-D9C2-4314-B8CB-E42D1D61AA4B}" type="presParOf" srcId="{52FB38C9-577F-45E4-8CA2-512DAB73AFFC}" destId="{713332DE-E8D6-47CA-9EC3-C1CE630202AA}" srcOrd="11" destOrd="0" presId="urn:microsoft.com/office/officeart/2005/8/layout/vList2"/>
    <dgm:cxn modelId="{AC5E294B-EA3E-4491-9EEF-6FE114F2D565}" type="presParOf" srcId="{52FB38C9-577F-45E4-8CA2-512DAB73AFFC}" destId="{3BF8824F-5389-41D4-A38C-A1A7A0856BCA}" srcOrd="12" destOrd="0" presId="urn:microsoft.com/office/officeart/2005/8/layout/vList2"/>
    <dgm:cxn modelId="{5CCA8271-BA69-49F4-8351-1BDD3F1A1F3D}" type="presParOf" srcId="{52FB38C9-577F-45E4-8CA2-512DAB73AFFC}" destId="{19C5C63D-CCAB-4F49-8648-84184B78CF56}" srcOrd="13" destOrd="0" presId="urn:microsoft.com/office/officeart/2005/8/layout/vList2"/>
    <dgm:cxn modelId="{E1578F0F-E9FB-4E6C-AA6A-9E17D013055B}" type="presParOf" srcId="{52FB38C9-577F-45E4-8CA2-512DAB73AFFC}" destId="{6F7756F7-021A-4627-9069-BD2451FF5239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72D95E9-54EA-4974-9514-DA03CDA041D0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78B9FBE5-2175-41E1-9C01-3E27E2036551}">
      <dgm:prSet/>
      <dgm:spPr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smtClean="0">
              <a:solidFill>
                <a:sysClr val="windowText" lastClr="000000"/>
              </a:solidFill>
            </a:rPr>
            <a:t>মূল্যায়ন</a:t>
          </a:r>
          <a:endParaRPr lang="en-US">
            <a:solidFill>
              <a:sysClr val="windowText" lastClr="000000"/>
            </a:solidFill>
          </a:endParaRPr>
        </a:p>
      </dgm:t>
    </dgm:pt>
    <dgm:pt modelId="{D217E2FC-3E4F-4485-ACFC-B24697C09AB6}" type="parTrans" cxnId="{90B7BACF-1C6F-4DB9-9E19-A5344591F578}">
      <dgm:prSet/>
      <dgm:spPr/>
      <dgm:t>
        <a:bodyPr/>
        <a:lstStyle/>
        <a:p>
          <a:endParaRPr lang="en-US"/>
        </a:p>
      </dgm:t>
    </dgm:pt>
    <dgm:pt modelId="{413709E4-6318-47DF-9322-337028C6C7EE}" type="sibTrans" cxnId="{90B7BACF-1C6F-4DB9-9E19-A5344591F578}">
      <dgm:prSet/>
      <dgm:spPr/>
      <dgm:t>
        <a:bodyPr/>
        <a:lstStyle/>
        <a:p>
          <a:endParaRPr lang="en-US"/>
        </a:p>
      </dgm:t>
    </dgm:pt>
    <dgm:pt modelId="{1A30B65A-E595-4DAA-AD26-9B81077173F3}" type="pres">
      <dgm:prSet presAssocID="{872D95E9-54EA-4974-9514-DA03CDA041D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168C66-A53D-4AB2-8E38-A4CD96D18BA7}" type="pres">
      <dgm:prSet presAssocID="{872D95E9-54EA-4974-9514-DA03CDA041D0}" presName="arrow" presStyleLbl="bgShp" presStyleIdx="0" presStyleCnt="1"/>
      <dgm:spPr>
        <a:solidFill>
          <a:srgbClr val="FF99FF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B7E903B3-7012-448D-8641-D4DEBE48B2C2}" type="pres">
      <dgm:prSet presAssocID="{872D95E9-54EA-4974-9514-DA03CDA041D0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3E510283-68EA-417D-81D5-BBDA6C5B9A5E}" type="pres">
      <dgm:prSet presAssocID="{78B9FBE5-2175-41E1-9C01-3E27E2036551}" presName="textNode" presStyleLbl="node1" presStyleIdx="0" presStyleCnt="1" custScaleY="250000" custLinFactNeighborX="208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BC3C15-E709-4344-829F-9022B2CF6FA9}" type="presOf" srcId="{78B9FBE5-2175-41E1-9C01-3E27E2036551}" destId="{3E510283-68EA-417D-81D5-BBDA6C5B9A5E}" srcOrd="0" destOrd="0" presId="urn:microsoft.com/office/officeart/2005/8/layout/hProcess9"/>
    <dgm:cxn modelId="{90B7BACF-1C6F-4DB9-9E19-A5344591F578}" srcId="{872D95E9-54EA-4974-9514-DA03CDA041D0}" destId="{78B9FBE5-2175-41E1-9C01-3E27E2036551}" srcOrd="0" destOrd="0" parTransId="{D217E2FC-3E4F-4485-ACFC-B24697C09AB6}" sibTransId="{413709E4-6318-47DF-9322-337028C6C7EE}"/>
    <dgm:cxn modelId="{9D724407-A49F-4D9C-9A38-735EEE4A658E}" type="presOf" srcId="{872D95E9-54EA-4974-9514-DA03CDA041D0}" destId="{1A30B65A-E595-4DAA-AD26-9B81077173F3}" srcOrd="0" destOrd="0" presId="urn:microsoft.com/office/officeart/2005/8/layout/hProcess9"/>
    <dgm:cxn modelId="{22E2BEA9-7B5A-4530-8656-186B2D97BB03}" type="presParOf" srcId="{1A30B65A-E595-4DAA-AD26-9B81077173F3}" destId="{E1168C66-A53D-4AB2-8E38-A4CD96D18BA7}" srcOrd="0" destOrd="0" presId="urn:microsoft.com/office/officeart/2005/8/layout/hProcess9"/>
    <dgm:cxn modelId="{578C0747-F803-49E5-8076-C5793D45CDBE}" type="presParOf" srcId="{1A30B65A-E595-4DAA-AD26-9B81077173F3}" destId="{B7E903B3-7012-448D-8641-D4DEBE48B2C2}" srcOrd="1" destOrd="0" presId="urn:microsoft.com/office/officeart/2005/8/layout/hProcess9"/>
    <dgm:cxn modelId="{64C075DD-7797-46FB-ADCC-61FB6483E3C3}" type="presParOf" srcId="{B7E903B3-7012-448D-8641-D4DEBE48B2C2}" destId="{3E510283-68EA-417D-81D5-BBDA6C5B9A5E}" srcOrd="0" destOrd="0" presId="urn:microsoft.com/office/officeart/2005/8/layout/hProcess9"/>
  </dgm:cxnLst>
  <dgm:bg>
    <a:solidFill>
      <a:srgbClr val="92D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222C9E-8FF7-42CE-B064-A14C308D86B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FE13E0-9110-467C-A295-D41031D53F70}">
      <dgm:prSet custT="1"/>
      <dgm:spPr>
        <a:solidFill>
          <a:schemeClr val="bg1"/>
        </a:solidFill>
        <a:ln w="28575">
          <a:solidFill>
            <a:srgbClr val="00B0F0"/>
          </a:solidFill>
        </a:ln>
      </dgm:spPr>
      <dgm:t>
        <a:bodyPr/>
        <a:lstStyle/>
        <a:p>
          <a:pPr rtl="0"/>
          <a:r>
            <a:rPr lang="en-US" sz="3600" smtClean="0">
              <a:latin typeface="NikoshBAN" panose="02000000000000000000" pitchFamily="2" charset="0"/>
              <a:cs typeface="NikoshBAN" panose="02000000000000000000" pitchFamily="2" charset="0"/>
            </a:rPr>
            <a:t>শ্রেণিঃএকাদশ-দ্বাদশ</a:t>
          </a:r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0ABBC0-95CA-4404-9355-6117F6F20354}" type="parTrans" cxnId="{DF1D7C87-77B2-49BD-BF26-9D9C0E67DCD3}">
      <dgm:prSet/>
      <dgm:spPr/>
      <dgm:t>
        <a:bodyPr/>
        <a:lstStyle/>
        <a:p>
          <a:endParaRPr lang="en-US" sz="2800"/>
        </a:p>
      </dgm:t>
    </dgm:pt>
    <dgm:pt modelId="{C62ABE96-BC58-43CD-B448-A12BF9444031}" type="sibTrans" cxnId="{DF1D7C87-77B2-49BD-BF26-9D9C0E67DCD3}">
      <dgm:prSet/>
      <dgm:spPr/>
      <dgm:t>
        <a:bodyPr/>
        <a:lstStyle/>
        <a:p>
          <a:endParaRPr lang="en-US" sz="2800"/>
        </a:p>
      </dgm:t>
    </dgm:pt>
    <dgm:pt modelId="{A57EFCE1-EE83-42B4-95EA-58AC13EA6450}">
      <dgm:prSet custT="1"/>
      <dgm:spPr>
        <a:solidFill>
          <a:schemeClr val="bg1"/>
        </a:solidFill>
        <a:ln w="28575">
          <a:solidFill>
            <a:srgbClr val="00B0F0"/>
          </a:solidFill>
        </a:ln>
      </dgm:spPr>
      <dgm:t>
        <a:bodyPr/>
        <a:lstStyle/>
        <a:p>
          <a:pPr rtl="0"/>
          <a:r>
            <a:rPr lang="en-US" sz="3600" smtClean="0">
              <a:latin typeface="NikoshBAN" panose="02000000000000000000" pitchFamily="2" charset="0"/>
              <a:cs typeface="NikoshBAN" panose="02000000000000000000" pitchFamily="2" charset="0"/>
            </a:rPr>
            <a:t>বিষয়ঃসমাজবিজ্ঞান ২য় পত্র</a:t>
          </a:r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DFDD47-03A6-441E-BA44-A38E11FA89C8}" type="parTrans" cxnId="{DB1506DC-FB8B-4EC0-B09D-8D056C1DDCA9}">
      <dgm:prSet/>
      <dgm:spPr/>
      <dgm:t>
        <a:bodyPr/>
        <a:lstStyle/>
        <a:p>
          <a:endParaRPr lang="en-US" sz="2800"/>
        </a:p>
      </dgm:t>
    </dgm:pt>
    <dgm:pt modelId="{39D1761A-6D2C-4688-888B-2F50E6862607}" type="sibTrans" cxnId="{DB1506DC-FB8B-4EC0-B09D-8D056C1DDCA9}">
      <dgm:prSet/>
      <dgm:spPr/>
      <dgm:t>
        <a:bodyPr/>
        <a:lstStyle/>
        <a:p>
          <a:endParaRPr lang="en-US" sz="2800"/>
        </a:p>
      </dgm:t>
    </dgm:pt>
    <dgm:pt modelId="{C9F1DE46-ABBC-4A37-9197-3504BF9EE871}">
      <dgm:prSet custT="1"/>
      <dgm:spPr>
        <a:solidFill>
          <a:schemeClr val="bg1"/>
        </a:solidFill>
        <a:ln w="28575">
          <a:solidFill>
            <a:srgbClr val="00B0F0"/>
          </a:solidFill>
        </a:ln>
      </dgm:spPr>
      <dgm:t>
        <a:bodyPr/>
        <a:lstStyle/>
        <a:p>
          <a:pPr rtl="0"/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নবম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অধ্যায়ঃ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সমস্যা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BF51B6-DEA3-4BEC-9D80-3EB3352849AF}" type="parTrans" cxnId="{A69ED286-CDA0-4DFD-B69B-6948CBD4F2D8}">
      <dgm:prSet/>
      <dgm:spPr/>
      <dgm:t>
        <a:bodyPr/>
        <a:lstStyle/>
        <a:p>
          <a:endParaRPr lang="en-US" sz="2800"/>
        </a:p>
      </dgm:t>
    </dgm:pt>
    <dgm:pt modelId="{67FC0C1C-685D-49A8-B329-B9E7A9CE539E}" type="sibTrans" cxnId="{A69ED286-CDA0-4DFD-B69B-6948CBD4F2D8}">
      <dgm:prSet/>
      <dgm:spPr/>
      <dgm:t>
        <a:bodyPr/>
        <a:lstStyle/>
        <a:p>
          <a:endParaRPr lang="en-US" sz="2800"/>
        </a:p>
      </dgm:t>
    </dgm:pt>
    <dgm:pt modelId="{C47A9C6F-8A64-4A0F-9908-9BD01CFDDFC6}">
      <dgm:prSet custT="1"/>
      <dgm:spPr>
        <a:solidFill>
          <a:schemeClr val="bg1"/>
        </a:solidFill>
        <a:ln w="28575">
          <a:solidFill>
            <a:srgbClr val="00B0F0"/>
          </a:solidFill>
        </a:ln>
      </dgm:spPr>
      <dgm:t>
        <a:bodyPr/>
        <a:lstStyle/>
        <a:p>
          <a:pPr rtl="0"/>
          <a:r>
            <a:rPr lang="en-US" sz="3600" smtClean="0">
              <a:latin typeface="NikoshBAN" panose="02000000000000000000" pitchFamily="2" charset="0"/>
              <a:cs typeface="NikoshBAN" panose="02000000000000000000" pitchFamily="2" charset="0"/>
            </a:rPr>
            <a:t>পদ্ধতিঃদলীয় আলোচনা</a:t>
          </a:r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A3078C-67D3-4A45-A260-F18CD78A2802}" type="parTrans" cxnId="{6CF6D88B-C602-48D9-A2A5-2FE0974A20AF}">
      <dgm:prSet/>
      <dgm:spPr/>
      <dgm:t>
        <a:bodyPr/>
        <a:lstStyle/>
        <a:p>
          <a:endParaRPr lang="en-US" sz="2800"/>
        </a:p>
      </dgm:t>
    </dgm:pt>
    <dgm:pt modelId="{153DFE79-B852-497D-A553-5C720C1B2C5A}" type="sibTrans" cxnId="{6CF6D88B-C602-48D9-A2A5-2FE0974A20AF}">
      <dgm:prSet/>
      <dgm:spPr/>
      <dgm:t>
        <a:bodyPr/>
        <a:lstStyle/>
        <a:p>
          <a:endParaRPr lang="en-US" sz="2800"/>
        </a:p>
      </dgm:t>
    </dgm:pt>
    <dgm:pt modelId="{E9A89EBB-6CDE-43E2-AD68-D44F6AB39A2B}">
      <dgm:prSet custT="1"/>
      <dgm:spPr>
        <a:solidFill>
          <a:schemeClr val="bg1"/>
        </a:solidFill>
        <a:ln w="28575">
          <a:solidFill>
            <a:srgbClr val="00B0F0"/>
          </a:solidFill>
        </a:ln>
      </dgm:spPr>
      <dgm:t>
        <a:bodyPr/>
        <a:lstStyle/>
        <a:p>
          <a:pPr rtl="0"/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সময়ঃ৪৫মিনিট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408E33-ED1B-4BEF-B69D-B5735C9EC189}" type="parTrans" cxnId="{D4CA2C04-D95C-43F3-BBF8-14CC8525A175}">
      <dgm:prSet/>
      <dgm:spPr/>
      <dgm:t>
        <a:bodyPr/>
        <a:lstStyle/>
        <a:p>
          <a:endParaRPr lang="en-US" sz="2800"/>
        </a:p>
      </dgm:t>
    </dgm:pt>
    <dgm:pt modelId="{F4FC03D4-4A39-445E-8BE9-ADFAE5E2A2F3}" type="sibTrans" cxnId="{D4CA2C04-D95C-43F3-BBF8-14CC8525A175}">
      <dgm:prSet/>
      <dgm:spPr/>
      <dgm:t>
        <a:bodyPr/>
        <a:lstStyle/>
        <a:p>
          <a:endParaRPr lang="en-US" sz="2800"/>
        </a:p>
      </dgm:t>
    </dgm:pt>
    <dgm:pt modelId="{40DFB8A8-B60C-4528-8D52-7B32F0DDFED7}" type="pres">
      <dgm:prSet presAssocID="{52222C9E-8FF7-42CE-B064-A14C308D86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9E66A6-22E5-46E6-81BB-7C6BF180C2B3}" type="pres">
      <dgm:prSet presAssocID="{C2FE13E0-9110-467C-A295-D41031D53F7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17E93-35E2-4290-81B2-F8B1FDE2D94E}" type="pres">
      <dgm:prSet presAssocID="{C62ABE96-BC58-43CD-B448-A12BF9444031}" presName="spacer" presStyleCnt="0"/>
      <dgm:spPr/>
    </dgm:pt>
    <dgm:pt modelId="{4179EACA-4933-4699-A636-6518719DB6D2}" type="pres">
      <dgm:prSet presAssocID="{A57EFCE1-EE83-42B4-95EA-58AC13EA645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0B1A2-F05F-4976-AA3D-250E5181D0B5}" type="pres">
      <dgm:prSet presAssocID="{39D1761A-6D2C-4688-888B-2F50E6862607}" presName="spacer" presStyleCnt="0"/>
      <dgm:spPr/>
    </dgm:pt>
    <dgm:pt modelId="{8EE28119-AE1C-48CD-A507-FD2C50EFA185}" type="pres">
      <dgm:prSet presAssocID="{C9F1DE46-ABBC-4A37-9197-3504BF9EE87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7D710-F13D-4A0E-8659-6605C8B68A7E}" type="pres">
      <dgm:prSet presAssocID="{67FC0C1C-685D-49A8-B329-B9E7A9CE539E}" presName="spacer" presStyleCnt="0"/>
      <dgm:spPr/>
    </dgm:pt>
    <dgm:pt modelId="{A8B9284F-BB1B-48A1-914D-03E97F3912F9}" type="pres">
      <dgm:prSet presAssocID="{C47A9C6F-8A64-4A0F-9908-9BD01CFDDFC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AF0CC-400F-4D97-803D-83F1D9DA8E9E}" type="pres">
      <dgm:prSet presAssocID="{153DFE79-B852-497D-A553-5C720C1B2C5A}" presName="spacer" presStyleCnt="0"/>
      <dgm:spPr/>
    </dgm:pt>
    <dgm:pt modelId="{E642A987-BA38-47E1-B3B4-CCC778CC4320}" type="pres">
      <dgm:prSet presAssocID="{E9A89EBB-6CDE-43E2-AD68-D44F6AB39A2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1506DC-FB8B-4EC0-B09D-8D056C1DDCA9}" srcId="{52222C9E-8FF7-42CE-B064-A14C308D86BA}" destId="{A57EFCE1-EE83-42B4-95EA-58AC13EA6450}" srcOrd="1" destOrd="0" parTransId="{88DFDD47-03A6-441E-BA44-A38E11FA89C8}" sibTransId="{39D1761A-6D2C-4688-888B-2F50E6862607}"/>
    <dgm:cxn modelId="{E679DF56-AE1E-4087-891C-BF12B00974FC}" type="presOf" srcId="{C2FE13E0-9110-467C-A295-D41031D53F70}" destId="{F39E66A6-22E5-46E6-81BB-7C6BF180C2B3}" srcOrd="0" destOrd="0" presId="urn:microsoft.com/office/officeart/2005/8/layout/vList2"/>
    <dgm:cxn modelId="{489CDD38-C757-4E69-96F0-98F3DEBFC343}" type="presOf" srcId="{E9A89EBB-6CDE-43E2-AD68-D44F6AB39A2B}" destId="{E642A987-BA38-47E1-B3B4-CCC778CC4320}" srcOrd="0" destOrd="0" presId="urn:microsoft.com/office/officeart/2005/8/layout/vList2"/>
    <dgm:cxn modelId="{A69ED286-CDA0-4DFD-B69B-6948CBD4F2D8}" srcId="{52222C9E-8FF7-42CE-B064-A14C308D86BA}" destId="{C9F1DE46-ABBC-4A37-9197-3504BF9EE871}" srcOrd="2" destOrd="0" parTransId="{F5BF51B6-DEA3-4BEC-9D80-3EB3352849AF}" sibTransId="{67FC0C1C-685D-49A8-B329-B9E7A9CE539E}"/>
    <dgm:cxn modelId="{D4CA2C04-D95C-43F3-BBF8-14CC8525A175}" srcId="{52222C9E-8FF7-42CE-B064-A14C308D86BA}" destId="{E9A89EBB-6CDE-43E2-AD68-D44F6AB39A2B}" srcOrd="4" destOrd="0" parTransId="{43408E33-ED1B-4BEF-B69D-B5735C9EC189}" sibTransId="{F4FC03D4-4A39-445E-8BE9-ADFAE5E2A2F3}"/>
    <dgm:cxn modelId="{9E80BE7B-145E-4521-8844-306DD1244CD1}" type="presOf" srcId="{A57EFCE1-EE83-42B4-95EA-58AC13EA6450}" destId="{4179EACA-4933-4699-A636-6518719DB6D2}" srcOrd="0" destOrd="0" presId="urn:microsoft.com/office/officeart/2005/8/layout/vList2"/>
    <dgm:cxn modelId="{DF1D7C87-77B2-49BD-BF26-9D9C0E67DCD3}" srcId="{52222C9E-8FF7-42CE-B064-A14C308D86BA}" destId="{C2FE13E0-9110-467C-A295-D41031D53F70}" srcOrd="0" destOrd="0" parTransId="{1C0ABBC0-95CA-4404-9355-6117F6F20354}" sibTransId="{C62ABE96-BC58-43CD-B448-A12BF9444031}"/>
    <dgm:cxn modelId="{50DF03D4-9F06-4F53-BDE6-DB4A70CC168B}" type="presOf" srcId="{52222C9E-8FF7-42CE-B064-A14C308D86BA}" destId="{40DFB8A8-B60C-4528-8D52-7B32F0DDFED7}" srcOrd="0" destOrd="0" presId="urn:microsoft.com/office/officeart/2005/8/layout/vList2"/>
    <dgm:cxn modelId="{529425D3-E9B9-4606-A74C-B34D7D2D9123}" type="presOf" srcId="{C9F1DE46-ABBC-4A37-9197-3504BF9EE871}" destId="{8EE28119-AE1C-48CD-A507-FD2C50EFA185}" srcOrd="0" destOrd="0" presId="urn:microsoft.com/office/officeart/2005/8/layout/vList2"/>
    <dgm:cxn modelId="{EE6AE803-BC91-4607-820A-7CD813BF7BFC}" type="presOf" srcId="{C47A9C6F-8A64-4A0F-9908-9BD01CFDDFC6}" destId="{A8B9284F-BB1B-48A1-914D-03E97F3912F9}" srcOrd="0" destOrd="0" presId="urn:microsoft.com/office/officeart/2005/8/layout/vList2"/>
    <dgm:cxn modelId="{6CF6D88B-C602-48D9-A2A5-2FE0974A20AF}" srcId="{52222C9E-8FF7-42CE-B064-A14C308D86BA}" destId="{C47A9C6F-8A64-4A0F-9908-9BD01CFDDFC6}" srcOrd="3" destOrd="0" parTransId="{73A3078C-67D3-4A45-A260-F18CD78A2802}" sibTransId="{153DFE79-B852-497D-A553-5C720C1B2C5A}"/>
    <dgm:cxn modelId="{A52154A8-226B-485B-956D-574C20C5104B}" type="presParOf" srcId="{40DFB8A8-B60C-4528-8D52-7B32F0DDFED7}" destId="{F39E66A6-22E5-46E6-81BB-7C6BF180C2B3}" srcOrd="0" destOrd="0" presId="urn:microsoft.com/office/officeart/2005/8/layout/vList2"/>
    <dgm:cxn modelId="{A60FCDDF-1F30-4D70-8BDF-7690F0992A5A}" type="presParOf" srcId="{40DFB8A8-B60C-4528-8D52-7B32F0DDFED7}" destId="{39A17E93-35E2-4290-81B2-F8B1FDE2D94E}" srcOrd="1" destOrd="0" presId="urn:microsoft.com/office/officeart/2005/8/layout/vList2"/>
    <dgm:cxn modelId="{088DA956-0542-4C8A-B188-0C6EF578219C}" type="presParOf" srcId="{40DFB8A8-B60C-4528-8D52-7B32F0DDFED7}" destId="{4179EACA-4933-4699-A636-6518719DB6D2}" srcOrd="2" destOrd="0" presId="urn:microsoft.com/office/officeart/2005/8/layout/vList2"/>
    <dgm:cxn modelId="{CF362AD8-FAE7-4E4C-A9CA-B9E6AF5C1F83}" type="presParOf" srcId="{40DFB8A8-B60C-4528-8D52-7B32F0DDFED7}" destId="{BCD0B1A2-F05F-4976-AA3D-250E5181D0B5}" srcOrd="3" destOrd="0" presId="urn:microsoft.com/office/officeart/2005/8/layout/vList2"/>
    <dgm:cxn modelId="{E56BAA7C-6E52-4152-BB4E-5260400EA66C}" type="presParOf" srcId="{40DFB8A8-B60C-4528-8D52-7B32F0DDFED7}" destId="{8EE28119-AE1C-48CD-A507-FD2C50EFA185}" srcOrd="4" destOrd="0" presId="urn:microsoft.com/office/officeart/2005/8/layout/vList2"/>
    <dgm:cxn modelId="{61AFC583-A046-4EB0-A9ED-DE2028ADB831}" type="presParOf" srcId="{40DFB8A8-B60C-4528-8D52-7B32F0DDFED7}" destId="{F677D710-F13D-4A0E-8659-6605C8B68A7E}" srcOrd="5" destOrd="0" presId="urn:microsoft.com/office/officeart/2005/8/layout/vList2"/>
    <dgm:cxn modelId="{7C4BE98A-47F3-46E1-92A9-15B87E9D6893}" type="presParOf" srcId="{40DFB8A8-B60C-4528-8D52-7B32F0DDFED7}" destId="{A8B9284F-BB1B-48A1-914D-03E97F3912F9}" srcOrd="6" destOrd="0" presId="urn:microsoft.com/office/officeart/2005/8/layout/vList2"/>
    <dgm:cxn modelId="{45F76019-9A45-4932-BC0C-F6A556E1A95F}" type="presParOf" srcId="{40DFB8A8-B60C-4528-8D52-7B32F0DDFED7}" destId="{AFFAF0CC-400F-4D97-803D-83F1D9DA8E9E}" srcOrd="7" destOrd="0" presId="urn:microsoft.com/office/officeart/2005/8/layout/vList2"/>
    <dgm:cxn modelId="{D81B0366-DC12-4B7F-9CEE-123F30F9F176}" type="presParOf" srcId="{40DFB8A8-B60C-4528-8D52-7B32F0DDFED7}" destId="{E642A987-BA38-47E1-B3B4-CCC778CC4320}" srcOrd="8" destOrd="0" presId="urn:microsoft.com/office/officeart/2005/8/layout/vList2"/>
  </dgm:cxnLst>
  <dgm:bg>
    <a:solidFill>
      <a:srgbClr val="FF99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3B3BF78-B512-497E-A78A-31EFB1C25DA4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3056D4-864D-4EEB-886E-7AFDBD7956AD}">
      <dgm:prSet/>
      <dgm:spPr>
        <a:solidFill>
          <a:schemeClr val="bg1"/>
        </a:solidFill>
        <a:ln w="57150">
          <a:solidFill>
            <a:srgbClr val="00B0F0"/>
          </a:solidFill>
        </a:ln>
      </dgm:spPr>
      <dgm:t>
        <a:bodyPr/>
        <a:lstStyle/>
        <a:p>
          <a:pPr rtl="0"/>
          <a:r>
            <a:rPr lang="bn-IN" dirty="0" smtClean="0">
              <a:solidFill>
                <a:sysClr val="windowText" lastClr="000000"/>
              </a:solidFill>
            </a:rPr>
            <a:t>বাড়ির কাজ</a:t>
          </a:r>
          <a:endParaRPr lang="en-US" dirty="0">
            <a:solidFill>
              <a:sysClr val="windowText" lastClr="000000"/>
            </a:solidFill>
          </a:endParaRPr>
        </a:p>
      </dgm:t>
    </dgm:pt>
    <dgm:pt modelId="{9B047120-CA29-4E15-9790-DC49D4A4363B}" type="parTrans" cxnId="{37EEFF37-D59B-4E5C-A839-D53C0D5A6482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BE5C4268-01BC-44FB-8058-9BC578001416}" type="sibTrans" cxnId="{37EEFF37-D59B-4E5C-A839-D53C0D5A6482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CB7150C6-76E8-43D8-ADB2-1B998DDC342E}" type="pres">
      <dgm:prSet presAssocID="{E3B3BF78-B512-497E-A78A-31EFB1C25DA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AD6F558-FE1E-4CBF-8CCE-9BB2F4F18D97}" type="pres">
      <dgm:prSet presAssocID="{A13056D4-864D-4EEB-886E-7AFDBD7956AD}" presName="horFlow" presStyleCnt="0"/>
      <dgm:spPr/>
    </dgm:pt>
    <dgm:pt modelId="{E765B4A0-6CAE-42F2-93D4-F06C1664ED3B}" type="pres">
      <dgm:prSet presAssocID="{A13056D4-864D-4EEB-886E-7AFDBD7956AD}" presName="bigChev" presStyleLbl="node1" presStyleIdx="0" presStyleCnt="1" custScaleX="246000"/>
      <dgm:spPr/>
      <dgm:t>
        <a:bodyPr/>
        <a:lstStyle/>
        <a:p>
          <a:endParaRPr lang="en-US"/>
        </a:p>
      </dgm:t>
    </dgm:pt>
  </dgm:ptLst>
  <dgm:cxnLst>
    <dgm:cxn modelId="{B1DE3B2F-4D58-4781-9940-C1DAEA368394}" type="presOf" srcId="{A13056D4-864D-4EEB-886E-7AFDBD7956AD}" destId="{E765B4A0-6CAE-42F2-93D4-F06C1664ED3B}" srcOrd="0" destOrd="0" presId="urn:microsoft.com/office/officeart/2005/8/layout/lProcess3"/>
    <dgm:cxn modelId="{3FEAD487-8F97-4111-88C3-F6C869F542B1}" type="presOf" srcId="{E3B3BF78-B512-497E-A78A-31EFB1C25DA4}" destId="{CB7150C6-76E8-43D8-ADB2-1B998DDC342E}" srcOrd="0" destOrd="0" presId="urn:microsoft.com/office/officeart/2005/8/layout/lProcess3"/>
    <dgm:cxn modelId="{37EEFF37-D59B-4E5C-A839-D53C0D5A6482}" srcId="{E3B3BF78-B512-497E-A78A-31EFB1C25DA4}" destId="{A13056D4-864D-4EEB-886E-7AFDBD7956AD}" srcOrd="0" destOrd="0" parTransId="{9B047120-CA29-4E15-9790-DC49D4A4363B}" sibTransId="{BE5C4268-01BC-44FB-8058-9BC578001416}"/>
    <dgm:cxn modelId="{9EAE7B39-5F0F-437E-9462-89A80865091F}" type="presParOf" srcId="{CB7150C6-76E8-43D8-ADB2-1B998DDC342E}" destId="{0AD6F558-FE1E-4CBF-8CCE-9BB2F4F18D97}" srcOrd="0" destOrd="0" presId="urn:microsoft.com/office/officeart/2005/8/layout/lProcess3"/>
    <dgm:cxn modelId="{EEF931EF-4BF8-47B2-AE44-EC48C6DAB269}" type="presParOf" srcId="{0AD6F558-FE1E-4CBF-8CCE-9BB2F4F18D97}" destId="{E765B4A0-6CAE-42F2-93D4-F06C1664ED3B}" srcOrd="0" destOrd="0" presId="urn:microsoft.com/office/officeart/2005/8/layout/lProcess3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B0B9BDF-9E82-47EA-A58D-0AE1D07ED3AA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171265-B436-464D-92F6-D42757CACE5D}">
      <dgm:prSet/>
      <dgm:spPr>
        <a:solidFill>
          <a:schemeClr val="bg1"/>
        </a:solidFill>
        <a:ln w="76200">
          <a:solidFill>
            <a:srgbClr val="00B0F0"/>
          </a:solidFill>
        </a:ln>
      </dgm:spPr>
      <dgm:t>
        <a:bodyPr/>
        <a:lstStyle/>
        <a:p>
          <a:pPr rtl="0"/>
          <a:r>
            <a:rPr lang="bn-IN" dirty="0" smtClean="0">
              <a:solidFill>
                <a:sysClr val="windowText" lastClr="000000"/>
              </a:solidFill>
            </a:rPr>
            <a:t>ক্ষমতা ও মর্যদার ভিত্তিতে শহর সমাজের স্তরবিন্যাসের একটি তালিকা প্রস্তুত কর।</a:t>
          </a:r>
          <a:endParaRPr lang="en-US" dirty="0">
            <a:solidFill>
              <a:sysClr val="windowText" lastClr="000000"/>
            </a:solidFill>
          </a:endParaRPr>
        </a:p>
      </dgm:t>
    </dgm:pt>
    <dgm:pt modelId="{5CF2DF20-1051-4185-8AAE-90A92EDF844A}" type="parTrans" cxnId="{46F26024-B70D-4CDF-9D32-68A3E3150975}">
      <dgm:prSet/>
      <dgm:spPr/>
      <dgm:t>
        <a:bodyPr/>
        <a:lstStyle/>
        <a:p>
          <a:endParaRPr lang="en-US"/>
        </a:p>
      </dgm:t>
    </dgm:pt>
    <dgm:pt modelId="{8D5576AD-F6FF-4DDC-B00B-73A09F7E974F}" type="sibTrans" cxnId="{46F26024-B70D-4CDF-9D32-68A3E3150975}">
      <dgm:prSet/>
      <dgm:spPr/>
      <dgm:t>
        <a:bodyPr/>
        <a:lstStyle/>
        <a:p>
          <a:endParaRPr lang="en-US"/>
        </a:p>
      </dgm:t>
    </dgm:pt>
    <dgm:pt modelId="{791FC046-7BFF-4A61-B956-A3BE8035EC9A}" type="pres">
      <dgm:prSet presAssocID="{0B0B9BDF-9E82-47EA-A58D-0AE1D07ED3A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F05347-B051-421D-B45F-8EAC57E73695}" type="pres">
      <dgm:prSet presAssocID="{0B0B9BDF-9E82-47EA-A58D-0AE1D07ED3AA}" presName="arrow" presStyleLbl="bgShp" presStyleIdx="0" presStyleCnt="1" custScaleX="117647"/>
      <dgm:spPr>
        <a:solidFill>
          <a:srgbClr val="FF99FF"/>
        </a:solidFill>
        <a:ln w="57150">
          <a:noFill/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D8255132-86D9-495C-B368-D761BFE005DD}" type="pres">
      <dgm:prSet presAssocID="{0B0B9BDF-9E82-47EA-A58D-0AE1D07ED3AA}" presName="linearProcess" presStyleCnt="0"/>
      <dgm:spPr/>
    </dgm:pt>
    <dgm:pt modelId="{19738D5F-9CDF-471B-8DE2-C384B1318435}" type="pres">
      <dgm:prSet presAssocID="{5B171265-B436-464D-92F6-D42757CACE5D}" presName="textNode" presStyleLbl="node1" presStyleIdx="0" presStyleCnt="1" custScaleY="117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ED8B45-6875-409E-8C07-539238BCA768}" type="presOf" srcId="{0B0B9BDF-9E82-47EA-A58D-0AE1D07ED3AA}" destId="{791FC046-7BFF-4A61-B956-A3BE8035EC9A}" srcOrd="0" destOrd="0" presId="urn:microsoft.com/office/officeart/2005/8/layout/hProcess9"/>
    <dgm:cxn modelId="{46F26024-B70D-4CDF-9D32-68A3E3150975}" srcId="{0B0B9BDF-9E82-47EA-A58D-0AE1D07ED3AA}" destId="{5B171265-B436-464D-92F6-D42757CACE5D}" srcOrd="0" destOrd="0" parTransId="{5CF2DF20-1051-4185-8AAE-90A92EDF844A}" sibTransId="{8D5576AD-F6FF-4DDC-B00B-73A09F7E974F}"/>
    <dgm:cxn modelId="{2B7C7062-3A78-463C-9D31-DA84205B7E34}" type="presOf" srcId="{5B171265-B436-464D-92F6-D42757CACE5D}" destId="{19738D5F-9CDF-471B-8DE2-C384B1318435}" srcOrd="0" destOrd="0" presId="urn:microsoft.com/office/officeart/2005/8/layout/hProcess9"/>
    <dgm:cxn modelId="{44055DD2-4346-4656-B01F-A2441AEDEF7F}" type="presParOf" srcId="{791FC046-7BFF-4A61-B956-A3BE8035EC9A}" destId="{5AF05347-B051-421D-B45F-8EAC57E73695}" srcOrd="0" destOrd="0" presId="urn:microsoft.com/office/officeart/2005/8/layout/hProcess9"/>
    <dgm:cxn modelId="{E24992A4-5152-40D5-AE4C-ADEB67864028}" type="presParOf" srcId="{791FC046-7BFF-4A61-B956-A3BE8035EC9A}" destId="{D8255132-86D9-495C-B368-D761BFE005DD}" srcOrd="1" destOrd="0" presId="urn:microsoft.com/office/officeart/2005/8/layout/hProcess9"/>
    <dgm:cxn modelId="{0269FFF9-DCE3-4C71-8BF5-CE8E888C8090}" type="presParOf" srcId="{D8255132-86D9-495C-B368-D761BFE005DD}" destId="{19738D5F-9CDF-471B-8DE2-C384B1318435}" srcOrd="0" destOrd="0" presId="urn:microsoft.com/office/officeart/2005/8/layout/hProcess9"/>
  </dgm:cxnLst>
  <dgm:bg>
    <a:solidFill>
      <a:schemeClr val="accent6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03F7324-2872-4784-8D98-4C869F31097A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E4949D7-F0CB-4633-A2B8-DCA3EDFEBD01}">
      <dgm:prSet/>
      <dgm:spPr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dirty="0" smtClean="0">
              <a:solidFill>
                <a:srgbClr val="D60093"/>
              </a:solidFill>
            </a:rPr>
            <a:t>নগর সমাজের ক্ষমতা কাঠামো</a:t>
          </a:r>
          <a:endParaRPr lang="en-US" dirty="0">
            <a:solidFill>
              <a:srgbClr val="D60093"/>
            </a:solidFill>
          </a:endParaRPr>
        </a:p>
      </dgm:t>
    </dgm:pt>
    <dgm:pt modelId="{A761FFBC-B572-48EA-A310-E36AC413C492}" type="parTrans" cxnId="{F53C3614-7866-47EE-AD45-DBBCB6EA0FFB}">
      <dgm:prSet/>
      <dgm:spPr/>
      <dgm:t>
        <a:bodyPr/>
        <a:lstStyle/>
        <a:p>
          <a:endParaRPr lang="en-US"/>
        </a:p>
      </dgm:t>
    </dgm:pt>
    <dgm:pt modelId="{D7CB4B2E-251C-418C-9EED-5B376F48F48C}" type="sibTrans" cxnId="{F53C3614-7866-47EE-AD45-DBBCB6EA0FFB}">
      <dgm:prSet/>
      <dgm:spPr/>
      <dgm:t>
        <a:bodyPr/>
        <a:lstStyle/>
        <a:p>
          <a:endParaRPr lang="en-US"/>
        </a:p>
      </dgm:t>
    </dgm:pt>
    <dgm:pt modelId="{4DBB76A9-E3CA-4920-BFDE-FC96FB0060F0}" type="pres">
      <dgm:prSet presAssocID="{903F7324-2872-4784-8D98-4C869F31097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75ECC1-C1A3-4004-BDA4-7F22046B0E8F}" type="pres">
      <dgm:prSet presAssocID="{903F7324-2872-4784-8D98-4C869F31097A}" presName="arrow" presStyleLbl="bgShp" presStyleIdx="0" presStyleCnt="1" custScaleX="117320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52400" prstMaterial="matte">
          <a:bevelT w="127000" h="63500"/>
        </a:sp3d>
      </dgm:spPr>
    </dgm:pt>
    <dgm:pt modelId="{2A852486-09A3-44F7-BD75-EA752B646255}" type="pres">
      <dgm:prSet presAssocID="{903F7324-2872-4784-8D98-4C869F31097A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BB6D315-B36A-47D1-B609-98C33D101F7E}" type="pres">
      <dgm:prSet presAssocID="{DE4949D7-F0CB-4633-A2B8-DCA3EDFEBD01}" presName="textNode" presStyleLbl="node1" presStyleIdx="0" presStyleCnt="1" custScaleX="92256" custScaleY="204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0B88A2-94D9-4532-9D44-26094AB55770}" type="presOf" srcId="{DE4949D7-F0CB-4633-A2B8-DCA3EDFEBD01}" destId="{0BB6D315-B36A-47D1-B609-98C33D101F7E}" srcOrd="0" destOrd="0" presId="urn:microsoft.com/office/officeart/2005/8/layout/hProcess9"/>
    <dgm:cxn modelId="{71C886E2-16C0-4322-AC69-C603A47EE6C0}" type="presOf" srcId="{903F7324-2872-4784-8D98-4C869F31097A}" destId="{4DBB76A9-E3CA-4920-BFDE-FC96FB0060F0}" srcOrd="0" destOrd="0" presId="urn:microsoft.com/office/officeart/2005/8/layout/hProcess9"/>
    <dgm:cxn modelId="{F53C3614-7866-47EE-AD45-DBBCB6EA0FFB}" srcId="{903F7324-2872-4784-8D98-4C869F31097A}" destId="{DE4949D7-F0CB-4633-A2B8-DCA3EDFEBD01}" srcOrd="0" destOrd="0" parTransId="{A761FFBC-B572-48EA-A310-E36AC413C492}" sibTransId="{D7CB4B2E-251C-418C-9EED-5B376F48F48C}"/>
    <dgm:cxn modelId="{8C4644FF-1013-4558-A8BA-F8E11E705914}" type="presParOf" srcId="{4DBB76A9-E3CA-4920-BFDE-FC96FB0060F0}" destId="{2075ECC1-C1A3-4004-BDA4-7F22046B0E8F}" srcOrd="0" destOrd="0" presId="urn:microsoft.com/office/officeart/2005/8/layout/hProcess9"/>
    <dgm:cxn modelId="{B0EBC2F0-64BC-455C-89B1-FE79BD7574E0}" type="presParOf" srcId="{4DBB76A9-E3CA-4920-BFDE-FC96FB0060F0}" destId="{2A852486-09A3-44F7-BD75-EA752B646255}" srcOrd="1" destOrd="0" presId="urn:microsoft.com/office/officeart/2005/8/layout/hProcess9"/>
    <dgm:cxn modelId="{2C804AB0-7502-47B4-80B9-9DE4DD973C7C}" type="presParOf" srcId="{2A852486-09A3-44F7-BD75-EA752B646255}" destId="{0BB6D315-B36A-47D1-B609-98C33D101F7E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9F0439-513D-491A-895E-0B2916878DF2}" type="doc">
      <dgm:prSet loTypeId="urn:microsoft.com/office/officeart/2008/layout/TitledPictureBlocks" loCatId="picture" qsTypeId="urn:microsoft.com/office/officeart/2005/8/quickstyle/3d3" qsCatId="3D" csTypeId="urn:microsoft.com/office/officeart/2005/8/colors/accent1_2" csCatId="accent1" phldr="1"/>
      <dgm:spPr/>
    </dgm:pt>
    <dgm:pt modelId="{98D15BBC-FDF9-443C-A0F4-C214E6979D3C}">
      <dgm:prSet phldrT="[Text]" custT="1"/>
      <dgm:spPr>
        <a:solidFill>
          <a:schemeClr val="bg1"/>
        </a:solidFill>
        <a:ln w="76200">
          <a:solidFill>
            <a:srgbClr val="00B0F0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6000" dirty="0" err="1" smtClean="0">
              <a:solidFill>
                <a:srgbClr val="D60093"/>
              </a:solidFill>
            </a:rPr>
            <a:t>ঢাকা</a:t>
          </a:r>
          <a:r>
            <a:rPr lang="en-US" sz="6000" dirty="0" smtClean="0">
              <a:solidFill>
                <a:srgbClr val="D60093"/>
              </a:solidFill>
            </a:rPr>
            <a:t> </a:t>
          </a:r>
          <a:r>
            <a:rPr lang="en-US" sz="6000" dirty="0" err="1" smtClean="0">
              <a:solidFill>
                <a:srgbClr val="D60093"/>
              </a:solidFill>
            </a:rPr>
            <a:t>শহর</a:t>
          </a:r>
          <a:endParaRPr lang="en-US" sz="6000" dirty="0">
            <a:solidFill>
              <a:srgbClr val="D60093"/>
            </a:solidFill>
          </a:endParaRPr>
        </a:p>
      </dgm:t>
    </dgm:pt>
    <dgm:pt modelId="{516F4063-8545-4838-A207-646DAC6C4231}" type="parTrans" cxnId="{EC8D4470-50F3-47ED-AB0A-0434083756CA}">
      <dgm:prSet/>
      <dgm:spPr/>
      <dgm:t>
        <a:bodyPr/>
        <a:lstStyle/>
        <a:p>
          <a:endParaRPr lang="en-US"/>
        </a:p>
      </dgm:t>
    </dgm:pt>
    <dgm:pt modelId="{537C8779-1223-4DDF-B6A8-E7984721B511}" type="sibTrans" cxnId="{EC8D4470-50F3-47ED-AB0A-0434083756CA}">
      <dgm:prSet/>
      <dgm:spPr/>
      <dgm:t>
        <a:bodyPr/>
        <a:lstStyle/>
        <a:p>
          <a:endParaRPr lang="en-US"/>
        </a:p>
      </dgm:t>
    </dgm:pt>
    <dgm:pt modelId="{505D39FA-BD2E-4C18-9297-318C9092E804}" type="pres">
      <dgm:prSet presAssocID="{649F0439-513D-491A-895E-0B2916878DF2}" presName="rootNode" presStyleCnt="0">
        <dgm:presLayoutVars>
          <dgm:chMax/>
          <dgm:chPref/>
          <dgm:dir/>
          <dgm:animLvl val="lvl"/>
        </dgm:presLayoutVars>
      </dgm:prSet>
      <dgm:spPr/>
    </dgm:pt>
    <dgm:pt modelId="{9C20F3B3-6F0C-41EF-B64C-61F32A81D395}" type="pres">
      <dgm:prSet presAssocID="{98D15BBC-FDF9-443C-A0F4-C214E6979D3C}" presName="composite" presStyleCnt="0"/>
      <dgm:spPr/>
    </dgm:pt>
    <dgm:pt modelId="{5CD93A39-3DA6-4746-ACC1-A1447091887F}" type="pres">
      <dgm:prSet presAssocID="{98D15BBC-FDF9-443C-A0F4-C214E6979D3C}" presName="ParentText" presStyleLbl="node1" presStyleIdx="0" presStyleCnt="1" custScaleX="1853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EE2C6-9B66-4F20-B176-8027E2687B47}" type="pres">
      <dgm:prSet presAssocID="{98D15BBC-FDF9-443C-A0F4-C214E6979D3C}" presName="Image" presStyleLbl="bgImgPlace1" presStyleIdx="0" presStyleCnt="1" custScaleX="185211" custScaleY="108910" custLinFactNeighborX="-442" custLinFactNeighborY="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BD4918EF-F2B4-4AB1-8E70-030B2AB77ADC}" type="pres">
      <dgm:prSet presAssocID="{98D15BBC-FDF9-443C-A0F4-C214E6979D3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FDBD6E7-7834-4FB0-A595-C936BE0119E1}" type="presOf" srcId="{98D15BBC-FDF9-443C-A0F4-C214E6979D3C}" destId="{5CD93A39-3DA6-4746-ACC1-A1447091887F}" srcOrd="0" destOrd="0" presId="urn:microsoft.com/office/officeart/2008/layout/TitledPictureBlocks"/>
    <dgm:cxn modelId="{CF9C389C-D743-4A73-858D-3C2586369476}" type="presOf" srcId="{649F0439-513D-491A-895E-0B2916878DF2}" destId="{505D39FA-BD2E-4C18-9297-318C9092E804}" srcOrd="0" destOrd="0" presId="urn:microsoft.com/office/officeart/2008/layout/TitledPictureBlocks"/>
    <dgm:cxn modelId="{EC8D4470-50F3-47ED-AB0A-0434083756CA}" srcId="{649F0439-513D-491A-895E-0B2916878DF2}" destId="{98D15BBC-FDF9-443C-A0F4-C214E6979D3C}" srcOrd="0" destOrd="0" parTransId="{516F4063-8545-4838-A207-646DAC6C4231}" sibTransId="{537C8779-1223-4DDF-B6A8-E7984721B511}"/>
    <dgm:cxn modelId="{0B5033CD-3046-4A95-96C2-186F9C5456E0}" type="presParOf" srcId="{505D39FA-BD2E-4C18-9297-318C9092E804}" destId="{9C20F3B3-6F0C-41EF-B64C-61F32A81D395}" srcOrd="0" destOrd="0" presId="urn:microsoft.com/office/officeart/2008/layout/TitledPictureBlocks"/>
    <dgm:cxn modelId="{376C4581-E560-408C-A3CD-D2C7805BCF82}" type="presParOf" srcId="{9C20F3B3-6F0C-41EF-B64C-61F32A81D395}" destId="{5CD93A39-3DA6-4746-ACC1-A1447091887F}" srcOrd="0" destOrd="0" presId="urn:microsoft.com/office/officeart/2008/layout/TitledPictureBlocks"/>
    <dgm:cxn modelId="{D493C001-2D49-4167-816A-E2A58273CB46}" type="presParOf" srcId="{9C20F3B3-6F0C-41EF-B64C-61F32A81D395}" destId="{280EE2C6-9B66-4F20-B176-8027E2687B47}" srcOrd="1" destOrd="0" presId="urn:microsoft.com/office/officeart/2008/layout/TitledPictureBlocks"/>
    <dgm:cxn modelId="{D832861F-69B2-4F0E-887F-2E4B816C7B94}" type="presParOf" srcId="{9C20F3B3-6F0C-41EF-B64C-61F32A81D395}" destId="{BD4918EF-F2B4-4AB1-8E70-030B2AB77ADC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85A649-A275-4555-8AFA-0FF8BABF9299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5162AC-DFA4-47D3-9C92-412E59209F2C}">
      <dgm:prSet/>
      <dgm:spPr>
        <a:solidFill>
          <a:schemeClr val="bg1"/>
        </a:solidFill>
      </dgm:spPr>
      <dgm:t>
        <a:bodyPr/>
        <a:lstStyle/>
        <a:p>
          <a:pPr rtl="0"/>
          <a:r>
            <a:rPr lang="bn-IN" dirty="0" smtClean="0">
              <a:solidFill>
                <a:schemeClr val="tx1"/>
              </a:solidFill>
            </a:rPr>
            <a:t>বাংলাদেশের শহর সমাজের স্তরবিন্যাস</a:t>
          </a:r>
          <a:endParaRPr lang="en-US" dirty="0">
            <a:solidFill>
              <a:schemeClr val="tx1"/>
            </a:solidFill>
          </a:endParaRPr>
        </a:p>
      </dgm:t>
    </dgm:pt>
    <dgm:pt modelId="{AAD8AB96-33AA-44D5-A96E-6F67142000EE}" type="parTrans" cxnId="{63CE633B-0CF3-47A1-A011-9DCABDBB8249}">
      <dgm:prSet/>
      <dgm:spPr/>
      <dgm:t>
        <a:bodyPr/>
        <a:lstStyle/>
        <a:p>
          <a:endParaRPr lang="en-US"/>
        </a:p>
      </dgm:t>
    </dgm:pt>
    <dgm:pt modelId="{BC7473A0-847F-4CEF-9559-973D57888F3F}" type="sibTrans" cxnId="{63CE633B-0CF3-47A1-A011-9DCABDBB8249}">
      <dgm:prSet/>
      <dgm:spPr/>
      <dgm:t>
        <a:bodyPr/>
        <a:lstStyle/>
        <a:p>
          <a:endParaRPr lang="en-US"/>
        </a:p>
      </dgm:t>
    </dgm:pt>
    <dgm:pt modelId="{0EF1CE77-716A-4C04-8E68-0BA8A5DB8684}" type="pres">
      <dgm:prSet presAssocID="{AC85A649-A275-4555-8AFA-0FF8BABF929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130D1D-0906-4F74-A2FC-608A57E2B8B9}" type="pres">
      <dgm:prSet presAssocID="{AC85A649-A275-4555-8AFA-0FF8BABF9299}" presName="arrow" presStyleLbl="bgShp" presStyleIdx="0" presStyleCnt="1" custScaleX="117647" custLinFactNeighborX="0" custLinFactNeighborY="0"/>
      <dgm:spPr>
        <a:solidFill>
          <a:srgbClr val="00B050"/>
        </a:solidFill>
        <a:ln w="57150">
          <a:noFill/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2C474AA0-873E-47F3-844E-85C4D9B355C5}" type="pres">
      <dgm:prSet presAssocID="{AC85A649-A275-4555-8AFA-0FF8BABF9299}" presName="linearProcess" presStyleCnt="0"/>
      <dgm:spPr/>
    </dgm:pt>
    <dgm:pt modelId="{B58FAA8A-7C4C-4386-A418-5708B6BE4D7F}" type="pres">
      <dgm:prSet presAssocID="{CF5162AC-DFA4-47D3-9C92-412E59209F2C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CE633B-0CF3-47A1-A011-9DCABDBB8249}" srcId="{AC85A649-A275-4555-8AFA-0FF8BABF9299}" destId="{CF5162AC-DFA4-47D3-9C92-412E59209F2C}" srcOrd="0" destOrd="0" parTransId="{AAD8AB96-33AA-44D5-A96E-6F67142000EE}" sibTransId="{BC7473A0-847F-4CEF-9559-973D57888F3F}"/>
    <dgm:cxn modelId="{476F4374-3B03-4AD3-B998-C86743DD2A86}" type="presOf" srcId="{AC85A649-A275-4555-8AFA-0FF8BABF9299}" destId="{0EF1CE77-716A-4C04-8E68-0BA8A5DB8684}" srcOrd="0" destOrd="0" presId="urn:microsoft.com/office/officeart/2005/8/layout/hProcess9"/>
    <dgm:cxn modelId="{CE9567B5-D0DA-4375-885D-F4DB34D32DE8}" type="presOf" srcId="{CF5162AC-DFA4-47D3-9C92-412E59209F2C}" destId="{B58FAA8A-7C4C-4386-A418-5708B6BE4D7F}" srcOrd="0" destOrd="0" presId="urn:microsoft.com/office/officeart/2005/8/layout/hProcess9"/>
    <dgm:cxn modelId="{01DC6DFC-62CC-4324-BE78-D6C1922AB477}" type="presParOf" srcId="{0EF1CE77-716A-4C04-8E68-0BA8A5DB8684}" destId="{62130D1D-0906-4F74-A2FC-608A57E2B8B9}" srcOrd="0" destOrd="0" presId="urn:microsoft.com/office/officeart/2005/8/layout/hProcess9"/>
    <dgm:cxn modelId="{9FC05202-CF5F-4F88-9D13-4AB4C6C6132B}" type="presParOf" srcId="{0EF1CE77-716A-4C04-8E68-0BA8A5DB8684}" destId="{2C474AA0-873E-47F3-844E-85C4D9B355C5}" srcOrd="1" destOrd="0" presId="urn:microsoft.com/office/officeart/2005/8/layout/hProcess9"/>
    <dgm:cxn modelId="{62F95990-F5B7-48C6-9A87-6F550256649F}" type="presParOf" srcId="{2C474AA0-873E-47F3-844E-85C4D9B355C5}" destId="{B58FAA8A-7C4C-4386-A418-5708B6BE4D7F}" srcOrd="0" destOrd="0" presId="urn:microsoft.com/office/officeart/2005/8/layout/hProcess9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BA7AA6-1262-4C8C-A0C8-1A9B37CC1AD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62AC23E2-DB4B-4B20-AB9E-1CD5F607C806}">
      <dgm:prSet custT="1"/>
      <dgm:spPr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6600" dirty="0" err="1" smtClean="0">
              <a:solidFill>
                <a:sysClr val="windowText" lastClr="000000"/>
              </a:solidFill>
            </a:rPr>
            <a:t>শিখনফল</a:t>
          </a:r>
          <a:endParaRPr lang="en-US" sz="6600" dirty="0">
            <a:solidFill>
              <a:sysClr val="windowText" lastClr="000000"/>
            </a:solidFill>
          </a:endParaRPr>
        </a:p>
      </dgm:t>
    </dgm:pt>
    <dgm:pt modelId="{4AAD0EBF-F82C-49A8-84FF-607FEEF0758C}" type="parTrans" cxnId="{0AD2AA73-E878-4D45-BE02-EAE561DB3A9E}">
      <dgm:prSet/>
      <dgm:spPr/>
      <dgm:t>
        <a:bodyPr/>
        <a:lstStyle/>
        <a:p>
          <a:endParaRPr lang="en-US"/>
        </a:p>
      </dgm:t>
    </dgm:pt>
    <dgm:pt modelId="{0A4D4282-5023-4358-BE40-D5EA86AD7B6B}" type="sibTrans" cxnId="{0AD2AA73-E878-4D45-BE02-EAE561DB3A9E}">
      <dgm:prSet/>
      <dgm:spPr/>
      <dgm:t>
        <a:bodyPr/>
        <a:lstStyle/>
        <a:p>
          <a:endParaRPr lang="en-US"/>
        </a:p>
      </dgm:t>
    </dgm:pt>
    <dgm:pt modelId="{D4863451-5247-434C-8B51-F6CC26D60C6D}" type="pres">
      <dgm:prSet presAssocID="{38BA7AA6-1262-4C8C-A0C8-1A9B37CC1AD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CC421C-135A-44CF-A865-691B55CB8A07}" type="pres">
      <dgm:prSet presAssocID="{38BA7AA6-1262-4C8C-A0C8-1A9B37CC1AD6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D30FD242-EDF4-4BE9-9CC3-C883486F59EE}" type="pres">
      <dgm:prSet presAssocID="{38BA7AA6-1262-4C8C-A0C8-1A9B37CC1AD6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37A86465-66B4-469A-8780-D6A3B96B8AD9}" type="pres">
      <dgm:prSet presAssocID="{62AC23E2-DB4B-4B20-AB9E-1CD5F607C806}" presName="textNode" presStyleLbl="node1" presStyleIdx="0" presStyleCnt="1" custScaleX="119484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D2AA73-E878-4D45-BE02-EAE561DB3A9E}" srcId="{38BA7AA6-1262-4C8C-A0C8-1A9B37CC1AD6}" destId="{62AC23E2-DB4B-4B20-AB9E-1CD5F607C806}" srcOrd="0" destOrd="0" parTransId="{4AAD0EBF-F82C-49A8-84FF-607FEEF0758C}" sibTransId="{0A4D4282-5023-4358-BE40-D5EA86AD7B6B}"/>
    <dgm:cxn modelId="{59F8779D-F8E0-45AE-8917-4814382290E3}" type="presOf" srcId="{38BA7AA6-1262-4C8C-A0C8-1A9B37CC1AD6}" destId="{D4863451-5247-434C-8B51-F6CC26D60C6D}" srcOrd="0" destOrd="0" presId="urn:microsoft.com/office/officeart/2005/8/layout/hProcess9"/>
    <dgm:cxn modelId="{E60767A4-E79A-46A4-ACAF-B57CCC9C7172}" type="presOf" srcId="{62AC23E2-DB4B-4B20-AB9E-1CD5F607C806}" destId="{37A86465-66B4-469A-8780-D6A3B96B8AD9}" srcOrd="0" destOrd="0" presId="urn:microsoft.com/office/officeart/2005/8/layout/hProcess9"/>
    <dgm:cxn modelId="{8ACD3161-65F8-474B-9E42-56AFED54F402}" type="presParOf" srcId="{D4863451-5247-434C-8B51-F6CC26D60C6D}" destId="{29CC421C-135A-44CF-A865-691B55CB8A07}" srcOrd="0" destOrd="0" presId="urn:microsoft.com/office/officeart/2005/8/layout/hProcess9"/>
    <dgm:cxn modelId="{F7EB92C4-38C2-4AEB-8957-D925732DD572}" type="presParOf" srcId="{D4863451-5247-434C-8B51-F6CC26D60C6D}" destId="{D30FD242-EDF4-4BE9-9CC3-C883486F59EE}" srcOrd="1" destOrd="0" presId="urn:microsoft.com/office/officeart/2005/8/layout/hProcess9"/>
    <dgm:cxn modelId="{EBD4704C-C43A-4249-9722-6B664A857500}" type="presParOf" srcId="{D30FD242-EDF4-4BE9-9CC3-C883486F59EE}" destId="{37A86465-66B4-469A-8780-D6A3B96B8AD9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CBA729-67FF-47F1-9AE0-9007D336D048}" type="doc">
      <dgm:prSet loTypeId="urn:microsoft.com/office/officeart/2005/8/layout/vList2" loCatId="list" qsTypeId="urn:microsoft.com/office/officeart/2005/8/quickstyle/simple5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24A83A53-EF3E-423A-AB22-32B7699E4E24}">
      <dgm:prSet/>
      <dgm:spPr/>
      <dgm:t>
        <a:bodyPr/>
        <a:lstStyle/>
        <a:p>
          <a:pPr rtl="0"/>
          <a:r>
            <a:rPr lang="en-US" smtClean="0">
              <a:solidFill>
                <a:schemeClr val="tx1"/>
              </a:solidFill>
            </a:rPr>
            <a:t>এই পাঠ শেষে শিক্ষার্থীরা----------</a:t>
          </a:r>
          <a:endParaRPr lang="en-US">
            <a:solidFill>
              <a:schemeClr val="tx1"/>
            </a:solidFill>
          </a:endParaRPr>
        </a:p>
      </dgm:t>
    </dgm:pt>
    <dgm:pt modelId="{829C39D7-8700-48AB-A6F7-54226BD5E6E7}" type="parTrans" cxnId="{73644A83-4C4D-4233-939E-4A0B623096A4}">
      <dgm:prSet/>
      <dgm:spPr/>
      <dgm:t>
        <a:bodyPr/>
        <a:lstStyle/>
        <a:p>
          <a:endParaRPr lang="en-US"/>
        </a:p>
      </dgm:t>
    </dgm:pt>
    <dgm:pt modelId="{6DBA1CFE-80C8-4C11-AA74-86A9BCCE7544}" type="sibTrans" cxnId="{73644A83-4C4D-4233-939E-4A0B623096A4}">
      <dgm:prSet/>
      <dgm:spPr/>
      <dgm:t>
        <a:bodyPr/>
        <a:lstStyle/>
        <a:p>
          <a:endParaRPr lang="en-US"/>
        </a:p>
      </dgm:t>
    </dgm:pt>
    <dgm:pt modelId="{E0C8B733-F52E-4595-AE88-1C549671BF4E}">
      <dgm:prSet/>
      <dgm:spPr/>
      <dgm:t>
        <a:bodyPr/>
        <a:lstStyle/>
        <a:p>
          <a:pPr rtl="0"/>
          <a:r>
            <a:rPr lang="en-US" smtClean="0">
              <a:solidFill>
                <a:schemeClr val="tx1"/>
              </a:solidFill>
            </a:rPr>
            <a:t>শহর সামাজিক স্তরবিন্যাস কী তা বলতে পারবে</a:t>
          </a:r>
          <a:endParaRPr lang="en-US">
            <a:solidFill>
              <a:schemeClr val="tx1"/>
            </a:solidFill>
          </a:endParaRPr>
        </a:p>
      </dgm:t>
    </dgm:pt>
    <dgm:pt modelId="{0205E141-8391-4BB5-995F-3296CF6FF57A}" type="parTrans" cxnId="{38C3FAB4-5AB7-4E62-9421-950D38C0AEAA}">
      <dgm:prSet/>
      <dgm:spPr/>
      <dgm:t>
        <a:bodyPr/>
        <a:lstStyle/>
        <a:p>
          <a:endParaRPr lang="en-US"/>
        </a:p>
      </dgm:t>
    </dgm:pt>
    <dgm:pt modelId="{C78F1B6E-2AC1-491F-B30A-B8067843C8A9}" type="sibTrans" cxnId="{38C3FAB4-5AB7-4E62-9421-950D38C0AEAA}">
      <dgm:prSet/>
      <dgm:spPr/>
      <dgm:t>
        <a:bodyPr/>
        <a:lstStyle/>
        <a:p>
          <a:endParaRPr lang="en-US"/>
        </a:p>
      </dgm:t>
    </dgm:pt>
    <dgm:pt modelId="{2A0F059C-2895-4634-BD73-C9CF1170C1E3}">
      <dgm:prSet/>
      <dgm:spPr/>
      <dgm:t>
        <a:bodyPr/>
        <a:lstStyle/>
        <a:p>
          <a:pPr rtl="0"/>
          <a:r>
            <a:rPr lang="en-US" smtClean="0">
              <a:solidFill>
                <a:schemeClr val="tx1"/>
              </a:solidFill>
            </a:rPr>
            <a:t>শহরের সামাজিক স্তরবিন্যাসের উপাদান ব্যাখ্যা করতে পারবে</a:t>
          </a:r>
          <a:endParaRPr lang="en-US">
            <a:solidFill>
              <a:schemeClr val="tx1"/>
            </a:solidFill>
          </a:endParaRPr>
        </a:p>
      </dgm:t>
    </dgm:pt>
    <dgm:pt modelId="{2EA9CA2E-187A-4F1A-A30E-8E136CD82777}" type="parTrans" cxnId="{F92355B9-16F6-419C-8AB8-CF54C897064A}">
      <dgm:prSet/>
      <dgm:spPr/>
      <dgm:t>
        <a:bodyPr/>
        <a:lstStyle/>
        <a:p>
          <a:endParaRPr lang="en-US"/>
        </a:p>
      </dgm:t>
    </dgm:pt>
    <dgm:pt modelId="{3D5B1BC5-FF08-405A-9242-88A59E20A891}" type="sibTrans" cxnId="{F92355B9-16F6-419C-8AB8-CF54C897064A}">
      <dgm:prSet/>
      <dgm:spPr/>
      <dgm:t>
        <a:bodyPr/>
        <a:lstStyle/>
        <a:p>
          <a:endParaRPr lang="en-US"/>
        </a:p>
      </dgm:t>
    </dgm:pt>
    <dgm:pt modelId="{B1E6DD42-42B4-46C4-BC4A-E7B67FACDC61}">
      <dgm:prSet/>
      <dgm:spPr/>
      <dgm:t>
        <a:bodyPr/>
        <a:lstStyle/>
        <a:p>
          <a:pPr rtl="0"/>
          <a:r>
            <a:rPr lang="en-US" smtClean="0">
              <a:solidFill>
                <a:schemeClr val="tx1"/>
              </a:solidFill>
            </a:rPr>
            <a:t>শহরের সামাজিক স্তরবিন্যাসের ধারা বিশ্লষণ করতে পারবে</a:t>
          </a:r>
          <a:endParaRPr lang="en-US">
            <a:solidFill>
              <a:schemeClr val="tx1"/>
            </a:solidFill>
          </a:endParaRPr>
        </a:p>
      </dgm:t>
    </dgm:pt>
    <dgm:pt modelId="{46F00C59-BC64-41B2-B90A-67BDDC7F0C39}" type="parTrans" cxnId="{B944F40E-20AE-4085-A738-435AECB27369}">
      <dgm:prSet/>
      <dgm:spPr/>
      <dgm:t>
        <a:bodyPr/>
        <a:lstStyle/>
        <a:p>
          <a:endParaRPr lang="en-US"/>
        </a:p>
      </dgm:t>
    </dgm:pt>
    <dgm:pt modelId="{EC1D7283-E979-4BDF-BBA6-4621088CB300}" type="sibTrans" cxnId="{B944F40E-20AE-4085-A738-435AECB27369}">
      <dgm:prSet/>
      <dgm:spPr/>
      <dgm:t>
        <a:bodyPr/>
        <a:lstStyle/>
        <a:p>
          <a:endParaRPr lang="en-US"/>
        </a:p>
      </dgm:t>
    </dgm:pt>
    <dgm:pt modelId="{24AC49DF-9D40-4310-9F40-4493449200B1}" type="pres">
      <dgm:prSet presAssocID="{20CBA729-67FF-47F1-9AE0-9007D336D0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B9D8C6-304C-47EB-8A48-EFEF57499BBC}" type="pres">
      <dgm:prSet presAssocID="{24A83A53-EF3E-423A-AB22-32B7699E4E2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947DE-1C2E-40F0-B375-E7BEB41BCC1E}" type="pres">
      <dgm:prSet presAssocID="{6DBA1CFE-80C8-4C11-AA74-86A9BCCE7544}" presName="spacer" presStyleCnt="0"/>
      <dgm:spPr/>
    </dgm:pt>
    <dgm:pt modelId="{6BFB6A7E-8484-4A8E-AD4A-C2B4903F6E3B}" type="pres">
      <dgm:prSet presAssocID="{E0C8B733-F52E-4595-AE88-1C549671BF4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0158E-85DB-4AF5-8D7C-064BCDFCB822}" type="pres">
      <dgm:prSet presAssocID="{C78F1B6E-2AC1-491F-B30A-B8067843C8A9}" presName="spacer" presStyleCnt="0"/>
      <dgm:spPr/>
    </dgm:pt>
    <dgm:pt modelId="{97F3F44E-B8C8-4DFD-8E1F-8D72436465B9}" type="pres">
      <dgm:prSet presAssocID="{2A0F059C-2895-4634-BD73-C9CF1170C1E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46D80-2685-41E5-8947-4E01915E349E}" type="pres">
      <dgm:prSet presAssocID="{3D5B1BC5-FF08-405A-9242-88A59E20A891}" presName="spacer" presStyleCnt="0"/>
      <dgm:spPr/>
    </dgm:pt>
    <dgm:pt modelId="{753130C9-D464-4CC6-8A01-8979E6CD89E3}" type="pres">
      <dgm:prSet presAssocID="{B1E6DD42-42B4-46C4-BC4A-E7B67FACDC6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0249D7-BA83-4F10-9C12-D74B3DFE3CC7}" type="presOf" srcId="{E0C8B733-F52E-4595-AE88-1C549671BF4E}" destId="{6BFB6A7E-8484-4A8E-AD4A-C2B4903F6E3B}" srcOrd="0" destOrd="0" presId="urn:microsoft.com/office/officeart/2005/8/layout/vList2"/>
    <dgm:cxn modelId="{E1DC0680-B646-4D32-A6BD-E7144648B406}" type="presOf" srcId="{24A83A53-EF3E-423A-AB22-32B7699E4E24}" destId="{73B9D8C6-304C-47EB-8A48-EFEF57499BBC}" srcOrd="0" destOrd="0" presId="urn:microsoft.com/office/officeart/2005/8/layout/vList2"/>
    <dgm:cxn modelId="{73644A83-4C4D-4233-939E-4A0B623096A4}" srcId="{20CBA729-67FF-47F1-9AE0-9007D336D048}" destId="{24A83A53-EF3E-423A-AB22-32B7699E4E24}" srcOrd="0" destOrd="0" parTransId="{829C39D7-8700-48AB-A6F7-54226BD5E6E7}" sibTransId="{6DBA1CFE-80C8-4C11-AA74-86A9BCCE7544}"/>
    <dgm:cxn modelId="{9CB61F07-3005-43DB-A42A-E94424C23C9A}" type="presOf" srcId="{20CBA729-67FF-47F1-9AE0-9007D336D048}" destId="{24AC49DF-9D40-4310-9F40-4493449200B1}" srcOrd="0" destOrd="0" presId="urn:microsoft.com/office/officeart/2005/8/layout/vList2"/>
    <dgm:cxn modelId="{5A2CFC72-60C2-4759-A586-A582906DED1F}" type="presOf" srcId="{2A0F059C-2895-4634-BD73-C9CF1170C1E3}" destId="{97F3F44E-B8C8-4DFD-8E1F-8D72436465B9}" srcOrd="0" destOrd="0" presId="urn:microsoft.com/office/officeart/2005/8/layout/vList2"/>
    <dgm:cxn modelId="{B944F40E-20AE-4085-A738-435AECB27369}" srcId="{20CBA729-67FF-47F1-9AE0-9007D336D048}" destId="{B1E6DD42-42B4-46C4-BC4A-E7B67FACDC61}" srcOrd="3" destOrd="0" parTransId="{46F00C59-BC64-41B2-B90A-67BDDC7F0C39}" sibTransId="{EC1D7283-E979-4BDF-BBA6-4621088CB300}"/>
    <dgm:cxn modelId="{F92355B9-16F6-419C-8AB8-CF54C897064A}" srcId="{20CBA729-67FF-47F1-9AE0-9007D336D048}" destId="{2A0F059C-2895-4634-BD73-C9CF1170C1E3}" srcOrd="2" destOrd="0" parTransId="{2EA9CA2E-187A-4F1A-A30E-8E136CD82777}" sibTransId="{3D5B1BC5-FF08-405A-9242-88A59E20A891}"/>
    <dgm:cxn modelId="{7264CD7E-4E8F-4470-BAFA-DA7DF8B4AEE4}" type="presOf" srcId="{B1E6DD42-42B4-46C4-BC4A-E7B67FACDC61}" destId="{753130C9-D464-4CC6-8A01-8979E6CD89E3}" srcOrd="0" destOrd="0" presId="urn:microsoft.com/office/officeart/2005/8/layout/vList2"/>
    <dgm:cxn modelId="{38C3FAB4-5AB7-4E62-9421-950D38C0AEAA}" srcId="{20CBA729-67FF-47F1-9AE0-9007D336D048}" destId="{E0C8B733-F52E-4595-AE88-1C549671BF4E}" srcOrd="1" destOrd="0" parTransId="{0205E141-8391-4BB5-995F-3296CF6FF57A}" sibTransId="{C78F1B6E-2AC1-491F-B30A-B8067843C8A9}"/>
    <dgm:cxn modelId="{461420CF-0C8D-49BC-84F5-9170D9F73E99}" type="presParOf" srcId="{24AC49DF-9D40-4310-9F40-4493449200B1}" destId="{73B9D8C6-304C-47EB-8A48-EFEF57499BBC}" srcOrd="0" destOrd="0" presId="urn:microsoft.com/office/officeart/2005/8/layout/vList2"/>
    <dgm:cxn modelId="{421EF325-543B-410A-A192-071AE76DCEA5}" type="presParOf" srcId="{24AC49DF-9D40-4310-9F40-4493449200B1}" destId="{FA0947DE-1C2E-40F0-B375-E7BEB41BCC1E}" srcOrd="1" destOrd="0" presId="urn:microsoft.com/office/officeart/2005/8/layout/vList2"/>
    <dgm:cxn modelId="{4FC67A14-AD1A-4B01-8033-1E25AAF9B7F8}" type="presParOf" srcId="{24AC49DF-9D40-4310-9F40-4493449200B1}" destId="{6BFB6A7E-8484-4A8E-AD4A-C2B4903F6E3B}" srcOrd="2" destOrd="0" presId="urn:microsoft.com/office/officeart/2005/8/layout/vList2"/>
    <dgm:cxn modelId="{3C4FF214-202A-4932-A35B-2C3E89D84904}" type="presParOf" srcId="{24AC49DF-9D40-4310-9F40-4493449200B1}" destId="{2B70158E-85DB-4AF5-8D7C-064BCDFCB822}" srcOrd="3" destOrd="0" presId="urn:microsoft.com/office/officeart/2005/8/layout/vList2"/>
    <dgm:cxn modelId="{0FB4A061-2E6A-4D04-9609-A092FCEDD27F}" type="presParOf" srcId="{24AC49DF-9D40-4310-9F40-4493449200B1}" destId="{97F3F44E-B8C8-4DFD-8E1F-8D72436465B9}" srcOrd="4" destOrd="0" presId="urn:microsoft.com/office/officeart/2005/8/layout/vList2"/>
    <dgm:cxn modelId="{2CD22A92-4FD5-4DCD-AC14-3B4DEB091421}" type="presParOf" srcId="{24AC49DF-9D40-4310-9F40-4493449200B1}" destId="{D1A46D80-2685-41E5-8947-4E01915E349E}" srcOrd="5" destOrd="0" presId="urn:microsoft.com/office/officeart/2005/8/layout/vList2"/>
    <dgm:cxn modelId="{6993FE18-161F-4155-9728-7DEC583F037A}" type="presParOf" srcId="{24AC49DF-9D40-4310-9F40-4493449200B1}" destId="{753130C9-D464-4CC6-8A01-8979E6CD89E3}" srcOrd="6" destOrd="0" presId="urn:microsoft.com/office/officeart/2005/8/layout/vList2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D5F195-F54F-4495-8EB8-11D29264FEA7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044D96-B3F8-4591-A6DF-DCCDBEB62305}">
      <dgm:prSet/>
      <dgm:spPr>
        <a:solidFill>
          <a:schemeClr val="bg1"/>
        </a:solidFill>
        <a:ln w="38100">
          <a:solidFill>
            <a:srgbClr val="00B0F0"/>
          </a:solidFill>
        </a:ln>
      </dgm:spPr>
      <dgm:t>
        <a:bodyPr/>
        <a:lstStyle/>
        <a:p>
          <a:pPr rtl="0"/>
          <a:r>
            <a:rPr lang="bn-IN" smtClean="0">
              <a:solidFill>
                <a:sysClr val="windowText" lastClr="000000"/>
              </a:solidFill>
            </a:rPr>
            <a:t>একক কাজ</a:t>
          </a:r>
          <a:endParaRPr lang="en-US">
            <a:solidFill>
              <a:sysClr val="windowText" lastClr="000000"/>
            </a:solidFill>
          </a:endParaRPr>
        </a:p>
      </dgm:t>
    </dgm:pt>
    <dgm:pt modelId="{43219E6E-9CCE-4E33-835B-37903A6AB143}" type="parTrans" cxnId="{BC7C8315-440F-4826-BEBD-A7DBDADAAD8E}">
      <dgm:prSet/>
      <dgm:spPr/>
      <dgm:t>
        <a:bodyPr/>
        <a:lstStyle/>
        <a:p>
          <a:endParaRPr lang="en-US"/>
        </a:p>
      </dgm:t>
    </dgm:pt>
    <dgm:pt modelId="{490EC3D6-2B0D-42E0-AA9A-9DB13188FD3E}" type="sibTrans" cxnId="{BC7C8315-440F-4826-BEBD-A7DBDADAAD8E}">
      <dgm:prSet/>
      <dgm:spPr/>
      <dgm:t>
        <a:bodyPr/>
        <a:lstStyle/>
        <a:p>
          <a:endParaRPr lang="en-US"/>
        </a:p>
      </dgm:t>
    </dgm:pt>
    <dgm:pt modelId="{A9350B11-D587-4026-AE10-3D297FC55BDC}" type="pres">
      <dgm:prSet presAssocID="{C9D5F195-F54F-4495-8EB8-11D29264FEA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8365C7E-C325-4099-B750-7DAB54FCE7BD}" type="pres">
      <dgm:prSet presAssocID="{E4044D96-B3F8-4591-A6DF-DCCDBEB62305}" presName="horFlow" presStyleCnt="0"/>
      <dgm:spPr/>
    </dgm:pt>
    <dgm:pt modelId="{71B92560-CB95-4F80-8643-58EAB44452DF}" type="pres">
      <dgm:prSet presAssocID="{E4044D96-B3F8-4591-A6DF-DCCDBEB62305}" presName="bigChev" presStyleLbl="node1" presStyleIdx="0" presStyleCnt="1" custScaleX="247174"/>
      <dgm:spPr/>
      <dgm:t>
        <a:bodyPr/>
        <a:lstStyle/>
        <a:p>
          <a:endParaRPr lang="en-US"/>
        </a:p>
      </dgm:t>
    </dgm:pt>
  </dgm:ptLst>
  <dgm:cxnLst>
    <dgm:cxn modelId="{974101D4-CE2E-4C3F-9D3E-3C5123BF9088}" type="presOf" srcId="{C9D5F195-F54F-4495-8EB8-11D29264FEA7}" destId="{A9350B11-D587-4026-AE10-3D297FC55BDC}" srcOrd="0" destOrd="0" presId="urn:microsoft.com/office/officeart/2005/8/layout/lProcess3"/>
    <dgm:cxn modelId="{BC7C8315-440F-4826-BEBD-A7DBDADAAD8E}" srcId="{C9D5F195-F54F-4495-8EB8-11D29264FEA7}" destId="{E4044D96-B3F8-4591-A6DF-DCCDBEB62305}" srcOrd="0" destOrd="0" parTransId="{43219E6E-9CCE-4E33-835B-37903A6AB143}" sibTransId="{490EC3D6-2B0D-42E0-AA9A-9DB13188FD3E}"/>
    <dgm:cxn modelId="{1BD0FF76-674E-4D4E-8596-F9CAC8E76CDE}" type="presOf" srcId="{E4044D96-B3F8-4591-A6DF-DCCDBEB62305}" destId="{71B92560-CB95-4F80-8643-58EAB44452DF}" srcOrd="0" destOrd="0" presId="urn:microsoft.com/office/officeart/2005/8/layout/lProcess3"/>
    <dgm:cxn modelId="{85DCCFFA-A057-4C2D-9B4C-13C98C69165A}" type="presParOf" srcId="{A9350B11-D587-4026-AE10-3D297FC55BDC}" destId="{F8365C7E-C325-4099-B750-7DAB54FCE7BD}" srcOrd="0" destOrd="0" presId="urn:microsoft.com/office/officeart/2005/8/layout/lProcess3"/>
    <dgm:cxn modelId="{B3A68650-F9E3-468B-A31C-1AA1CCD9380B}" type="presParOf" srcId="{F8365C7E-C325-4099-B750-7DAB54FCE7BD}" destId="{71B92560-CB95-4F80-8643-58EAB44452DF}" srcOrd="0" destOrd="0" presId="urn:microsoft.com/office/officeart/2005/8/layout/lProcess3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15864C-2CD9-4604-A5A2-2E085A6AB8BD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20E62D-DB31-4450-AE91-4905BC369C72}">
      <dgm:prSet/>
      <dgm:spPr>
        <a:solidFill>
          <a:srgbClr val="002060"/>
        </a:solidFill>
      </dgm:spPr>
      <dgm:t>
        <a:bodyPr/>
        <a:lstStyle/>
        <a:p>
          <a:pPr rtl="0"/>
          <a:r>
            <a:rPr lang="bn-IN" dirty="0" smtClean="0"/>
            <a:t>শহর সামাজিক স্তরবিন্যাস কী?</a:t>
          </a:r>
          <a:endParaRPr lang="en-US" dirty="0"/>
        </a:p>
      </dgm:t>
    </dgm:pt>
    <dgm:pt modelId="{31FB0226-9FDE-43E5-90D0-33C7457BFE8C}" type="parTrans" cxnId="{991B97AF-DE08-40B0-A9DA-57433B82B827}">
      <dgm:prSet/>
      <dgm:spPr/>
      <dgm:t>
        <a:bodyPr/>
        <a:lstStyle/>
        <a:p>
          <a:endParaRPr lang="en-US"/>
        </a:p>
      </dgm:t>
    </dgm:pt>
    <dgm:pt modelId="{3B065165-3EB4-4BC1-A3B7-6BAD3AF88268}" type="sibTrans" cxnId="{991B97AF-DE08-40B0-A9DA-57433B82B827}">
      <dgm:prSet/>
      <dgm:spPr/>
      <dgm:t>
        <a:bodyPr/>
        <a:lstStyle/>
        <a:p>
          <a:endParaRPr lang="en-US"/>
        </a:p>
      </dgm:t>
    </dgm:pt>
    <dgm:pt modelId="{127A8208-540F-4F96-9A26-D01BF2E556CD}" type="pres">
      <dgm:prSet presAssocID="{AD15864C-2CD9-4604-A5A2-2E085A6AB8B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37019B5-2D21-4F27-A694-71F6F5E6D1E9}" type="pres">
      <dgm:prSet presAssocID="{ED20E62D-DB31-4450-AE91-4905BC369C72}" presName="horFlow" presStyleCnt="0"/>
      <dgm:spPr/>
    </dgm:pt>
    <dgm:pt modelId="{77ED9B96-9720-472E-BCF2-2E83E5CEC4CA}" type="pres">
      <dgm:prSet presAssocID="{ED20E62D-DB31-4450-AE91-4905BC369C72}" presName="bigChev" presStyleLbl="node1" presStyleIdx="0" presStyleCnt="1" custScaleX="287991"/>
      <dgm:spPr/>
      <dgm:t>
        <a:bodyPr/>
        <a:lstStyle/>
        <a:p>
          <a:endParaRPr lang="en-US"/>
        </a:p>
      </dgm:t>
    </dgm:pt>
  </dgm:ptLst>
  <dgm:cxnLst>
    <dgm:cxn modelId="{2C09EF13-B8D1-4A11-BCB2-BE06B3114286}" type="presOf" srcId="{ED20E62D-DB31-4450-AE91-4905BC369C72}" destId="{77ED9B96-9720-472E-BCF2-2E83E5CEC4CA}" srcOrd="0" destOrd="0" presId="urn:microsoft.com/office/officeart/2005/8/layout/lProcess3"/>
    <dgm:cxn modelId="{CA5997BA-6264-4917-B89C-D7802B81D64E}" type="presOf" srcId="{AD15864C-2CD9-4604-A5A2-2E085A6AB8BD}" destId="{127A8208-540F-4F96-9A26-D01BF2E556CD}" srcOrd="0" destOrd="0" presId="urn:microsoft.com/office/officeart/2005/8/layout/lProcess3"/>
    <dgm:cxn modelId="{991B97AF-DE08-40B0-A9DA-57433B82B827}" srcId="{AD15864C-2CD9-4604-A5A2-2E085A6AB8BD}" destId="{ED20E62D-DB31-4450-AE91-4905BC369C72}" srcOrd="0" destOrd="0" parTransId="{31FB0226-9FDE-43E5-90D0-33C7457BFE8C}" sibTransId="{3B065165-3EB4-4BC1-A3B7-6BAD3AF88268}"/>
    <dgm:cxn modelId="{7D3DCB3C-7E93-44CD-BD00-EB14C0807E90}" type="presParOf" srcId="{127A8208-540F-4F96-9A26-D01BF2E556CD}" destId="{A37019B5-2D21-4F27-A694-71F6F5E6D1E9}" srcOrd="0" destOrd="0" presId="urn:microsoft.com/office/officeart/2005/8/layout/lProcess3"/>
    <dgm:cxn modelId="{53535296-5E17-4FA2-9140-A0DBE987627A}" type="presParOf" srcId="{A37019B5-2D21-4F27-A694-71F6F5E6D1E9}" destId="{77ED9B96-9720-472E-BCF2-2E83E5CEC4CA}" srcOrd="0" destOrd="0" presId="urn:microsoft.com/office/officeart/2005/8/layout/lProcess3"/>
  </dgm:cxnLst>
  <dgm:bg>
    <a:solidFill>
      <a:schemeClr val="accent6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F8E4C3-94DE-4091-AB3E-4E627C838B8B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273236-8D7F-428C-96CF-F9D4F6C93331}">
      <dgm:prSet/>
      <dgm:spPr>
        <a:solidFill>
          <a:schemeClr val="bg1"/>
        </a:solidFill>
        <a:ln w="38100">
          <a:solidFill>
            <a:srgbClr val="00B0F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bn-IN" smtClean="0">
              <a:solidFill>
                <a:sysClr val="windowText" lastClr="000000"/>
              </a:solidFill>
            </a:rPr>
            <a:t>উত্তর</a:t>
          </a:r>
          <a:endParaRPr lang="en-US">
            <a:solidFill>
              <a:sysClr val="windowText" lastClr="000000"/>
            </a:solidFill>
          </a:endParaRPr>
        </a:p>
      </dgm:t>
    </dgm:pt>
    <dgm:pt modelId="{9533AE21-EA6B-4DDE-9F6F-22E1FBB391DA}" type="parTrans" cxnId="{B44B2DD9-283B-4579-9A8E-817D579EFB46}">
      <dgm:prSet/>
      <dgm:spPr/>
      <dgm:t>
        <a:bodyPr/>
        <a:lstStyle/>
        <a:p>
          <a:endParaRPr lang="en-US"/>
        </a:p>
      </dgm:t>
    </dgm:pt>
    <dgm:pt modelId="{0F9F99E1-D11B-4F8D-9910-E44D4176584A}" type="sibTrans" cxnId="{B44B2DD9-283B-4579-9A8E-817D579EFB46}">
      <dgm:prSet/>
      <dgm:spPr/>
      <dgm:t>
        <a:bodyPr/>
        <a:lstStyle/>
        <a:p>
          <a:endParaRPr lang="en-US"/>
        </a:p>
      </dgm:t>
    </dgm:pt>
    <dgm:pt modelId="{4C4554D8-146F-4072-81C0-1B94A92407FB}" type="pres">
      <dgm:prSet presAssocID="{04F8E4C3-94DE-4091-AB3E-4E627C838B8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4A2C60-C0E4-4F7A-93D2-B85B93316164}" type="pres">
      <dgm:prSet presAssocID="{B2273236-8D7F-428C-96CF-F9D4F6C93331}" presName="horFlow" presStyleCnt="0"/>
      <dgm:spPr/>
    </dgm:pt>
    <dgm:pt modelId="{4AE66ADC-030D-4C77-A0C3-AEC0F4D73A9F}" type="pres">
      <dgm:prSet presAssocID="{B2273236-8D7F-428C-96CF-F9D4F6C93331}" presName="bigChev" presStyleLbl="node1" presStyleIdx="0" presStyleCnt="1" custScaleX="187864"/>
      <dgm:spPr/>
      <dgm:t>
        <a:bodyPr/>
        <a:lstStyle/>
        <a:p>
          <a:endParaRPr lang="en-US"/>
        </a:p>
      </dgm:t>
    </dgm:pt>
  </dgm:ptLst>
  <dgm:cxnLst>
    <dgm:cxn modelId="{2E7FCCF3-B439-436F-ACAE-DFAB2DE466FC}" type="presOf" srcId="{B2273236-8D7F-428C-96CF-F9D4F6C93331}" destId="{4AE66ADC-030D-4C77-A0C3-AEC0F4D73A9F}" srcOrd="0" destOrd="0" presId="urn:microsoft.com/office/officeart/2005/8/layout/lProcess3"/>
    <dgm:cxn modelId="{BB70390A-E769-4DE0-B560-7501D826745A}" type="presOf" srcId="{04F8E4C3-94DE-4091-AB3E-4E627C838B8B}" destId="{4C4554D8-146F-4072-81C0-1B94A92407FB}" srcOrd="0" destOrd="0" presId="urn:microsoft.com/office/officeart/2005/8/layout/lProcess3"/>
    <dgm:cxn modelId="{B44B2DD9-283B-4579-9A8E-817D579EFB46}" srcId="{04F8E4C3-94DE-4091-AB3E-4E627C838B8B}" destId="{B2273236-8D7F-428C-96CF-F9D4F6C93331}" srcOrd="0" destOrd="0" parTransId="{9533AE21-EA6B-4DDE-9F6F-22E1FBB391DA}" sibTransId="{0F9F99E1-D11B-4F8D-9910-E44D4176584A}"/>
    <dgm:cxn modelId="{81A75A6F-9B6B-4ABF-B287-C2C0143B29E2}" type="presParOf" srcId="{4C4554D8-146F-4072-81C0-1B94A92407FB}" destId="{A84A2C60-C0E4-4F7A-93D2-B85B93316164}" srcOrd="0" destOrd="0" presId="urn:microsoft.com/office/officeart/2005/8/layout/lProcess3"/>
    <dgm:cxn modelId="{42EB77C3-6886-495F-A662-7393FDED4BEB}" type="presParOf" srcId="{A84A2C60-C0E4-4F7A-93D2-B85B93316164}" destId="{4AE66ADC-030D-4C77-A0C3-AEC0F4D73A9F}" srcOrd="0" destOrd="0" presId="urn:microsoft.com/office/officeart/2005/8/layout/lProcess3"/>
  </dgm:cxnLst>
  <dgm:bg>
    <a:solidFill>
      <a:srgbClr val="FF00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2CB70-31B0-42C7-AFC2-889BC4B4DCC9}">
      <dsp:nvSpPr>
        <dsp:cNvPr id="0" name=""/>
        <dsp:cNvSpPr/>
      </dsp:nvSpPr>
      <dsp:spPr>
        <a:xfrm>
          <a:off x="0" y="7238"/>
          <a:ext cx="7897090" cy="13030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এ,কে,এম</a:t>
          </a:r>
          <a:r>
            <a:rPr lang="en-US" sz="54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মাসুদুজ্জামান</a:t>
          </a:r>
          <a:endParaRPr lang="en-US" sz="54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611" y="70849"/>
        <a:ext cx="7769868" cy="1175865"/>
      </dsp:txXfrm>
    </dsp:sp>
    <dsp:sp modelId="{017505F0-7E36-4500-8D08-F62BD0A24977}">
      <dsp:nvSpPr>
        <dsp:cNvPr id="0" name=""/>
        <dsp:cNvSpPr/>
      </dsp:nvSpPr>
      <dsp:spPr>
        <a:xfrm>
          <a:off x="0" y="1465845"/>
          <a:ext cx="7897090" cy="13030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প্র্রভাষক সমাজবিজ্ঞান</a:t>
          </a:r>
          <a:endParaRPr lang="en-US" sz="54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611" y="1529456"/>
        <a:ext cx="7769868" cy="1175865"/>
      </dsp:txXfrm>
    </dsp:sp>
    <dsp:sp modelId="{E08F2FC4-B127-4C97-AB2F-CEAD763BAF96}">
      <dsp:nvSpPr>
        <dsp:cNvPr id="0" name=""/>
        <dsp:cNvSpPr/>
      </dsp:nvSpPr>
      <dsp:spPr>
        <a:xfrm>
          <a:off x="0" y="2924453"/>
          <a:ext cx="7897090" cy="13030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সরকারি ইন্দুরকানি কলেজ</a:t>
          </a:r>
          <a:endParaRPr lang="en-US" sz="54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611" y="2988064"/>
        <a:ext cx="7769868" cy="1175865"/>
      </dsp:txXfrm>
    </dsp:sp>
    <dsp:sp modelId="{CE885DB1-67AE-4FF8-B062-2F40A2EE8718}">
      <dsp:nvSpPr>
        <dsp:cNvPr id="0" name=""/>
        <dsp:cNvSpPr/>
      </dsp:nvSpPr>
      <dsp:spPr>
        <a:xfrm>
          <a:off x="0" y="4383061"/>
          <a:ext cx="7897090" cy="13030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ইন্দুরকানি, পিরোজপুর।</a:t>
          </a:r>
          <a:endParaRPr lang="en-US" sz="5400" kern="1200" dirty="0"/>
        </a:p>
      </dsp:txBody>
      <dsp:txXfrm>
        <a:off x="63611" y="4446672"/>
        <a:ext cx="7769868" cy="11758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E469D-2C3E-4E42-8CFC-A52E3849A8C4}">
      <dsp:nvSpPr>
        <dsp:cNvPr id="0" name=""/>
        <dsp:cNvSpPr/>
      </dsp:nvSpPr>
      <dsp:spPr>
        <a:xfrm>
          <a:off x="914399" y="0"/>
          <a:ext cx="10363200" cy="1007389"/>
        </a:xfrm>
        <a:prstGeom prst="rightArrow">
          <a:avLst/>
        </a:prstGeom>
        <a:solidFill>
          <a:srgbClr val="FF99FF"/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81EAF-A6B4-438B-A35B-3B9EE07A8D8B}">
      <dsp:nvSpPr>
        <dsp:cNvPr id="0" name=""/>
        <dsp:cNvSpPr/>
      </dsp:nvSpPr>
      <dsp:spPr>
        <a:xfrm>
          <a:off x="4013911" y="0"/>
          <a:ext cx="4164177" cy="1007389"/>
        </a:xfrm>
        <a:prstGeom prst="roundRect">
          <a:avLst/>
        </a:prstGeom>
        <a:solidFill>
          <a:schemeClr val="bg1"/>
        </a:solidFill>
        <a:ln w="38100">
          <a:solidFill>
            <a:srgbClr val="00B0F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smtClean="0">
              <a:solidFill>
                <a:sysClr val="windowText" lastClr="000000"/>
              </a:solidFill>
            </a:rPr>
            <a:t>জোড়ায় কাজ</a:t>
          </a:r>
          <a:endParaRPr lang="en-US" sz="3600" kern="1200">
            <a:solidFill>
              <a:sysClr val="windowText" lastClr="000000"/>
            </a:solidFill>
          </a:endParaRPr>
        </a:p>
      </dsp:txBody>
      <dsp:txXfrm>
        <a:off x="4063088" y="49177"/>
        <a:ext cx="4065823" cy="9090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87638-9339-415F-86E1-119626C05543}">
      <dsp:nvSpPr>
        <dsp:cNvPr id="0" name=""/>
        <dsp:cNvSpPr/>
      </dsp:nvSpPr>
      <dsp:spPr>
        <a:xfrm>
          <a:off x="2436739" y="0"/>
          <a:ext cx="5516878" cy="5516878"/>
        </a:xfrm>
        <a:prstGeom prst="triangle">
          <a:avLst/>
        </a:prstGeom>
        <a:solidFill>
          <a:srgbClr val="D6009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FEDDFE-3358-4DF2-815A-F9EA08DCC293}">
      <dsp:nvSpPr>
        <dsp:cNvPr id="0" name=""/>
        <dsp:cNvSpPr/>
      </dsp:nvSpPr>
      <dsp:spPr>
        <a:xfrm>
          <a:off x="4221067" y="1446503"/>
          <a:ext cx="5534192" cy="2072183"/>
        </a:xfrm>
        <a:prstGeom prst="roundRect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dirty="0" smtClean="0"/>
            <a:t>শহর সামাজিক স্তরবিন্যাসের উপাদান সমুহ ব্যাখ্যা কর</a:t>
          </a:r>
          <a:endParaRPr lang="en-US" sz="3700" kern="1200" dirty="0"/>
        </a:p>
      </dsp:txBody>
      <dsp:txXfrm>
        <a:off x="4322223" y="1547659"/>
        <a:ext cx="5331880" cy="18698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EAA27-7AF0-4AF6-A86B-EAD4090ABD77}">
      <dsp:nvSpPr>
        <dsp:cNvPr id="0" name=""/>
        <dsp:cNvSpPr/>
      </dsp:nvSpPr>
      <dsp:spPr>
        <a:xfrm rot="10800000">
          <a:off x="2259135" y="0"/>
          <a:ext cx="8107680" cy="867904"/>
        </a:xfrm>
        <a:prstGeom prst="homePlate">
          <a:avLst/>
        </a:prstGeom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2722" tIns="133350" rIns="24892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500" kern="1200" smtClean="0">
              <a:solidFill>
                <a:sysClr val="windowText" lastClr="000000"/>
              </a:solidFill>
            </a:rPr>
            <a:t>উত্তর</a:t>
          </a:r>
          <a:endParaRPr lang="en-US" sz="3500" kern="1200">
            <a:solidFill>
              <a:sysClr val="windowText" lastClr="000000"/>
            </a:solidFill>
          </a:endParaRPr>
        </a:p>
      </dsp:txBody>
      <dsp:txXfrm rot="10800000">
        <a:off x="2476111" y="0"/>
        <a:ext cx="7890704" cy="867904"/>
      </dsp:txXfrm>
    </dsp:sp>
    <dsp:sp modelId="{AED2DC1C-3D08-4997-BC67-804B2BAE077C}">
      <dsp:nvSpPr>
        <dsp:cNvPr id="0" name=""/>
        <dsp:cNvSpPr/>
      </dsp:nvSpPr>
      <dsp:spPr>
        <a:xfrm>
          <a:off x="1825183" y="0"/>
          <a:ext cx="867904" cy="867904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3000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2662E-E3DA-4803-AC36-4993C46DC08B}">
      <dsp:nvSpPr>
        <dsp:cNvPr id="0" name=""/>
        <dsp:cNvSpPr/>
      </dsp:nvSpPr>
      <dsp:spPr>
        <a:xfrm>
          <a:off x="0" y="389653"/>
          <a:ext cx="12192000" cy="453600"/>
        </a:xfrm>
        <a:prstGeom prst="rect">
          <a:avLst/>
        </a:prstGeom>
        <a:solidFill>
          <a:schemeClr val="accent2">
            <a:lumMod val="50000"/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3478D-B736-4A4C-9AD8-98AFF6A418FA}">
      <dsp:nvSpPr>
        <dsp:cNvPr id="0" name=""/>
        <dsp:cNvSpPr/>
      </dsp:nvSpPr>
      <dsp:spPr>
        <a:xfrm>
          <a:off x="609600" y="123973"/>
          <a:ext cx="853440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বাংলাদেশের নগর সমাজে সামাজিক স্তরবিন্যাসের গুরুত্বপুর্ণ  উপাদান সমুহ হলোঃ</a:t>
          </a:r>
          <a:endParaRPr lang="en-US" sz="2000" kern="1200"/>
        </a:p>
      </dsp:txBody>
      <dsp:txXfrm>
        <a:off x="635539" y="149912"/>
        <a:ext cx="8482522" cy="479482"/>
      </dsp:txXfrm>
    </dsp:sp>
    <dsp:sp modelId="{E7556DDF-A286-4F69-8AE3-D02B0310C966}">
      <dsp:nvSpPr>
        <dsp:cNvPr id="0" name=""/>
        <dsp:cNvSpPr/>
      </dsp:nvSpPr>
      <dsp:spPr>
        <a:xfrm>
          <a:off x="0" y="1206133"/>
          <a:ext cx="12192000" cy="453600"/>
        </a:xfrm>
        <a:prstGeom prst="rect">
          <a:avLst/>
        </a:prstGeom>
        <a:solidFill>
          <a:schemeClr val="accent2">
            <a:lumMod val="50000"/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42716-F3AB-42EA-9B58-728D2C8275C7}">
      <dsp:nvSpPr>
        <dsp:cNvPr id="0" name=""/>
        <dsp:cNvSpPr/>
      </dsp:nvSpPr>
      <dsp:spPr>
        <a:xfrm>
          <a:off x="609600" y="940453"/>
          <a:ext cx="853440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১।সম্পত্তি/</a:t>
          </a:r>
          <a:r>
            <a:rPr lang="en-US" sz="3600" kern="1200" dirty="0" err="1" smtClean="0"/>
            <a:t>আয়</a:t>
          </a:r>
          <a:endParaRPr lang="en-US" sz="3600" kern="1200" dirty="0"/>
        </a:p>
      </dsp:txBody>
      <dsp:txXfrm>
        <a:off x="635539" y="966392"/>
        <a:ext cx="8482522" cy="479482"/>
      </dsp:txXfrm>
    </dsp:sp>
    <dsp:sp modelId="{28F4FEC8-9712-4C06-9F01-84AD4F2D9BD6}">
      <dsp:nvSpPr>
        <dsp:cNvPr id="0" name=""/>
        <dsp:cNvSpPr/>
      </dsp:nvSpPr>
      <dsp:spPr>
        <a:xfrm>
          <a:off x="0" y="2022613"/>
          <a:ext cx="12192000" cy="453600"/>
        </a:xfrm>
        <a:prstGeom prst="rect">
          <a:avLst/>
        </a:prstGeom>
        <a:solidFill>
          <a:schemeClr val="accent2">
            <a:lumMod val="50000"/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FFA77-58ED-4E50-94E9-C12E40A108FA}">
      <dsp:nvSpPr>
        <dsp:cNvPr id="0" name=""/>
        <dsp:cNvSpPr/>
      </dsp:nvSpPr>
      <dsp:spPr>
        <a:xfrm>
          <a:off x="609600" y="1756933"/>
          <a:ext cx="853440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২।ক্ষমতা</a:t>
          </a:r>
          <a:endParaRPr lang="en-US" sz="2400" kern="1200" dirty="0"/>
        </a:p>
      </dsp:txBody>
      <dsp:txXfrm>
        <a:off x="635539" y="1782872"/>
        <a:ext cx="8482522" cy="479482"/>
      </dsp:txXfrm>
    </dsp:sp>
    <dsp:sp modelId="{7D0CE70E-AB83-478D-A05C-3F0E4C901CE7}">
      <dsp:nvSpPr>
        <dsp:cNvPr id="0" name=""/>
        <dsp:cNvSpPr/>
      </dsp:nvSpPr>
      <dsp:spPr>
        <a:xfrm>
          <a:off x="0" y="2839093"/>
          <a:ext cx="12192000" cy="453600"/>
        </a:xfrm>
        <a:prstGeom prst="rect">
          <a:avLst/>
        </a:prstGeom>
        <a:solidFill>
          <a:schemeClr val="accent2">
            <a:lumMod val="50000"/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262A0-7283-443A-BAB6-1AA1A57558DF}">
      <dsp:nvSpPr>
        <dsp:cNvPr id="0" name=""/>
        <dsp:cNvSpPr/>
      </dsp:nvSpPr>
      <dsp:spPr>
        <a:xfrm>
          <a:off x="609600" y="2573413"/>
          <a:ext cx="853440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৩।জেন্ডার</a:t>
          </a:r>
          <a:endParaRPr lang="en-US" sz="3600" kern="1200" dirty="0"/>
        </a:p>
      </dsp:txBody>
      <dsp:txXfrm>
        <a:off x="635539" y="2599352"/>
        <a:ext cx="8482522" cy="479482"/>
      </dsp:txXfrm>
    </dsp:sp>
    <dsp:sp modelId="{9A3A103C-82B3-4218-8F08-CA08DEF419B4}">
      <dsp:nvSpPr>
        <dsp:cNvPr id="0" name=""/>
        <dsp:cNvSpPr/>
      </dsp:nvSpPr>
      <dsp:spPr>
        <a:xfrm>
          <a:off x="0" y="3655573"/>
          <a:ext cx="12192000" cy="453600"/>
        </a:xfrm>
        <a:prstGeom prst="rect">
          <a:avLst/>
        </a:prstGeom>
        <a:solidFill>
          <a:schemeClr val="accent2">
            <a:lumMod val="50000"/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49024-F2E1-476C-956B-A43B64D00885}">
      <dsp:nvSpPr>
        <dsp:cNvPr id="0" name=""/>
        <dsp:cNvSpPr/>
      </dsp:nvSpPr>
      <dsp:spPr>
        <a:xfrm>
          <a:off x="609600" y="3389893"/>
          <a:ext cx="853440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৪।পেশা</a:t>
          </a:r>
          <a:endParaRPr lang="en-US" sz="2400" kern="1200" dirty="0"/>
        </a:p>
      </dsp:txBody>
      <dsp:txXfrm>
        <a:off x="635539" y="3415832"/>
        <a:ext cx="8482522" cy="479482"/>
      </dsp:txXfrm>
    </dsp:sp>
    <dsp:sp modelId="{241D49D1-CD6E-4FE8-87A7-91437F79D0F5}">
      <dsp:nvSpPr>
        <dsp:cNvPr id="0" name=""/>
        <dsp:cNvSpPr/>
      </dsp:nvSpPr>
      <dsp:spPr>
        <a:xfrm>
          <a:off x="0" y="4472053"/>
          <a:ext cx="12192000" cy="453600"/>
        </a:xfrm>
        <a:prstGeom prst="rect">
          <a:avLst/>
        </a:prstGeom>
        <a:solidFill>
          <a:schemeClr val="accent2">
            <a:lumMod val="50000"/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F79F8-8DC3-45EE-8106-3B9639A65E27}">
      <dsp:nvSpPr>
        <dsp:cNvPr id="0" name=""/>
        <dsp:cNvSpPr/>
      </dsp:nvSpPr>
      <dsp:spPr>
        <a:xfrm>
          <a:off x="609600" y="4206373"/>
          <a:ext cx="853440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৫।মর্যদা</a:t>
          </a:r>
          <a:endParaRPr lang="en-US" sz="2400" kern="1200" dirty="0"/>
        </a:p>
      </dsp:txBody>
      <dsp:txXfrm>
        <a:off x="635539" y="4232312"/>
        <a:ext cx="8482522" cy="479482"/>
      </dsp:txXfrm>
    </dsp:sp>
    <dsp:sp modelId="{5946C862-0A0E-4732-8ED9-71812A46FD7A}">
      <dsp:nvSpPr>
        <dsp:cNvPr id="0" name=""/>
        <dsp:cNvSpPr/>
      </dsp:nvSpPr>
      <dsp:spPr>
        <a:xfrm>
          <a:off x="0" y="5288533"/>
          <a:ext cx="12192000" cy="453600"/>
        </a:xfrm>
        <a:prstGeom prst="rect">
          <a:avLst/>
        </a:prstGeom>
        <a:solidFill>
          <a:schemeClr val="accent2">
            <a:lumMod val="50000"/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FF1A9-8739-4553-9D5E-F78454F3FA0C}">
      <dsp:nvSpPr>
        <dsp:cNvPr id="0" name=""/>
        <dsp:cNvSpPr/>
      </dsp:nvSpPr>
      <dsp:spPr>
        <a:xfrm>
          <a:off x="609600" y="5022853"/>
          <a:ext cx="853440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৬।শিক্ষা</a:t>
          </a:r>
          <a:endParaRPr lang="en-US" sz="3600" kern="1200" dirty="0"/>
        </a:p>
      </dsp:txBody>
      <dsp:txXfrm>
        <a:off x="635539" y="5048792"/>
        <a:ext cx="8482522" cy="47948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8E159-8AC9-4B84-A8B7-26BB77DF83F4}">
      <dsp:nvSpPr>
        <dsp:cNvPr id="0" name=""/>
        <dsp:cNvSpPr/>
      </dsp:nvSpPr>
      <dsp:spPr>
        <a:xfrm>
          <a:off x="1947622" y="322"/>
          <a:ext cx="8296754" cy="1409700"/>
        </a:xfrm>
        <a:prstGeom prst="chevron">
          <a:avLst/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smtClean="0"/>
            <a:t>দলীয় কাজ</a:t>
          </a:r>
          <a:endParaRPr lang="en-US" sz="6500" kern="1200"/>
        </a:p>
      </dsp:txBody>
      <dsp:txXfrm>
        <a:off x="2652472" y="322"/>
        <a:ext cx="6887054" cy="14097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7CA0B-DF6D-4FD5-9A4E-65B735CE44CE}">
      <dsp:nvSpPr>
        <dsp:cNvPr id="0" name=""/>
        <dsp:cNvSpPr/>
      </dsp:nvSpPr>
      <dsp:spPr>
        <a:xfrm>
          <a:off x="0" y="663361"/>
          <a:ext cx="12192000" cy="2129400"/>
        </a:xfrm>
        <a:prstGeom prst="roundRect">
          <a:avLst/>
        </a:prstGeom>
        <a:solidFill>
          <a:schemeClr val="bg1"/>
        </a:solidFill>
        <a:ln w="76200">
          <a:solidFill>
            <a:srgbClr val="FF99FF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dirty="0" smtClean="0">
              <a:solidFill>
                <a:sysClr val="windowText" lastClr="000000"/>
              </a:solidFill>
            </a:rPr>
            <a:t>ছাত্ররা ৩টি দলে বিভক্ত হয়ে বাংলাদেশের শহর সামাজিক স্তরবিন্যাসের ধারা বিশ্লেষণ করবে</a:t>
          </a:r>
          <a:endParaRPr lang="en-US" sz="4800" kern="1200" dirty="0">
            <a:solidFill>
              <a:sysClr val="windowText" lastClr="000000"/>
            </a:solidFill>
          </a:endParaRPr>
        </a:p>
      </dsp:txBody>
      <dsp:txXfrm>
        <a:off x="103949" y="767310"/>
        <a:ext cx="11984102" cy="19215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8FAAA-9CF3-4DCD-AFF7-AF1319BBE74F}">
      <dsp:nvSpPr>
        <dsp:cNvPr id="0" name=""/>
        <dsp:cNvSpPr/>
      </dsp:nvSpPr>
      <dsp:spPr>
        <a:xfrm>
          <a:off x="914399" y="0"/>
          <a:ext cx="10363200" cy="811368"/>
        </a:xfrm>
        <a:prstGeom prst="rightArrow">
          <a:avLst/>
        </a:prstGeom>
        <a:solidFill>
          <a:srgbClr val="FF99FF"/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EFC76-C8C7-4B72-836E-31F79F005EE8}">
      <dsp:nvSpPr>
        <dsp:cNvPr id="0" name=""/>
        <dsp:cNvSpPr/>
      </dsp:nvSpPr>
      <dsp:spPr>
        <a:xfrm>
          <a:off x="4267200" y="0"/>
          <a:ext cx="3657600" cy="811368"/>
        </a:xfrm>
        <a:prstGeom prst="roundRect">
          <a:avLst/>
        </a:prstGeom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kern="1200" dirty="0" smtClean="0">
              <a:solidFill>
                <a:sysClr val="windowText" lastClr="000000"/>
              </a:solidFill>
            </a:rPr>
            <a:t>উত্তর</a:t>
          </a:r>
          <a:endParaRPr lang="en-US" sz="2900" kern="1200" dirty="0">
            <a:solidFill>
              <a:sysClr val="windowText" lastClr="000000"/>
            </a:solidFill>
          </a:endParaRPr>
        </a:p>
      </dsp:txBody>
      <dsp:txXfrm>
        <a:off x="4306808" y="39608"/>
        <a:ext cx="3578384" cy="73215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0120E-E4DA-4827-8606-7F89BF9ACB40}">
      <dsp:nvSpPr>
        <dsp:cNvPr id="0" name=""/>
        <dsp:cNvSpPr/>
      </dsp:nvSpPr>
      <dsp:spPr>
        <a:xfrm>
          <a:off x="0" y="0"/>
          <a:ext cx="6019800" cy="87984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>
              <a:solidFill>
                <a:schemeClr val="tx1"/>
              </a:solidFill>
            </a:rPr>
            <a:t>(ক)সম্পত্তি/আয়ের ভিত্তিতেঃ</a:t>
          </a:r>
          <a:endParaRPr lang="en-US" sz="2800" kern="1200">
            <a:solidFill>
              <a:schemeClr val="tx1"/>
            </a:solidFill>
          </a:endParaRPr>
        </a:p>
      </dsp:txBody>
      <dsp:txXfrm>
        <a:off x="42950" y="42950"/>
        <a:ext cx="5933900" cy="793940"/>
      </dsp:txXfrm>
    </dsp:sp>
    <dsp:sp modelId="{75605EC5-0814-4576-B592-94D7B908181B}">
      <dsp:nvSpPr>
        <dsp:cNvPr id="0" name=""/>
        <dsp:cNvSpPr/>
      </dsp:nvSpPr>
      <dsp:spPr>
        <a:xfrm>
          <a:off x="0" y="917286"/>
          <a:ext cx="6019800" cy="879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</a:rPr>
            <a:t>১।উচ্চবিত্ত শ্রেণি(</a:t>
          </a:r>
          <a:r>
            <a:rPr lang="en-US" sz="2800" kern="1200" dirty="0" smtClean="0">
              <a:solidFill>
                <a:schemeClr val="tx1"/>
              </a:solidFill>
            </a:rPr>
            <a:t>Higher Class</a:t>
          </a:r>
          <a:r>
            <a:rPr lang="bn-IN" sz="2800" kern="1200" dirty="0" smtClean="0">
              <a:solidFill>
                <a:schemeClr val="tx1"/>
              </a:solidFill>
            </a:rPr>
            <a:t>)</a:t>
          </a:r>
          <a:r>
            <a:rPr lang="en-US" sz="2800" kern="1200" dirty="0" smtClean="0">
              <a:solidFill>
                <a:schemeClr val="tx1"/>
              </a:solidFill>
            </a:rPr>
            <a:t>: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2950" y="960236"/>
        <a:ext cx="5933900" cy="793940"/>
      </dsp:txXfrm>
    </dsp:sp>
    <dsp:sp modelId="{EFBAA668-00AF-45AD-9CB7-1403DA663497}">
      <dsp:nvSpPr>
        <dsp:cNvPr id="0" name=""/>
        <dsp:cNvSpPr/>
      </dsp:nvSpPr>
      <dsp:spPr>
        <a:xfrm>
          <a:off x="0" y="1905572"/>
          <a:ext cx="6019800" cy="879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</a:rPr>
            <a:t>২।উচ্চ মধ্যবিত্ত শ্রেণি(</a:t>
          </a:r>
          <a:r>
            <a:rPr lang="en-US" sz="1800" kern="1200" dirty="0" err="1" smtClean="0">
              <a:solidFill>
                <a:schemeClr val="tx1"/>
              </a:solidFill>
            </a:rPr>
            <a:t>HigherMiddle</a:t>
          </a:r>
          <a:r>
            <a:rPr lang="en-US" sz="1800" kern="1200" dirty="0" smtClean="0">
              <a:solidFill>
                <a:schemeClr val="tx1"/>
              </a:solidFill>
            </a:rPr>
            <a:t> Class</a:t>
          </a:r>
          <a:r>
            <a:rPr lang="bn-IN" sz="1800" kern="1200" dirty="0" smtClean="0">
              <a:solidFill>
                <a:schemeClr val="tx1"/>
              </a:solidFill>
            </a:rPr>
            <a:t>)</a:t>
          </a:r>
          <a:r>
            <a:rPr lang="en-US" sz="1800" kern="1200" dirty="0" smtClean="0">
              <a:solidFill>
                <a:schemeClr val="tx1"/>
              </a:solidFill>
            </a:rPr>
            <a:t>: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2950" y="1948522"/>
        <a:ext cx="5933900" cy="793940"/>
      </dsp:txXfrm>
    </dsp:sp>
    <dsp:sp modelId="{69556BCE-1BB2-4ABE-B444-09CF5FA0671F}">
      <dsp:nvSpPr>
        <dsp:cNvPr id="0" name=""/>
        <dsp:cNvSpPr/>
      </dsp:nvSpPr>
      <dsp:spPr>
        <a:xfrm>
          <a:off x="0" y="2925448"/>
          <a:ext cx="6019800" cy="879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>
              <a:solidFill>
                <a:schemeClr val="tx1"/>
              </a:solidFill>
            </a:rPr>
            <a:t>৩।মধ্যবিত্ত শ্রেণি(</a:t>
          </a:r>
          <a:r>
            <a:rPr lang="en-US" sz="2800" kern="1200" smtClean="0">
              <a:solidFill>
                <a:schemeClr val="tx1"/>
              </a:solidFill>
            </a:rPr>
            <a:t>Middle Class):</a:t>
          </a:r>
          <a:endParaRPr lang="en-US" sz="2800" kern="1200">
            <a:solidFill>
              <a:schemeClr val="tx1"/>
            </a:solidFill>
          </a:endParaRPr>
        </a:p>
      </dsp:txBody>
      <dsp:txXfrm>
        <a:off x="42950" y="2968398"/>
        <a:ext cx="5933900" cy="793940"/>
      </dsp:txXfrm>
    </dsp:sp>
    <dsp:sp modelId="{1629E828-813B-4D58-96CF-B4539ED272D1}">
      <dsp:nvSpPr>
        <dsp:cNvPr id="0" name=""/>
        <dsp:cNvSpPr/>
      </dsp:nvSpPr>
      <dsp:spPr>
        <a:xfrm>
          <a:off x="0" y="4073998"/>
          <a:ext cx="6019800" cy="879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</a:rPr>
            <a:t>৪।নিম্ন মধ্যবিত্ত শ্রেণি(</a:t>
          </a:r>
          <a:r>
            <a:rPr lang="en-US" sz="1800" kern="1200" dirty="0" err="1" smtClean="0">
              <a:solidFill>
                <a:schemeClr val="tx1"/>
              </a:solidFill>
            </a:rPr>
            <a:t>LowerMiddle</a:t>
          </a:r>
          <a:r>
            <a:rPr lang="en-US" sz="1800" kern="1200" dirty="0" smtClean="0">
              <a:solidFill>
                <a:schemeClr val="tx1"/>
              </a:solidFill>
            </a:rPr>
            <a:t> Class</a:t>
          </a:r>
          <a:r>
            <a:rPr lang="bn-IN" sz="1800" kern="1200" dirty="0" smtClean="0">
              <a:solidFill>
                <a:schemeClr val="tx1"/>
              </a:solidFill>
            </a:rPr>
            <a:t>)</a:t>
          </a:r>
          <a:r>
            <a:rPr lang="en-US" sz="1800" kern="1200" dirty="0" smtClean="0">
              <a:solidFill>
                <a:schemeClr val="tx1"/>
              </a:solidFill>
            </a:rPr>
            <a:t>: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2950" y="4116948"/>
        <a:ext cx="5933900" cy="793940"/>
      </dsp:txXfrm>
    </dsp:sp>
    <dsp:sp modelId="{4287B6CA-1AED-4D35-B163-C53249A3514E}">
      <dsp:nvSpPr>
        <dsp:cNvPr id="0" name=""/>
        <dsp:cNvSpPr/>
      </dsp:nvSpPr>
      <dsp:spPr>
        <a:xfrm>
          <a:off x="0" y="5102397"/>
          <a:ext cx="6019800" cy="879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</a:rPr>
            <a:t>৫।নিম্ন বিত্ত শ্রেণি(</a:t>
          </a:r>
          <a:r>
            <a:rPr lang="en-US" sz="2800" kern="1200" dirty="0" smtClean="0">
              <a:solidFill>
                <a:schemeClr val="tx1"/>
              </a:solidFill>
            </a:rPr>
            <a:t>Lower Class</a:t>
          </a:r>
          <a:r>
            <a:rPr lang="bn-IN" sz="2800" kern="1200" dirty="0" smtClean="0">
              <a:solidFill>
                <a:schemeClr val="tx1"/>
              </a:solidFill>
            </a:rPr>
            <a:t>)</a:t>
          </a:r>
          <a:r>
            <a:rPr lang="en-US" sz="2800" kern="1200" dirty="0" smtClean="0">
              <a:solidFill>
                <a:schemeClr val="tx1"/>
              </a:solidFill>
            </a:rPr>
            <a:t>: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2950" y="5145347"/>
        <a:ext cx="5933900" cy="7939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0874A-2F18-4E5A-AF94-6B95FF95838B}">
      <dsp:nvSpPr>
        <dsp:cNvPr id="0" name=""/>
        <dsp:cNvSpPr/>
      </dsp:nvSpPr>
      <dsp:spPr>
        <a:xfrm>
          <a:off x="0" y="11636"/>
          <a:ext cx="5984382" cy="7371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</a:rPr>
            <a:t>(খ)ক্ষমতার ভিত্তিতেঃ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5982" y="47618"/>
        <a:ext cx="5912418" cy="665136"/>
      </dsp:txXfrm>
    </dsp:sp>
    <dsp:sp modelId="{F22B783A-7522-49CB-B490-6C046733C00B}">
      <dsp:nvSpPr>
        <dsp:cNvPr id="0" name=""/>
        <dsp:cNvSpPr/>
      </dsp:nvSpPr>
      <dsp:spPr>
        <a:xfrm>
          <a:off x="0" y="763136"/>
          <a:ext cx="5984382" cy="7371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>
              <a:solidFill>
                <a:schemeClr val="tx1"/>
              </a:solidFill>
            </a:rPr>
            <a:t>১।শাসক এলিট(</a:t>
          </a:r>
          <a:r>
            <a:rPr lang="en-US" sz="2800" kern="1200" smtClean="0">
              <a:solidFill>
                <a:schemeClr val="tx1"/>
              </a:solidFill>
            </a:rPr>
            <a:t>Governing Elite</a:t>
          </a:r>
          <a:r>
            <a:rPr lang="bn-IN" sz="2800" kern="1200" smtClean="0">
              <a:solidFill>
                <a:schemeClr val="tx1"/>
              </a:solidFill>
            </a:rPr>
            <a:t>)</a:t>
          </a:r>
          <a:r>
            <a:rPr lang="en-US" sz="2800" kern="1200" smtClean="0">
              <a:solidFill>
                <a:schemeClr val="tx1"/>
              </a:solidFill>
            </a:rPr>
            <a:t>:</a:t>
          </a:r>
          <a:endParaRPr lang="en-US" sz="2800" kern="1200">
            <a:solidFill>
              <a:schemeClr val="tx1"/>
            </a:solidFill>
          </a:endParaRPr>
        </a:p>
      </dsp:txBody>
      <dsp:txXfrm>
        <a:off x="35982" y="799118"/>
        <a:ext cx="5912418" cy="665136"/>
      </dsp:txXfrm>
    </dsp:sp>
    <dsp:sp modelId="{E89A2E43-CD35-46B2-B4A8-54097F8AFBCB}">
      <dsp:nvSpPr>
        <dsp:cNvPr id="0" name=""/>
        <dsp:cNvSpPr/>
      </dsp:nvSpPr>
      <dsp:spPr>
        <a:xfrm>
          <a:off x="0" y="1514636"/>
          <a:ext cx="5984382" cy="7371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</a:rPr>
            <a:t>২।অশাসক এলিট</a:t>
          </a:r>
          <a:r>
            <a:rPr lang="bn-IN" sz="2000" kern="1200" dirty="0" smtClean="0">
              <a:solidFill>
                <a:schemeClr val="tx1"/>
              </a:solidFill>
            </a:rPr>
            <a:t>(</a:t>
          </a:r>
          <a:r>
            <a:rPr lang="en-US" sz="2000" kern="1200" dirty="0" smtClean="0">
              <a:solidFill>
                <a:schemeClr val="tx1"/>
              </a:solidFill>
            </a:rPr>
            <a:t>None Governing Elite</a:t>
          </a:r>
          <a:r>
            <a:rPr lang="bn-IN" sz="2000" kern="1200" dirty="0" smtClean="0">
              <a:solidFill>
                <a:schemeClr val="tx1"/>
              </a:solidFill>
            </a:rPr>
            <a:t>)</a:t>
          </a:r>
          <a:r>
            <a:rPr lang="en-US" sz="2000" kern="1200" dirty="0" smtClean="0">
              <a:solidFill>
                <a:schemeClr val="tx1"/>
              </a:solidFill>
            </a:rPr>
            <a:t>: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5982" y="1550618"/>
        <a:ext cx="5912418" cy="665136"/>
      </dsp:txXfrm>
    </dsp:sp>
    <dsp:sp modelId="{75B6962E-22D0-428E-9049-24B727F5252B}">
      <dsp:nvSpPr>
        <dsp:cNvPr id="0" name=""/>
        <dsp:cNvSpPr/>
      </dsp:nvSpPr>
      <dsp:spPr>
        <a:xfrm>
          <a:off x="0" y="2266136"/>
          <a:ext cx="5984382" cy="7371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</a:rPr>
            <a:t>৩।চাপ সৃষ্টিকারী দল(</a:t>
          </a:r>
          <a:r>
            <a:rPr lang="en-US" sz="2000" kern="1200" dirty="0" smtClean="0">
              <a:solidFill>
                <a:schemeClr val="tx1"/>
              </a:solidFill>
            </a:rPr>
            <a:t>Pressure Group</a:t>
          </a:r>
          <a:r>
            <a:rPr lang="bn-IN" sz="2000" kern="1200" dirty="0" smtClean="0">
              <a:solidFill>
                <a:schemeClr val="tx1"/>
              </a:solidFill>
            </a:rPr>
            <a:t>)</a:t>
          </a:r>
          <a:r>
            <a:rPr lang="en-US" sz="2000" kern="1200" dirty="0" smtClean="0">
              <a:solidFill>
                <a:schemeClr val="tx1"/>
              </a:solidFill>
            </a:rPr>
            <a:t>: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5982" y="2302118"/>
        <a:ext cx="5912418" cy="665136"/>
      </dsp:txXfrm>
    </dsp:sp>
    <dsp:sp modelId="{E87DBE78-D200-4D53-8CE3-68981758C23E}">
      <dsp:nvSpPr>
        <dsp:cNvPr id="0" name=""/>
        <dsp:cNvSpPr/>
      </dsp:nvSpPr>
      <dsp:spPr>
        <a:xfrm>
          <a:off x="0" y="3009586"/>
          <a:ext cx="5984382" cy="73710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(</a:t>
          </a:r>
          <a:r>
            <a:rPr lang="bn-IN" sz="2800" kern="1200" dirty="0" smtClean="0">
              <a:solidFill>
                <a:schemeClr val="tx1"/>
              </a:solidFill>
            </a:rPr>
            <a:t>গ)শিক্ষার(</a:t>
          </a:r>
          <a:r>
            <a:rPr lang="en-US" sz="2800" kern="1200" dirty="0" smtClean="0">
              <a:solidFill>
                <a:schemeClr val="tx1"/>
              </a:solidFill>
            </a:rPr>
            <a:t>Education</a:t>
          </a:r>
          <a:r>
            <a:rPr lang="bn-IN" sz="2800" kern="1200" dirty="0" smtClean="0">
              <a:solidFill>
                <a:schemeClr val="tx1"/>
              </a:solidFill>
            </a:rPr>
            <a:t>)ভিত্তিতেঃ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5982" y="3045568"/>
        <a:ext cx="5912418" cy="665136"/>
      </dsp:txXfrm>
    </dsp:sp>
    <dsp:sp modelId="{1B457BE1-6F86-42DC-8D39-5EB9722B9D9C}">
      <dsp:nvSpPr>
        <dsp:cNvPr id="0" name=""/>
        <dsp:cNvSpPr/>
      </dsp:nvSpPr>
      <dsp:spPr>
        <a:xfrm>
          <a:off x="0" y="3769136"/>
          <a:ext cx="5984382" cy="73710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</a:rPr>
            <a:t>(ঘ)বাসস্থান(</a:t>
          </a:r>
          <a:r>
            <a:rPr lang="en-US" sz="2000" kern="1200" dirty="0" smtClean="0">
              <a:solidFill>
                <a:schemeClr val="tx1"/>
              </a:solidFill>
            </a:rPr>
            <a:t>Dwelling Place</a:t>
          </a:r>
          <a:r>
            <a:rPr lang="bn-IN" sz="2000" kern="1200" dirty="0" smtClean="0">
              <a:solidFill>
                <a:schemeClr val="tx1"/>
              </a:solidFill>
            </a:rPr>
            <a:t>)এর ভিত্তিতেঃ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5982" y="3805118"/>
        <a:ext cx="5912418" cy="665136"/>
      </dsp:txXfrm>
    </dsp:sp>
    <dsp:sp modelId="{3BF8824F-5389-41D4-A38C-A1A7A0856BCA}">
      <dsp:nvSpPr>
        <dsp:cNvPr id="0" name=""/>
        <dsp:cNvSpPr/>
      </dsp:nvSpPr>
      <dsp:spPr>
        <a:xfrm>
          <a:off x="0" y="4520636"/>
          <a:ext cx="5984382" cy="7371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>
              <a:solidFill>
                <a:schemeClr val="tx1"/>
              </a:solidFill>
            </a:rPr>
            <a:t>(ঙ)গাড়ির মালিকানাঃ</a:t>
          </a:r>
          <a:endParaRPr lang="en-US" sz="2800" kern="1200">
            <a:solidFill>
              <a:schemeClr val="tx1"/>
            </a:solidFill>
          </a:endParaRPr>
        </a:p>
      </dsp:txBody>
      <dsp:txXfrm>
        <a:off x="35982" y="4556618"/>
        <a:ext cx="5912418" cy="665136"/>
      </dsp:txXfrm>
    </dsp:sp>
    <dsp:sp modelId="{6F7756F7-021A-4627-9069-BD2451FF5239}">
      <dsp:nvSpPr>
        <dsp:cNvPr id="0" name=""/>
        <dsp:cNvSpPr/>
      </dsp:nvSpPr>
      <dsp:spPr>
        <a:xfrm>
          <a:off x="0" y="5272136"/>
          <a:ext cx="5984382" cy="7371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</a:rPr>
            <a:t>(চ)সঙ্ঘের সদস্যপদঃ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5982" y="5308118"/>
        <a:ext cx="5912418" cy="66513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68C66-A53D-4AB2-8E38-A4CD96D18BA7}">
      <dsp:nvSpPr>
        <dsp:cNvPr id="0" name=""/>
        <dsp:cNvSpPr/>
      </dsp:nvSpPr>
      <dsp:spPr>
        <a:xfrm>
          <a:off x="914399" y="0"/>
          <a:ext cx="10363200" cy="836907"/>
        </a:xfrm>
        <a:prstGeom prst="rightArrow">
          <a:avLst/>
        </a:prstGeom>
        <a:solidFill>
          <a:srgbClr val="FF99FF"/>
        </a:solidFill>
        <a:ln w="571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10283-68EA-417D-81D5-BBDA6C5B9A5E}">
      <dsp:nvSpPr>
        <dsp:cNvPr id="0" name=""/>
        <dsp:cNvSpPr/>
      </dsp:nvSpPr>
      <dsp:spPr>
        <a:xfrm>
          <a:off x="4343387" y="0"/>
          <a:ext cx="3657600" cy="836907"/>
        </a:xfrm>
        <a:prstGeom prst="roundRect">
          <a:avLst/>
        </a:prstGeom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kern="1200" smtClean="0">
              <a:solidFill>
                <a:sysClr val="windowText" lastClr="000000"/>
              </a:solidFill>
            </a:rPr>
            <a:t>মূল্যায়ন</a:t>
          </a:r>
          <a:endParaRPr lang="en-US" sz="3000" kern="1200">
            <a:solidFill>
              <a:sysClr val="windowText" lastClr="000000"/>
            </a:solidFill>
          </a:endParaRPr>
        </a:p>
      </dsp:txBody>
      <dsp:txXfrm>
        <a:off x="4384241" y="40854"/>
        <a:ext cx="3575892" cy="755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E66A6-22E5-46E6-81BB-7C6BF180C2B3}">
      <dsp:nvSpPr>
        <dsp:cNvPr id="0" name=""/>
        <dsp:cNvSpPr/>
      </dsp:nvSpPr>
      <dsp:spPr>
        <a:xfrm>
          <a:off x="0" y="19865"/>
          <a:ext cx="12191999" cy="992160"/>
        </a:xfrm>
        <a:prstGeom prst="roundRect">
          <a:avLst/>
        </a:prstGeom>
        <a:solidFill>
          <a:schemeClr val="bg1"/>
        </a:solidFill>
        <a:ln w="28575">
          <a:solidFill>
            <a:srgbClr val="00B0F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শ্রেণিঃএকাদশ-দ্বাদশ</a:t>
          </a: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433" y="68298"/>
        <a:ext cx="12095133" cy="895294"/>
      </dsp:txXfrm>
    </dsp:sp>
    <dsp:sp modelId="{4179EACA-4933-4699-A636-6518719DB6D2}">
      <dsp:nvSpPr>
        <dsp:cNvPr id="0" name=""/>
        <dsp:cNvSpPr/>
      </dsp:nvSpPr>
      <dsp:spPr>
        <a:xfrm>
          <a:off x="0" y="1164665"/>
          <a:ext cx="12191999" cy="992160"/>
        </a:xfrm>
        <a:prstGeom prst="roundRect">
          <a:avLst/>
        </a:prstGeom>
        <a:solidFill>
          <a:schemeClr val="bg1"/>
        </a:solidFill>
        <a:ln w="28575">
          <a:solidFill>
            <a:srgbClr val="00B0F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বিষয়ঃসমাজবিজ্ঞান ২য় পত্র</a:t>
          </a: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433" y="1213098"/>
        <a:ext cx="12095133" cy="895294"/>
      </dsp:txXfrm>
    </dsp:sp>
    <dsp:sp modelId="{8EE28119-AE1C-48CD-A507-FD2C50EFA185}">
      <dsp:nvSpPr>
        <dsp:cNvPr id="0" name=""/>
        <dsp:cNvSpPr/>
      </dsp:nvSpPr>
      <dsp:spPr>
        <a:xfrm>
          <a:off x="0" y="2309465"/>
          <a:ext cx="12191999" cy="992160"/>
        </a:xfrm>
        <a:prstGeom prst="roundRect">
          <a:avLst/>
        </a:prstGeom>
        <a:solidFill>
          <a:schemeClr val="bg1"/>
        </a:solidFill>
        <a:ln w="28575">
          <a:solidFill>
            <a:srgbClr val="00B0F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নবম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অধ্যায়ঃ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সমস্যা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433" y="2357898"/>
        <a:ext cx="12095133" cy="895294"/>
      </dsp:txXfrm>
    </dsp:sp>
    <dsp:sp modelId="{A8B9284F-BB1B-48A1-914D-03E97F3912F9}">
      <dsp:nvSpPr>
        <dsp:cNvPr id="0" name=""/>
        <dsp:cNvSpPr/>
      </dsp:nvSpPr>
      <dsp:spPr>
        <a:xfrm>
          <a:off x="0" y="3454265"/>
          <a:ext cx="12191999" cy="992160"/>
        </a:xfrm>
        <a:prstGeom prst="roundRect">
          <a:avLst/>
        </a:prstGeom>
        <a:solidFill>
          <a:schemeClr val="bg1"/>
        </a:solidFill>
        <a:ln w="28575">
          <a:solidFill>
            <a:srgbClr val="00B0F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পদ্ধতিঃদলীয় আলোচনা</a:t>
          </a: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433" y="3502698"/>
        <a:ext cx="12095133" cy="895294"/>
      </dsp:txXfrm>
    </dsp:sp>
    <dsp:sp modelId="{E642A987-BA38-47E1-B3B4-CCC778CC4320}">
      <dsp:nvSpPr>
        <dsp:cNvPr id="0" name=""/>
        <dsp:cNvSpPr/>
      </dsp:nvSpPr>
      <dsp:spPr>
        <a:xfrm>
          <a:off x="0" y="4599065"/>
          <a:ext cx="12191999" cy="992160"/>
        </a:xfrm>
        <a:prstGeom prst="roundRect">
          <a:avLst/>
        </a:prstGeom>
        <a:solidFill>
          <a:schemeClr val="bg1"/>
        </a:solidFill>
        <a:ln w="28575">
          <a:solidFill>
            <a:srgbClr val="00B0F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সময়ঃ৪৫মিনিট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433" y="4647498"/>
        <a:ext cx="12095133" cy="89529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5B4A0-6CAE-42F2-93D4-F06C1664ED3B}">
      <dsp:nvSpPr>
        <dsp:cNvPr id="0" name=""/>
        <dsp:cNvSpPr/>
      </dsp:nvSpPr>
      <dsp:spPr>
        <a:xfrm>
          <a:off x="3093839" y="39"/>
          <a:ext cx="6004321" cy="976312"/>
        </a:xfrm>
        <a:prstGeom prst="chevron">
          <a:avLst/>
        </a:prstGeom>
        <a:solidFill>
          <a:schemeClr val="bg1"/>
        </a:solidFill>
        <a:ln w="57150">
          <a:solidFill>
            <a:srgbClr val="00B0F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0" bIns="3429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 smtClean="0">
              <a:solidFill>
                <a:sysClr val="windowText" lastClr="000000"/>
              </a:solidFill>
            </a:rPr>
            <a:t>বাড়ির কাজ</a:t>
          </a:r>
          <a:endParaRPr lang="en-US" sz="5400" kern="1200" dirty="0">
            <a:solidFill>
              <a:sysClr val="windowText" lastClr="000000"/>
            </a:solidFill>
          </a:endParaRPr>
        </a:p>
      </dsp:txBody>
      <dsp:txXfrm>
        <a:off x="3581995" y="39"/>
        <a:ext cx="5028009" cy="97631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05347-B051-421D-B45F-8EAC57E73695}">
      <dsp:nvSpPr>
        <dsp:cNvPr id="0" name=""/>
        <dsp:cNvSpPr/>
      </dsp:nvSpPr>
      <dsp:spPr>
        <a:xfrm>
          <a:off x="3" y="0"/>
          <a:ext cx="12191993" cy="4107052"/>
        </a:xfrm>
        <a:prstGeom prst="rightArrow">
          <a:avLst/>
        </a:prstGeom>
        <a:solidFill>
          <a:srgbClr val="FF99FF"/>
        </a:solidFill>
        <a:ln w="57150" cap="flat" cmpd="sng" algn="ctr">
          <a:noFill/>
          <a:prstDash val="solid"/>
          <a:miter lim="800000"/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38D5F-9CDF-471B-8DE2-C384B1318435}">
      <dsp:nvSpPr>
        <dsp:cNvPr id="0" name=""/>
        <dsp:cNvSpPr/>
      </dsp:nvSpPr>
      <dsp:spPr>
        <a:xfrm>
          <a:off x="1466850" y="1084877"/>
          <a:ext cx="9258300" cy="1937296"/>
        </a:xfrm>
        <a:prstGeom prst="roundRect">
          <a:avLst/>
        </a:prstGeom>
        <a:solidFill>
          <a:schemeClr val="bg1"/>
        </a:solidFill>
        <a:ln w="76200">
          <a:solidFill>
            <a:srgbClr val="00B0F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300" kern="1200" dirty="0" smtClean="0">
              <a:solidFill>
                <a:sysClr val="windowText" lastClr="000000"/>
              </a:solidFill>
            </a:rPr>
            <a:t>ক্ষমতা ও মর্যদার ভিত্তিতে শহর সমাজের স্তরবিন্যাসের একটি তালিকা প্রস্তুত কর।</a:t>
          </a:r>
          <a:endParaRPr lang="en-US" sz="4300" kern="1200" dirty="0">
            <a:solidFill>
              <a:sysClr val="windowText" lastClr="000000"/>
            </a:solidFill>
          </a:endParaRPr>
        </a:p>
      </dsp:txBody>
      <dsp:txXfrm>
        <a:off x="1561421" y="1179448"/>
        <a:ext cx="9069158" cy="174815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5ECC1-C1A3-4004-BDA4-7F22046B0E8F}">
      <dsp:nvSpPr>
        <dsp:cNvPr id="0" name=""/>
        <dsp:cNvSpPr/>
      </dsp:nvSpPr>
      <dsp:spPr>
        <a:xfrm>
          <a:off x="15510" y="0"/>
          <a:ext cx="11127757" cy="1875295"/>
        </a:xfrm>
        <a:prstGeom prst="rightArrow">
          <a:avLst/>
        </a:prstGeom>
        <a:solidFill>
          <a:srgbClr val="FF99FF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524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BB6D315-B36A-47D1-B609-98C33D101F7E}">
      <dsp:nvSpPr>
        <dsp:cNvPr id="0" name=""/>
        <dsp:cNvSpPr/>
      </dsp:nvSpPr>
      <dsp:spPr>
        <a:xfrm>
          <a:off x="1332849" y="170479"/>
          <a:ext cx="8493080" cy="1534336"/>
        </a:xfrm>
        <a:prstGeom prst="roundRect">
          <a:avLst/>
        </a:prstGeom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300" kern="1200" dirty="0" smtClean="0">
              <a:solidFill>
                <a:srgbClr val="D60093"/>
              </a:solidFill>
            </a:rPr>
            <a:t>নগর সমাজের ক্ষমতা কাঠামো</a:t>
          </a:r>
          <a:endParaRPr lang="en-US" sz="5300" kern="1200" dirty="0">
            <a:solidFill>
              <a:srgbClr val="D60093"/>
            </a:solidFill>
          </a:endParaRPr>
        </a:p>
      </dsp:txBody>
      <dsp:txXfrm>
        <a:off x="1407749" y="245379"/>
        <a:ext cx="8343280" cy="1384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EE2C6-9B66-4F20-B176-8027E2687B47}">
      <dsp:nvSpPr>
        <dsp:cNvPr id="0" name=""/>
        <dsp:cNvSpPr/>
      </dsp:nvSpPr>
      <dsp:spPr>
        <a:xfrm>
          <a:off x="0" y="812334"/>
          <a:ext cx="12134140" cy="60456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D93A39-3DA6-4746-ACC1-A1447091887F}">
      <dsp:nvSpPr>
        <dsp:cNvPr id="0" name=""/>
        <dsp:cNvSpPr/>
      </dsp:nvSpPr>
      <dsp:spPr>
        <a:xfrm>
          <a:off x="23000" y="583"/>
          <a:ext cx="12145998" cy="955871"/>
        </a:xfrm>
        <a:prstGeom prst="rect">
          <a:avLst/>
        </a:prstGeom>
        <a:solidFill>
          <a:schemeClr val="bg1"/>
        </a:solidFill>
        <a:ln w="76200">
          <a:solidFill>
            <a:srgbClr val="00B0F0"/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>
              <a:solidFill>
                <a:srgbClr val="D60093"/>
              </a:solidFill>
            </a:rPr>
            <a:t>ঢাকা</a:t>
          </a:r>
          <a:r>
            <a:rPr lang="en-US" sz="6000" kern="1200" dirty="0" smtClean="0">
              <a:solidFill>
                <a:srgbClr val="D60093"/>
              </a:solidFill>
            </a:rPr>
            <a:t> </a:t>
          </a:r>
          <a:r>
            <a:rPr lang="en-US" sz="6000" kern="1200" dirty="0" err="1" smtClean="0">
              <a:solidFill>
                <a:srgbClr val="D60093"/>
              </a:solidFill>
            </a:rPr>
            <a:t>শহর</a:t>
          </a:r>
          <a:endParaRPr lang="en-US" sz="6000" kern="1200" dirty="0">
            <a:solidFill>
              <a:srgbClr val="D60093"/>
            </a:solidFill>
          </a:endParaRPr>
        </a:p>
      </dsp:txBody>
      <dsp:txXfrm>
        <a:off x="23000" y="583"/>
        <a:ext cx="12145998" cy="9558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30D1D-0906-4F74-A2FC-608A57E2B8B9}">
      <dsp:nvSpPr>
        <dsp:cNvPr id="0" name=""/>
        <dsp:cNvSpPr/>
      </dsp:nvSpPr>
      <dsp:spPr>
        <a:xfrm>
          <a:off x="3" y="0"/>
          <a:ext cx="12191994" cy="3734873"/>
        </a:xfrm>
        <a:prstGeom prst="rightArrow">
          <a:avLst/>
        </a:prstGeom>
        <a:solidFill>
          <a:srgbClr val="00B050"/>
        </a:solidFill>
        <a:ln w="57150" cap="flat" cmpd="sng" algn="ctr">
          <a:noFill/>
          <a:prstDash val="solid"/>
          <a:miter lim="800000"/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FAA8A-7C4C-4386-A418-5708B6BE4D7F}">
      <dsp:nvSpPr>
        <dsp:cNvPr id="0" name=""/>
        <dsp:cNvSpPr/>
      </dsp:nvSpPr>
      <dsp:spPr>
        <a:xfrm>
          <a:off x="666750" y="1120461"/>
          <a:ext cx="10858500" cy="1493949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500" kern="1200" dirty="0" smtClean="0">
              <a:solidFill>
                <a:schemeClr val="tx1"/>
              </a:solidFill>
            </a:rPr>
            <a:t>বাংলাদেশের শহর সমাজের স্তরবিন্যাস</a:t>
          </a:r>
          <a:endParaRPr lang="en-US" sz="5500" kern="1200" dirty="0">
            <a:solidFill>
              <a:schemeClr val="tx1"/>
            </a:solidFill>
          </a:endParaRPr>
        </a:p>
      </dsp:txBody>
      <dsp:txXfrm>
        <a:off x="739679" y="1193390"/>
        <a:ext cx="10712642" cy="13480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C421C-135A-44CF-A865-691B55CB8A07}">
      <dsp:nvSpPr>
        <dsp:cNvPr id="0" name=""/>
        <dsp:cNvSpPr/>
      </dsp:nvSpPr>
      <dsp:spPr>
        <a:xfrm>
          <a:off x="914399" y="0"/>
          <a:ext cx="10363200" cy="1262129"/>
        </a:xfrm>
        <a:prstGeom prst="rightArrow">
          <a:avLst/>
        </a:prstGeom>
        <a:solidFill>
          <a:srgbClr val="FF99FF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86465-66B4-469A-8780-D6A3B96B8AD9}">
      <dsp:nvSpPr>
        <dsp:cNvPr id="0" name=""/>
        <dsp:cNvSpPr/>
      </dsp:nvSpPr>
      <dsp:spPr>
        <a:xfrm>
          <a:off x="3910876" y="0"/>
          <a:ext cx="4370246" cy="1262129"/>
        </a:xfrm>
        <a:prstGeom prst="roundRect">
          <a:avLst/>
        </a:prstGeom>
        <a:solidFill>
          <a:schemeClr val="bg1"/>
        </a:solidFill>
        <a:ln w="57150" cap="flat" cmpd="sng" algn="ctr">
          <a:solidFill>
            <a:srgbClr val="00B0F0"/>
          </a:solidFill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err="1" smtClean="0">
              <a:solidFill>
                <a:sysClr val="windowText" lastClr="000000"/>
              </a:solidFill>
            </a:rPr>
            <a:t>শিখনফল</a:t>
          </a:r>
          <a:endParaRPr lang="en-US" sz="6600" kern="1200" dirty="0">
            <a:solidFill>
              <a:sysClr val="windowText" lastClr="000000"/>
            </a:solidFill>
          </a:endParaRPr>
        </a:p>
      </dsp:txBody>
      <dsp:txXfrm>
        <a:off x="3972488" y="61612"/>
        <a:ext cx="4247022" cy="11389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9D8C6-304C-47EB-8A48-EFEF57499BBC}">
      <dsp:nvSpPr>
        <dsp:cNvPr id="0" name=""/>
        <dsp:cNvSpPr/>
      </dsp:nvSpPr>
      <dsp:spPr>
        <a:xfrm>
          <a:off x="0" y="10900"/>
          <a:ext cx="12192000" cy="114020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smtClean="0">
              <a:solidFill>
                <a:schemeClr val="tx1"/>
              </a:solidFill>
            </a:rPr>
            <a:t>এই পাঠ শেষে শিক্ষার্থীরা----------</a:t>
          </a:r>
          <a:endParaRPr lang="en-US" sz="4200" kern="1200">
            <a:solidFill>
              <a:schemeClr val="tx1"/>
            </a:solidFill>
          </a:endParaRPr>
        </a:p>
      </dsp:txBody>
      <dsp:txXfrm>
        <a:off x="55660" y="66560"/>
        <a:ext cx="12080680" cy="1028881"/>
      </dsp:txXfrm>
    </dsp:sp>
    <dsp:sp modelId="{6BFB6A7E-8484-4A8E-AD4A-C2B4903F6E3B}">
      <dsp:nvSpPr>
        <dsp:cNvPr id="0" name=""/>
        <dsp:cNvSpPr/>
      </dsp:nvSpPr>
      <dsp:spPr>
        <a:xfrm>
          <a:off x="0" y="1272061"/>
          <a:ext cx="12192000" cy="114020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smtClean="0">
              <a:solidFill>
                <a:schemeClr val="tx1"/>
              </a:solidFill>
            </a:rPr>
            <a:t>শহর সামাজিক স্তরবিন্যাস কী তা বলতে পারবে</a:t>
          </a:r>
          <a:endParaRPr lang="en-US" sz="4200" kern="1200">
            <a:solidFill>
              <a:schemeClr val="tx1"/>
            </a:solidFill>
          </a:endParaRPr>
        </a:p>
      </dsp:txBody>
      <dsp:txXfrm>
        <a:off x="55660" y="1327721"/>
        <a:ext cx="12080680" cy="1028881"/>
      </dsp:txXfrm>
    </dsp:sp>
    <dsp:sp modelId="{97F3F44E-B8C8-4DFD-8E1F-8D72436465B9}">
      <dsp:nvSpPr>
        <dsp:cNvPr id="0" name=""/>
        <dsp:cNvSpPr/>
      </dsp:nvSpPr>
      <dsp:spPr>
        <a:xfrm>
          <a:off x="0" y="2533223"/>
          <a:ext cx="12192000" cy="114020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smtClean="0">
              <a:solidFill>
                <a:schemeClr val="tx1"/>
              </a:solidFill>
            </a:rPr>
            <a:t>শহরের সামাজিক স্তরবিন্যাসের উপাদান ব্যাখ্যা করতে পারবে</a:t>
          </a:r>
          <a:endParaRPr lang="en-US" sz="4200" kern="1200">
            <a:solidFill>
              <a:schemeClr val="tx1"/>
            </a:solidFill>
          </a:endParaRPr>
        </a:p>
      </dsp:txBody>
      <dsp:txXfrm>
        <a:off x="55660" y="2588883"/>
        <a:ext cx="12080680" cy="1028881"/>
      </dsp:txXfrm>
    </dsp:sp>
    <dsp:sp modelId="{753130C9-D464-4CC6-8A01-8979E6CD89E3}">
      <dsp:nvSpPr>
        <dsp:cNvPr id="0" name=""/>
        <dsp:cNvSpPr/>
      </dsp:nvSpPr>
      <dsp:spPr>
        <a:xfrm>
          <a:off x="0" y="3794385"/>
          <a:ext cx="12192000" cy="114020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smtClean="0">
              <a:solidFill>
                <a:schemeClr val="tx1"/>
              </a:solidFill>
            </a:rPr>
            <a:t>শহরের সামাজিক স্তরবিন্যাসের ধারা বিশ্লষণ করতে পারবে</a:t>
          </a:r>
          <a:endParaRPr lang="en-US" sz="4200" kern="1200">
            <a:solidFill>
              <a:schemeClr val="tx1"/>
            </a:solidFill>
          </a:endParaRPr>
        </a:p>
      </dsp:txBody>
      <dsp:txXfrm>
        <a:off x="55660" y="3850045"/>
        <a:ext cx="12080680" cy="10288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92560-CB95-4F80-8643-58EAB44452DF}">
      <dsp:nvSpPr>
        <dsp:cNvPr id="0" name=""/>
        <dsp:cNvSpPr/>
      </dsp:nvSpPr>
      <dsp:spPr>
        <a:xfrm>
          <a:off x="1887630" y="887"/>
          <a:ext cx="8416738" cy="1362074"/>
        </a:xfrm>
        <a:prstGeom prst="chevron">
          <a:avLst/>
        </a:prstGeom>
        <a:solidFill>
          <a:schemeClr val="bg1"/>
        </a:solidFill>
        <a:ln w="38100">
          <a:solidFill>
            <a:srgbClr val="00B0F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smtClean="0">
              <a:solidFill>
                <a:sysClr val="windowText" lastClr="000000"/>
              </a:solidFill>
            </a:rPr>
            <a:t>একক কাজ</a:t>
          </a:r>
          <a:endParaRPr lang="en-US" sz="6500" kern="1200">
            <a:solidFill>
              <a:sysClr val="windowText" lastClr="000000"/>
            </a:solidFill>
          </a:endParaRPr>
        </a:p>
      </dsp:txBody>
      <dsp:txXfrm>
        <a:off x="2568667" y="887"/>
        <a:ext cx="7054664" cy="13620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D9B96-9720-472E-BCF2-2E83E5CEC4CA}">
      <dsp:nvSpPr>
        <dsp:cNvPr id="0" name=""/>
        <dsp:cNvSpPr/>
      </dsp:nvSpPr>
      <dsp:spPr>
        <a:xfrm>
          <a:off x="961232" y="582"/>
          <a:ext cx="10269534" cy="1426368"/>
        </a:xfrm>
        <a:prstGeom prst="chevron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600" kern="1200" dirty="0" smtClean="0"/>
            <a:t>শহর সামাজিক স্তরবিন্যাস কী?</a:t>
          </a:r>
          <a:endParaRPr lang="en-US" sz="5600" kern="1200" dirty="0"/>
        </a:p>
      </dsp:txBody>
      <dsp:txXfrm>
        <a:off x="1674416" y="582"/>
        <a:ext cx="8843166" cy="14263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66ADC-030D-4C77-A0C3-AEC0F4D73A9F}">
      <dsp:nvSpPr>
        <dsp:cNvPr id="0" name=""/>
        <dsp:cNvSpPr/>
      </dsp:nvSpPr>
      <dsp:spPr>
        <a:xfrm>
          <a:off x="2749392" y="499"/>
          <a:ext cx="4745594" cy="1010431"/>
        </a:xfrm>
        <a:prstGeom prst="chevron">
          <a:avLst/>
        </a:prstGeom>
        <a:solidFill>
          <a:schemeClr val="bg1"/>
        </a:solidFill>
        <a:ln w="38100">
          <a:solidFill>
            <a:srgbClr val="00B0F0"/>
          </a:solidFill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600" kern="1200" smtClean="0">
              <a:solidFill>
                <a:sysClr val="windowText" lastClr="000000"/>
              </a:solidFill>
            </a:rPr>
            <a:t>উত্তর</a:t>
          </a:r>
          <a:endParaRPr lang="en-US" sz="5600" kern="1200">
            <a:solidFill>
              <a:sysClr val="windowText" lastClr="000000"/>
            </a:solidFill>
          </a:endParaRPr>
        </a:p>
      </dsp:txBody>
      <dsp:txXfrm>
        <a:off x="3254608" y="499"/>
        <a:ext cx="3735163" cy="1010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DA8B4-4EEE-4F7E-886B-643E598436C7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73ED5-9914-48D2-A6DC-88289470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4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73ED5-9914-48D2-A6DC-88289470AF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96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73ED5-9914-48D2-A6DC-88289470AF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35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73ED5-9914-48D2-A6DC-88289470AF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2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DF70-588D-4054-8DDF-62CF2E5EB044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F91D-5D40-462A-8748-48EBB06F9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6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DF70-588D-4054-8DDF-62CF2E5EB044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F91D-5D40-462A-8748-48EBB06F9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6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DF70-588D-4054-8DDF-62CF2E5EB044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F91D-5D40-462A-8748-48EBB06F9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0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DF70-588D-4054-8DDF-62CF2E5EB044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F91D-5D40-462A-8748-48EBB06F9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5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DF70-588D-4054-8DDF-62CF2E5EB044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F91D-5D40-462A-8748-48EBB06F9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2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DF70-588D-4054-8DDF-62CF2E5EB044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F91D-5D40-462A-8748-48EBB06F9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DF70-588D-4054-8DDF-62CF2E5EB044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F91D-5D40-462A-8748-48EBB06F9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0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DF70-588D-4054-8DDF-62CF2E5EB044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F91D-5D40-462A-8748-48EBB06F9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6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DF70-588D-4054-8DDF-62CF2E5EB044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F91D-5D40-462A-8748-48EBB06F9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1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DF70-588D-4054-8DDF-62CF2E5EB044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F91D-5D40-462A-8748-48EBB06F9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4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DF70-588D-4054-8DDF-62CF2E5EB044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F91D-5D40-462A-8748-48EBB06F9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5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2DF70-588D-4054-8DDF-62CF2E5EB044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0F91D-5D40-462A-8748-48EBB06F9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4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Layout" Target="../diagrams/layout18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diagramData" Target="../diagrams/data18.xml"/><Relationship Id="rId2" Type="http://schemas.openxmlformats.org/officeDocument/2006/relationships/diagramData" Target="../diagrams/data16.xml"/><Relationship Id="rId16" Type="http://schemas.microsoft.com/office/2007/relationships/diagramDrawing" Target="../diagrams/drawing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5" Type="http://schemas.openxmlformats.org/officeDocument/2006/relationships/diagramColors" Target="../diagrams/colors18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diagramQuickStyle" Target="../diagrams/quickStyl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52420" y="2672834"/>
            <a:ext cx="32532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2038452"/>
              </p:ext>
            </p:extLst>
          </p:nvPr>
        </p:nvGraphicFramePr>
        <p:xfrm>
          <a:off x="0" y="1"/>
          <a:ext cx="12192000" cy="136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476103"/>
              </p:ext>
            </p:extLst>
          </p:nvPr>
        </p:nvGraphicFramePr>
        <p:xfrm>
          <a:off x="0" y="2712205"/>
          <a:ext cx="12192000" cy="1427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397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26928246"/>
              </p:ext>
            </p:extLst>
          </p:nvPr>
        </p:nvGraphicFramePr>
        <p:xfrm>
          <a:off x="1130860" y="0"/>
          <a:ext cx="10244379" cy="1011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" y="1128427"/>
            <a:ext cx="12191999" cy="4153436"/>
          </a:xfrm>
          <a:noFill/>
          <a:ln w="57150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4000" dirty="0" smtClean="0"/>
          </a:p>
          <a:p>
            <a:pPr marL="0" indent="0" algn="just">
              <a:buNone/>
            </a:pPr>
            <a:r>
              <a:rPr lang="en-US" sz="5400" dirty="0" smtClean="0"/>
              <a:t>	</a:t>
            </a:r>
            <a:r>
              <a:rPr lang="en-US" sz="5400" dirty="0" err="1" smtClean="0"/>
              <a:t>সম্পত্তি,জেন্ডার,পেশা,মর্যাদা,ক্ষমতা</a:t>
            </a:r>
            <a:r>
              <a:rPr lang="en-US" sz="5400" dirty="0" smtClean="0"/>
              <a:t> ও </a:t>
            </a:r>
            <a:r>
              <a:rPr lang="en-US" sz="5400" dirty="0" err="1" smtClean="0"/>
              <a:t>শিক্ষা</a:t>
            </a:r>
            <a:r>
              <a:rPr lang="en-US" sz="5400" dirty="0" smtClean="0"/>
              <a:t> </a:t>
            </a:r>
            <a:r>
              <a:rPr lang="en-US" sz="5400" dirty="0" err="1" smtClean="0"/>
              <a:t>ইত্যাদি</a:t>
            </a:r>
            <a:r>
              <a:rPr lang="en-US" sz="5400" dirty="0" smtClean="0"/>
              <a:t> </a:t>
            </a:r>
            <a:r>
              <a:rPr lang="en-US" sz="5400" dirty="0" err="1" smtClean="0"/>
              <a:t>উপাদানের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ভিত্তিতে</a:t>
            </a:r>
            <a:r>
              <a:rPr lang="en-US" sz="5400" dirty="0" smtClean="0"/>
              <a:t> </a:t>
            </a:r>
            <a:r>
              <a:rPr lang="en-US" sz="5400" dirty="0" err="1" smtClean="0"/>
              <a:t>শহর</a:t>
            </a:r>
            <a:r>
              <a:rPr lang="en-US" sz="5400" dirty="0" smtClean="0"/>
              <a:t> </a:t>
            </a:r>
            <a:r>
              <a:rPr lang="en-US" sz="5400" dirty="0" err="1" smtClean="0"/>
              <a:t>সমাজের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মানুষকে</a:t>
            </a:r>
            <a:r>
              <a:rPr lang="en-US" sz="5400" dirty="0" smtClean="0"/>
              <a:t> </a:t>
            </a:r>
            <a:r>
              <a:rPr lang="en-US" sz="5400" dirty="0" err="1" smtClean="0"/>
              <a:t>বিভিন্ন</a:t>
            </a:r>
            <a:r>
              <a:rPr lang="en-US" sz="5400" dirty="0" smtClean="0"/>
              <a:t> </a:t>
            </a:r>
            <a:r>
              <a:rPr lang="en-US" sz="5400" dirty="0" err="1" smtClean="0"/>
              <a:t>শ্রেণি</a:t>
            </a:r>
            <a:r>
              <a:rPr lang="en-US" sz="5400" dirty="0" smtClean="0"/>
              <a:t> </a:t>
            </a:r>
            <a:r>
              <a:rPr lang="en-US" sz="5400" dirty="0" err="1" smtClean="0"/>
              <a:t>বা</a:t>
            </a:r>
            <a:r>
              <a:rPr lang="en-US" sz="5400" dirty="0" smtClean="0"/>
              <a:t> </a:t>
            </a:r>
            <a:r>
              <a:rPr lang="en-US" sz="5400" dirty="0" err="1" smtClean="0"/>
              <a:t>স্তরে</a:t>
            </a:r>
            <a:r>
              <a:rPr lang="en-US" sz="5400" dirty="0" smtClean="0"/>
              <a:t> </a:t>
            </a:r>
            <a:r>
              <a:rPr lang="en-US" sz="5400" dirty="0" err="1" smtClean="0"/>
              <a:t>বিন্যস্ত</a:t>
            </a:r>
            <a:r>
              <a:rPr lang="en-US" sz="5400" dirty="0" smtClean="0"/>
              <a:t> </a:t>
            </a:r>
            <a:r>
              <a:rPr lang="en-US" sz="5400" dirty="0" err="1" smtClean="0"/>
              <a:t>করারই</a:t>
            </a:r>
            <a:r>
              <a:rPr lang="en-US" sz="5400" dirty="0" smtClean="0"/>
              <a:t> </a:t>
            </a:r>
            <a:r>
              <a:rPr lang="en-US" sz="5400" dirty="0" err="1" smtClean="0"/>
              <a:t>শহর</a:t>
            </a:r>
            <a:r>
              <a:rPr lang="en-US" sz="5400" dirty="0" smtClean="0"/>
              <a:t> </a:t>
            </a:r>
            <a:r>
              <a:rPr lang="en-US" sz="5400" dirty="0" err="1" smtClean="0"/>
              <a:t>সমাজের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সামাজিক</a:t>
            </a:r>
            <a:r>
              <a:rPr lang="en-US" sz="5400" dirty="0" smtClean="0"/>
              <a:t> </a:t>
            </a:r>
            <a:r>
              <a:rPr lang="en-US" sz="5400" dirty="0" err="1" smtClean="0"/>
              <a:t>স্তরবিন্যাস</a:t>
            </a:r>
            <a:r>
              <a:rPr lang="en-US" sz="54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140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477266"/>
              </p:ext>
            </p:extLst>
          </p:nvPr>
        </p:nvGraphicFramePr>
        <p:xfrm>
          <a:off x="0" y="0"/>
          <a:ext cx="12192000" cy="1007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948810"/>
              </p:ext>
            </p:extLst>
          </p:nvPr>
        </p:nvGraphicFramePr>
        <p:xfrm>
          <a:off x="0" y="1341121"/>
          <a:ext cx="12192000" cy="5516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308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44719665"/>
              </p:ext>
            </p:extLst>
          </p:nvPr>
        </p:nvGraphicFramePr>
        <p:xfrm>
          <a:off x="0" y="1"/>
          <a:ext cx="12192000" cy="86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085511"/>
              </p:ext>
            </p:extLst>
          </p:nvPr>
        </p:nvGraphicFramePr>
        <p:xfrm>
          <a:off x="0" y="991892"/>
          <a:ext cx="12192000" cy="5866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580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03114884"/>
              </p:ext>
            </p:extLst>
          </p:nvPr>
        </p:nvGraphicFramePr>
        <p:xfrm>
          <a:off x="0" y="1"/>
          <a:ext cx="12192000" cy="1410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053956"/>
              </p:ext>
            </p:extLst>
          </p:nvPr>
        </p:nvGraphicFramePr>
        <p:xfrm>
          <a:off x="0" y="2076774"/>
          <a:ext cx="12192000" cy="3456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483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70380257"/>
              </p:ext>
            </p:extLst>
          </p:nvPr>
        </p:nvGraphicFramePr>
        <p:xfrm>
          <a:off x="0" y="1"/>
          <a:ext cx="12192000" cy="81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1320438"/>
              </p:ext>
            </p:extLst>
          </p:nvPr>
        </p:nvGraphicFramePr>
        <p:xfrm>
          <a:off x="0" y="875762"/>
          <a:ext cx="6019800" cy="598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3223306"/>
              </p:ext>
            </p:extLst>
          </p:nvPr>
        </p:nvGraphicFramePr>
        <p:xfrm>
          <a:off x="6207617" y="837128"/>
          <a:ext cx="5984382" cy="6020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6852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95815814"/>
              </p:ext>
            </p:extLst>
          </p:nvPr>
        </p:nvGraphicFramePr>
        <p:xfrm>
          <a:off x="0" y="0"/>
          <a:ext cx="12192000" cy="836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76393"/>
            <a:ext cx="6019800" cy="5881606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2400" dirty="0" smtClean="0"/>
              <a:t>১।শহর সমাজের সামাজিক স্তরবিন্যাসের ক্ষেত্রে কোন উপাদানটি অধিক উপযোগী?</a:t>
            </a:r>
          </a:p>
          <a:p>
            <a:pPr marL="0" indent="0">
              <a:buNone/>
            </a:pPr>
            <a:r>
              <a:rPr lang="bn-IN" sz="2400" dirty="0" smtClean="0"/>
              <a:t>(ক)ভুমির মালিকানা(খ)অর্থওসম্পদেরমালিকানা  </a:t>
            </a:r>
          </a:p>
          <a:p>
            <a:pPr marL="0" indent="0">
              <a:buNone/>
            </a:pPr>
            <a:r>
              <a:rPr lang="bn-IN" sz="2400" dirty="0" smtClean="0"/>
              <a:t>(গ)শিক্ষা        (ঘ)বাসস্থান</a:t>
            </a:r>
          </a:p>
          <a:p>
            <a:pPr marL="0" indent="0">
              <a:buNone/>
            </a:pPr>
            <a:r>
              <a:rPr lang="bn-IN" sz="2400" dirty="0" smtClean="0"/>
              <a:t>২।সম্পদের পরিমান ও মালিকানার ভিত্তিতে শহর সমাজের স্তরবিন্যাসের শ্রেণিগুলো হলো-------</a:t>
            </a:r>
          </a:p>
          <a:p>
            <a:pPr marL="0" indent="0">
              <a:buNone/>
            </a:pPr>
            <a:r>
              <a:rPr lang="en-US" sz="2400" dirty="0" err="1" smtClean="0"/>
              <a:t>i</a:t>
            </a:r>
            <a:r>
              <a:rPr lang="en-US" sz="2400" dirty="0" smtClean="0"/>
              <a:t>.</a:t>
            </a:r>
            <a:r>
              <a:rPr lang="bn-IN" sz="2400" dirty="0" smtClean="0"/>
              <a:t>উচ্চবিত্ত,উচ্চমধ্যবিত্ত</a:t>
            </a:r>
          </a:p>
          <a:p>
            <a:pPr marL="0" indent="0">
              <a:buNone/>
            </a:pPr>
            <a:r>
              <a:rPr lang="en-US" sz="2400" dirty="0" smtClean="0"/>
              <a:t>ii.</a:t>
            </a:r>
            <a:r>
              <a:rPr lang="bn-IN" sz="2400" dirty="0" smtClean="0"/>
              <a:t>শাসক এলিট,অশাসক এলিট</a:t>
            </a:r>
          </a:p>
          <a:p>
            <a:pPr marL="0" indent="0">
              <a:buNone/>
            </a:pPr>
            <a:r>
              <a:rPr lang="en-US" sz="2400" dirty="0" smtClean="0"/>
              <a:t>iii.</a:t>
            </a:r>
            <a:r>
              <a:rPr lang="bn-IN" sz="2400" dirty="0" smtClean="0"/>
              <a:t>মধ্যবিত্ত,নিম্নবিত্ত</a:t>
            </a:r>
          </a:p>
          <a:p>
            <a:pPr marL="0" indent="0">
              <a:buNone/>
            </a:pPr>
            <a:r>
              <a:rPr lang="bn-IN" sz="2400" dirty="0" smtClean="0"/>
              <a:t>নিচের কোনটি সঠিক?</a:t>
            </a:r>
          </a:p>
          <a:p>
            <a:pPr marL="0" indent="0">
              <a:buNone/>
            </a:pPr>
            <a:r>
              <a:rPr lang="bn-IN" sz="2400" dirty="0" smtClean="0"/>
              <a:t>(ক)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bn-IN" sz="2400" dirty="0" smtClean="0"/>
              <a:t>ও</a:t>
            </a:r>
            <a:r>
              <a:rPr lang="en-US" sz="2400" dirty="0" smtClean="0"/>
              <a:t> ii</a:t>
            </a:r>
            <a:r>
              <a:rPr lang="bn-IN" sz="2400" dirty="0" smtClean="0"/>
              <a:t> (খ)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bn-IN" sz="2400" dirty="0" smtClean="0"/>
              <a:t>ও</a:t>
            </a:r>
            <a:r>
              <a:rPr lang="en-US" sz="2400" dirty="0" smtClean="0"/>
              <a:t> iii</a:t>
            </a:r>
            <a:r>
              <a:rPr lang="bn-IN" sz="2400" dirty="0" smtClean="0"/>
              <a:t> (গ)</a:t>
            </a:r>
            <a:r>
              <a:rPr lang="en-US" sz="2400" dirty="0" smtClean="0"/>
              <a:t>ii</a:t>
            </a:r>
            <a:r>
              <a:rPr lang="bn-IN" sz="2400" dirty="0" smtClean="0"/>
              <a:t>ও</a:t>
            </a:r>
            <a:r>
              <a:rPr lang="en-US" sz="2400" dirty="0" smtClean="0"/>
              <a:t>iii</a:t>
            </a:r>
            <a:r>
              <a:rPr lang="en-US" sz="2400" dirty="0"/>
              <a:t> </a:t>
            </a:r>
            <a:r>
              <a:rPr lang="bn-IN" sz="2400" dirty="0" smtClean="0"/>
              <a:t>(ঘ)</a:t>
            </a:r>
            <a:r>
              <a:rPr lang="en-US" sz="2400" dirty="0" err="1" smtClean="0"/>
              <a:t>i,ii</a:t>
            </a:r>
            <a:r>
              <a:rPr lang="bn-IN" sz="2400" dirty="0" smtClean="0"/>
              <a:t>ও</a:t>
            </a:r>
            <a:r>
              <a:rPr lang="en-US" sz="2400" dirty="0" smtClean="0"/>
              <a:t>iii</a:t>
            </a:r>
            <a:endParaRPr lang="bn-IN" sz="2400" dirty="0" smtClean="0"/>
          </a:p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76393"/>
            <a:ext cx="6019800" cy="5881606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dirty="0" smtClean="0"/>
              <a:t>৩।নগর সমাজে নিম্ন শ্রেণির অন্তর্ভূক্ত হলো-----------</a:t>
            </a:r>
          </a:p>
          <a:p>
            <a:pPr marL="0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.</a:t>
            </a:r>
            <a:r>
              <a:rPr lang="bn-IN" dirty="0" smtClean="0"/>
              <a:t>শিল্পপতি,সংবাদিক</a:t>
            </a:r>
          </a:p>
          <a:p>
            <a:pPr marL="0" indent="0">
              <a:buNone/>
            </a:pPr>
            <a:r>
              <a:rPr lang="en-US" dirty="0" smtClean="0"/>
              <a:t>ii.</a:t>
            </a:r>
            <a:r>
              <a:rPr lang="bn-IN" dirty="0" smtClean="0"/>
              <a:t>রিক্সাচালক,দারোয়ান</a:t>
            </a:r>
          </a:p>
          <a:p>
            <a:pPr marL="0" indent="0">
              <a:buNone/>
            </a:pPr>
            <a:r>
              <a:rPr lang="en-US" dirty="0" smtClean="0"/>
              <a:t>iii.</a:t>
            </a:r>
            <a:r>
              <a:rPr lang="bn-IN" dirty="0" smtClean="0"/>
              <a:t>শ্রমিক,পিয়ন</a:t>
            </a:r>
          </a:p>
          <a:p>
            <a:pPr marL="0" indent="0">
              <a:buNone/>
            </a:pPr>
            <a:r>
              <a:rPr lang="bn-IN" dirty="0" smtClean="0"/>
              <a:t>নিচের কোনটি সঠিক?</a:t>
            </a:r>
          </a:p>
          <a:p>
            <a:pPr marL="0" indent="0">
              <a:buNone/>
            </a:pPr>
            <a:r>
              <a:rPr lang="bn-IN" sz="2400" dirty="0" smtClean="0"/>
              <a:t>(ক)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bn-IN" sz="2400" dirty="0" smtClean="0"/>
              <a:t>ও</a:t>
            </a:r>
            <a:r>
              <a:rPr lang="en-US" sz="2400" dirty="0" smtClean="0"/>
              <a:t> ii</a:t>
            </a:r>
            <a:r>
              <a:rPr lang="bn-IN" sz="2400" dirty="0" smtClean="0"/>
              <a:t>(খ)</a:t>
            </a:r>
            <a:r>
              <a:rPr lang="en-US" sz="2400" dirty="0" err="1"/>
              <a:t>i</a:t>
            </a:r>
            <a:r>
              <a:rPr lang="en-US" sz="2400" dirty="0" smtClean="0"/>
              <a:t> </a:t>
            </a:r>
            <a:r>
              <a:rPr lang="bn-IN" sz="2400" dirty="0" smtClean="0"/>
              <a:t>ও</a:t>
            </a:r>
            <a:r>
              <a:rPr lang="en-US" sz="2400" dirty="0" smtClean="0"/>
              <a:t> iii </a:t>
            </a:r>
            <a:r>
              <a:rPr lang="bn-IN" sz="2400" dirty="0" smtClean="0"/>
              <a:t>(গ)</a:t>
            </a:r>
            <a:r>
              <a:rPr lang="en-US" sz="2400" dirty="0" smtClean="0"/>
              <a:t>ii </a:t>
            </a:r>
            <a:r>
              <a:rPr lang="bn-IN" sz="2400" dirty="0" smtClean="0"/>
              <a:t>ও</a:t>
            </a:r>
            <a:r>
              <a:rPr lang="en-US" sz="2400" dirty="0" smtClean="0"/>
              <a:t> iii</a:t>
            </a:r>
            <a:r>
              <a:rPr lang="bn-IN" sz="2400" dirty="0" smtClean="0"/>
              <a:t>(ঘ)</a:t>
            </a:r>
            <a:r>
              <a:rPr lang="en-US" sz="2400" dirty="0" err="1" smtClean="0"/>
              <a:t>i,ii</a:t>
            </a:r>
            <a:r>
              <a:rPr lang="bn-IN" sz="2400" dirty="0" smtClean="0"/>
              <a:t> ও</a:t>
            </a:r>
            <a:r>
              <a:rPr lang="en-US" sz="2400" dirty="0" smtClean="0"/>
              <a:t> iii</a:t>
            </a:r>
            <a:endParaRPr lang="en-US" sz="2400" dirty="0"/>
          </a:p>
        </p:txBody>
      </p:sp>
      <p:sp>
        <p:nvSpPr>
          <p:cNvPr id="2" name="Flowchart: Connector 1"/>
          <p:cNvSpPr/>
          <p:nvPr/>
        </p:nvSpPr>
        <p:spPr>
          <a:xfrm>
            <a:off x="2696705" y="1705901"/>
            <a:ext cx="451106" cy="399245"/>
          </a:xfrm>
          <a:prstGeom prst="flowChartConnector">
            <a:avLst/>
          </a:prstGeom>
          <a:noFill/>
          <a:ln w="762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1620119" y="5229473"/>
            <a:ext cx="450760" cy="386366"/>
          </a:xfrm>
          <a:prstGeom prst="flowChartConnector">
            <a:avLst/>
          </a:prstGeom>
          <a:noFill/>
          <a:ln w="762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9003214" y="3901698"/>
            <a:ext cx="450760" cy="450761"/>
          </a:xfrm>
          <a:prstGeom prst="flowChartConnector">
            <a:avLst/>
          </a:prstGeom>
          <a:noFill/>
          <a:ln w="762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9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70226217"/>
              </p:ext>
            </p:extLst>
          </p:nvPr>
        </p:nvGraphicFramePr>
        <p:xfrm>
          <a:off x="0" y="1"/>
          <a:ext cx="12192000" cy="976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101337"/>
              </p:ext>
            </p:extLst>
          </p:nvPr>
        </p:nvGraphicFramePr>
        <p:xfrm>
          <a:off x="0" y="1425844"/>
          <a:ext cx="12192000" cy="410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24670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5767" y="562447"/>
            <a:ext cx="8152015" cy="1781741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bn-IN" sz="40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009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আগামী দিনের পাঠ পরিকল্পনা</a:t>
            </a:r>
            <a:endParaRPr lang="en-US" sz="4000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D60093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38592632"/>
              </p:ext>
            </p:extLst>
          </p:nvPr>
        </p:nvGraphicFramePr>
        <p:xfrm>
          <a:off x="542441" y="2758698"/>
          <a:ext cx="11158779" cy="1875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7815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7540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645" y="2586280"/>
            <a:ext cx="4990456" cy="1343133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000" b="1" u="sng" dirty="0" err="1" smtClean="0">
                <a:ln w="381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ধন্যবাদ</a:t>
            </a:r>
            <a:endParaRPr lang="en-US" sz="6000" b="1" u="sng" dirty="0">
              <a:ln w="381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216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-54588"/>
            <a:ext cx="121920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88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81846738"/>
              </p:ext>
            </p:extLst>
          </p:nvPr>
        </p:nvGraphicFramePr>
        <p:xfrm>
          <a:off x="1" y="1164611"/>
          <a:ext cx="7897090" cy="569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1143000"/>
            <a:ext cx="428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1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1999" cy="10806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88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17301502"/>
              </p:ext>
            </p:extLst>
          </p:nvPr>
        </p:nvGraphicFramePr>
        <p:xfrm>
          <a:off x="1" y="1246909"/>
          <a:ext cx="12191999" cy="5611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904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29566680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22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37" y="29784"/>
            <a:ext cx="4729163" cy="333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36" y="3361387"/>
            <a:ext cx="4729163" cy="3496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85"/>
            <a:ext cx="7462837" cy="6828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9610" y="337427"/>
            <a:ext cx="36275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শহর ও শিল্পকারখানা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530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5" descr="Copy of Lord-Chelmsford_171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03" y="399247"/>
            <a:ext cx="4509752" cy="5962916"/>
          </a:xfrm>
          <a:prstGeom prst="rect">
            <a:avLst/>
          </a:prstGeom>
        </p:spPr>
      </p:pic>
      <p:pic>
        <p:nvPicPr>
          <p:cNvPr id="6" name="Content Placeholder 3" descr="Copy of Copy of archive-gg-caaga kh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443" y="518375"/>
            <a:ext cx="4327302" cy="5843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7720" y="811368"/>
            <a:ext cx="2710359" cy="1200329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রাজনৈতিক বক্তিত্ব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703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15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250749"/>
              </p:ext>
            </p:extLst>
          </p:nvPr>
        </p:nvGraphicFramePr>
        <p:xfrm>
          <a:off x="-1" y="1815921"/>
          <a:ext cx="12192001" cy="3734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164080" y="0"/>
            <a:ext cx="789432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আজকের পাঠ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90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44162768"/>
              </p:ext>
            </p:extLst>
          </p:nvPr>
        </p:nvGraphicFramePr>
        <p:xfrm>
          <a:off x="0" y="0"/>
          <a:ext cx="12192000" cy="126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587899"/>
              </p:ext>
            </p:extLst>
          </p:nvPr>
        </p:nvGraphicFramePr>
        <p:xfrm>
          <a:off x="0" y="1609859"/>
          <a:ext cx="12192000" cy="494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697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346</Words>
  <Application>Microsoft Office PowerPoint</Application>
  <PresentationFormat>Custom</PresentationFormat>
  <Paragraphs>78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Enamul Haque</dc:creator>
  <cp:lastModifiedBy>User</cp:lastModifiedBy>
  <cp:revision>72</cp:revision>
  <dcterms:created xsi:type="dcterms:W3CDTF">2016-10-12T08:01:01Z</dcterms:created>
  <dcterms:modified xsi:type="dcterms:W3CDTF">2021-08-13T07:43:52Z</dcterms:modified>
</cp:coreProperties>
</file>