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306" r:id="rId3"/>
    <p:sldId id="258" r:id="rId4"/>
    <p:sldId id="259" r:id="rId5"/>
    <p:sldId id="260" r:id="rId6"/>
    <p:sldId id="261" r:id="rId7"/>
    <p:sldId id="288" r:id="rId8"/>
    <p:sldId id="262" r:id="rId9"/>
    <p:sldId id="289" r:id="rId10"/>
    <p:sldId id="298" r:id="rId11"/>
    <p:sldId id="263" r:id="rId12"/>
    <p:sldId id="293" r:id="rId13"/>
    <p:sldId id="267" r:id="rId14"/>
    <p:sldId id="292" r:id="rId15"/>
    <p:sldId id="299" r:id="rId16"/>
    <p:sldId id="300" r:id="rId17"/>
    <p:sldId id="301" r:id="rId18"/>
    <p:sldId id="273" r:id="rId19"/>
    <p:sldId id="274" r:id="rId20"/>
    <p:sldId id="275" r:id="rId21"/>
    <p:sldId id="276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00"/>
    <a:srgbClr val="C10AD4"/>
    <a:srgbClr val="CC00CC"/>
    <a:srgbClr val="18C68C"/>
    <a:srgbClr val="0FCF14"/>
    <a:srgbClr val="F9F955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F6D58-E7E3-48D3-B609-88C7FF8BC0FB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3AF1-B338-4B27-9A05-282154EF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5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এখানে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দলে</a:t>
            </a:r>
            <a:r>
              <a:rPr lang="en-US" baseline="0" dirty="0"/>
              <a:t> </a:t>
            </a:r>
            <a:r>
              <a:rPr lang="en-US" baseline="0" dirty="0" err="1"/>
              <a:t>বিভক্ত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দল</a:t>
            </a:r>
            <a:r>
              <a:rPr lang="en-US" baseline="0" dirty="0"/>
              <a:t> </a:t>
            </a:r>
            <a:r>
              <a:rPr lang="en-US" baseline="0" dirty="0" err="1"/>
              <a:t>গঠন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উপকরণঃ</a:t>
            </a:r>
            <a:r>
              <a:rPr lang="en-US" baseline="0" dirty="0"/>
              <a:t> </a:t>
            </a:r>
            <a:r>
              <a:rPr lang="en-US" baseline="0" dirty="0" err="1"/>
              <a:t>টচ</a:t>
            </a:r>
            <a:r>
              <a:rPr lang="en-US" baseline="0" dirty="0"/>
              <a:t> </a:t>
            </a:r>
            <a:r>
              <a:rPr lang="en-US" baseline="0" dirty="0" err="1"/>
              <a:t>লাইটের</a:t>
            </a:r>
            <a:r>
              <a:rPr lang="en-US" baseline="0" dirty="0"/>
              <a:t> </a:t>
            </a:r>
            <a:r>
              <a:rPr lang="en-US" baseline="0" dirty="0" err="1"/>
              <a:t>ব্যাটারি</a:t>
            </a:r>
            <a:r>
              <a:rPr lang="en-US" baseline="0" dirty="0"/>
              <a:t> , ২টি </a:t>
            </a:r>
            <a:r>
              <a:rPr lang="en-US" baseline="0" dirty="0" err="1"/>
              <a:t>তামার</a:t>
            </a:r>
            <a:r>
              <a:rPr lang="en-US" baseline="0" dirty="0"/>
              <a:t> </a:t>
            </a:r>
            <a:r>
              <a:rPr lang="en-US" baseline="0" dirty="0" err="1"/>
              <a:t>তার</a:t>
            </a:r>
            <a:r>
              <a:rPr lang="en-US" baseline="0" dirty="0"/>
              <a:t> ও </a:t>
            </a:r>
            <a:r>
              <a:rPr lang="en-US" baseline="0" dirty="0" err="1"/>
              <a:t>টচ</a:t>
            </a:r>
            <a:r>
              <a:rPr lang="en-US" baseline="0" dirty="0"/>
              <a:t> </a:t>
            </a:r>
            <a:r>
              <a:rPr lang="en-US" baseline="0" dirty="0" err="1"/>
              <a:t>লাইটের</a:t>
            </a:r>
            <a:r>
              <a:rPr lang="en-US" baseline="0" dirty="0"/>
              <a:t> </a:t>
            </a:r>
            <a:r>
              <a:rPr lang="en-US" baseline="0" dirty="0" err="1"/>
              <a:t>বাল্ব</a:t>
            </a:r>
            <a:r>
              <a:rPr lang="en-US" baseline="0" dirty="0"/>
              <a:t> </a:t>
            </a:r>
            <a:r>
              <a:rPr lang="en-US" baseline="0" dirty="0" err="1"/>
              <a:t>ইত্যাদি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শক্তির</a:t>
            </a:r>
            <a:r>
              <a:rPr lang="en-US" baseline="0" dirty="0"/>
              <a:t> </a:t>
            </a:r>
            <a:r>
              <a:rPr lang="en-US" baseline="0" dirty="0" err="1"/>
              <a:t>রূপান্তর</a:t>
            </a:r>
            <a:r>
              <a:rPr lang="en-US" baseline="0" dirty="0"/>
              <a:t> </a:t>
            </a:r>
            <a:r>
              <a:rPr lang="en-US" baseline="0" dirty="0" err="1"/>
              <a:t>দেখাতে</a:t>
            </a:r>
            <a:r>
              <a:rPr lang="en-US" baseline="0" dirty="0"/>
              <a:t> </a:t>
            </a:r>
            <a:r>
              <a:rPr lang="en-US" baseline="0" dirty="0" err="1"/>
              <a:t>বলবেন</a:t>
            </a:r>
            <a:r>
              <a:rPr lang="en-US" baseline="0" dirty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6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ট্রিগার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ক,খ,গ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ঘ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ক্লীক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0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3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1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আক্সাইড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কয়লার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গুঁড়া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9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দস্তার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রাসায়নিক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 তাই 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টচ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লাইটের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6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রাসায়নিক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 তাই 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রিমোট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রাসায়নিক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 তাই 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টচ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লাইটের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রাসায়নিক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 তাই 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-266009"/>
            <a:ext cx="12344400" cy="740340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6225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4187-7A00-4195-93AE-5432EB74D65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microsoft.com/office/2007/relationships/hdphoto" Target="../media/hdphoto9.wdp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9.png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audio" Target="../media/audio2.wav"/><Relationship Id="rId7" Type="http://schemas.openxmlformats.org/officeDocument/2006/relationships/image" Target="../media/image34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8.png"/><Relationship Id="rId5" Type="http://schemas.openxmlformats.org/officeDocument/2006/relationships/image" Target="../media/image270.png"/><Relationship Id="rId10" Type="http://schemas.openxmlformats.org/officeDocument/2006/relationships/image" Target="../media/image37.png"/><Relationship Id="rId4" Type="http://schemas.openxmlformats.org/officeDocument/2006/relationships/image" Target="../media/image260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mailto:ratankantinath21@gmail.com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Shape 16" descr="Flowers Pansies Purple - Free photo on Pixabay">
            <a:extLst>
              <a:ext uri="{FF2B5EF4-FFF2-40B4-BE49-F238E27FC236}">
                <a16:creationId xmlns:a16="http://schemas.microsoft.com/office/drawing/2014/main" id="{DF2E6167-1591-4ADD-BB90-4AC6616D08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83863" y="1996994"/>
            <a:ext cx="2169927" cy="21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21ED6F9-53A7-468B-A857-7BE7A7B82BC4}"/>
              </a:ext>
            </a:extLst>
          </p:cNvPr>
          <p:cNvGrpSpPr/>
          <p:nvPr/>
        </p:nvGrpSpPr>
        <p:grpSpPr>
          <a:xfrm>
            <a:off x="188833" y="1613339"/>
            <a:ext cx="11052334" cy="5065782"/>
            <a:chOff x="160434" y="1673603"/>
            <a:chExt cx="11052334" cy="5065782"/>
          </a:xfrm>
        </p:grpSpPr>
        <p:grpSp>
          <p:nvGrpSpPr>
            <p:cNvPr id="7" name="Group 6"/>
            <p:cNvGrpSpPr/>
            <p:nvPr/>
          </p:nvGrpSpPr>
          <p:grpSpPr>
            <a:xfrm>
              <a:off x="8777351" y="1673603"/>
              <a:ext cx="1993405" cy="5065782"/>
              <a:chOff x="1571445" y="571500"/>
              <a:chExt cx="2198957" cy="5403501"/>
            </a:xfrm>
            <a:solidFill>
              <a:srgbClr val="92D050"/>
            </a:solidFill>
          </p:grpSpPr>
          <p:grpSp>
            <p:nvGrpSpPr>
              <p:cNvPr id="8" name="Group 7"/>
              <p:cNvGrpSpPr/>
              <p:nvPr/>
            </p:nvGrpSpPr>
            <p:grpSpPr>
              <a:xfrm>
                <a:off x="1571445" y="571500"/>
                <a:ext cx="1894213" cy="4780407"/>
                <a:chOff x="1571445" y="571500"/>
                <a:chExt cx="1894213" cy="4780407"/>
              </a:xfrm>
              <a:grpFill/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571445" y="571500"/>
                  <a:ext cx="1894213" cy="4780407"/>
                  <a:chOff x="1571445" y="571500"/>
                  <a:chExt cx="1894213" cy="4780407"/>
                </a:xfrm>
                <a:grpFill/>
              </p:grpSpPr>
              <p:sp>
                <p:nvSpPr>
                  <p:cNvPr id="12" name="Freeform 11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13" name="Group 12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15" name="Flowchart: Connector 14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Flowchart: Connector 15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7" name="Flowchart: Connector 16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8" name="Flowchart: Connector 17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9" name="Flowchart: Connector 18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0" name="Flowchart: Connector 19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1" name="Flowchart: Connector 20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2" name="Flowchart: Connector 21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3" name="Flowchart: Connector 22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4" name="Flowchart: Connector 23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1571445" y="3965289"/>
                    <a:ext cx="1894213" cy="1386618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1" name="Flowchart: Connector 10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1988467" y="3752788"/>
                <a:ext cx="1781935" cy="22222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2938" dirty="0">
                    <a:ln w="0"/>
                    <a:solidFill>
                      <a:srgbClr val="0066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60310" y="1679562"/>
              <a:ext cx="1964936" cy="5025860"/>
              <a:chOff x="1572648" y="571500"/>
              <a:chExt cx="2167550" cy="5360917"/>
            </a:xfrm>
            <a:solidFill>
              <a:srgbClr val="00B0F0"/>
            </a:solidFill>
          </p:grpSpPr>
          <p:grpSp>
            <p:nvGrpSpPr>
              <p:cNvPr id="26" name="Group 25"/>
              <p:cNvGrpSpPr/>
              <p:nvPr/>
            </p:nvGrpSpPr>
            <p:grpSpPr>
              <a:xfrm>
                <a:off x="1572648" y="571500"/>
                <a:ext cx="1681476" cy="4730615"/>
                <a:chOff x="1572648" y="571500"/>
                <a:chExt cx="1681476" cy="4730615"/>
              </a:xfrm>
              <a:grpFill/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572648" y="571500"/>
                  <a:ext cx="1681476" cy="4730615"/>
                  <a:chOff x="1572648" y="571500"/>
                  <a:chExt cx="1681476" cy="4730615"/>
                </a:xfrm>
                <a:grpFill/>
              </p:grpSpPr>
              <p:sp>
                <p:nvSpPr>
                  <p:cNvPr id="30" name="Freeform 29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31" name="Group 30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33" name="Flowchart: Connector 32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4" name="Flowchart: Connector 33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5" name="Flowchart: Connector 34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6" name="Flowchart: Connector 35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7" name="Flowchart: Connector 36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8" name="Flowchart: Connector 37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9" name="Flowchart: Connector 38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0" name="Flowchart: Connector 39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1" name="Flowchart: Connector 40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2" name="Flowchart: Connector 41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1572648" y="3983042"/>
                    <a:ext cx="1681476" cy="1319073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Flowchart: Connector 28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1711607" y="3710202"/>
                <a:ext cx="2028591" cy="22222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2938" dirty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12938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956233" y="1694418"/>
              <a:ext cx="1698462" cy="4938277"/>
              <a:chOff x="1539723" y="571500"/>
              <a:chExt cx="1873600" cy="5267497"/>
            </a:xfrm>
            <a:solidFill>
              <a:srgbClr val="7030A0"/>
            </a:solidFill>
          </p:grpSpPr>
          <p:grpSp>
            <p:nvGrpSpPr>
              <p:cNvPr id="44" name="Group 43"/>
              <p:cNvGrpSpPr/>
              <p:nvPr/>
            </p:nvGrpSpPr>
            <p:grpSpPr>
              <a:xfrm>
                <a:off x="1539723" y="571500"/>
                <a:ext cx="1852494" cy="4740123"/>
                <a:chOff x="1539723" y="571500"/>
                <a:chExt cx="1852494" cy="4740123"/>
              </a:xfrm>
              <a:grpFill/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539723" y="571500"/>
                  <a:ext cx="1852494" cy="4740123"/>
                  <a:chOff x="1539723" y="571500"/>
                  <a:chExt cx="1852494" cy="4740123"/>
                </a:xfrm>
                <a:grpFill/>
              </p:grpSpPr>
              <p:sp>
                <p:nvSpPr>
                  <p:cNvPr id="48" name="Freeform 47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51" name="Flowchart: Connector 50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2" name="Flowchart: Connector 51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3" name="Flowchart: Connector 52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4" name="Flowchart: Connector 53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5" name="Flowchart: Connector 54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6" name="Flowchart: Connector 55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7" name="Flowchart: Connector 56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8" name="Flowchart: Connector 57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9" name="Flowchart: Connector 58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60" name="Flowchart: Connector 59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1539723" y="3992550"/>
                    <a:ext cx="1852494" cy="1319073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7" name="Flowchart: Connector 46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853662" y="3616782"/>
                <a:ext cx="1559661" cy="22222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1000" dirty="0">
                    <a:ln w="0"/>
                    <a:solidFill>
                      <a:srgbClr val="00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12938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978513" y="1683324"/>
              <a:ext cx="1974520" cy="4829327"/>
              <a:chOff x="1568852" y="571500"/>
              <a:chExt cx="2178123" cy="5151281"/>
            </a:xfrm>
            <a:solidFill>
              <a:srgbClr val="00B050"/>
            </a:solidFill>
          </p:grpSpPr>
          <p:grpSp>
            <p:nvGrpSpPr>
              <p:cNvPr id="62" name="Group 61"/>
              <p:cNvGrpSpPr/>
              <p:nvPr/>
            </p:nvGrpSpPr>
            <p:grpSpPr>
              <a:xfrm>
                <a:off x="1568852" y="571500"/>
                <a:ext cx="1792273" cy="4730615"/>
                <a:chOff x="1568852" y="571500"/>
                <a:chExt cx="1792273" cy="4730615"/>
              </a:xfrm>
              <a:grpFill/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1568852" y="571500"/>
                  <a:ext cx="1792273" cy="4730615"/>
                  <a:chOff x="1568852" y="571500"/>
                  <a:chExt cx="1792273" cy="4730615"/>
                </a:xfrm>
                <a:grpFill/>
              </p:grpSpPr>
              <p:sp>
                <p:nvSpPr>
                  <p:cNvPr id="66" name="Freeform 65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69" name="Flowchart: Connector 68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0" name="Flowchart: Connector 69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1" name="Flowchart: Connector 70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2" name="Flowchart: Connector 71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3" name="Flowchart: Connector 72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4" name="Flowchart: Connector 73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5" name="Flowchart: Connector 74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6" name="Flowchart: Connector 75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7" name="Flowchart: Connector 76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8" name="Flowchart: Connector 77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1568852" y="3983042"/>
                    <a:ext cx="1792273" cy="1319073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5" name="Flowchart: Connector 64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1753751" y="3854646"/>
                <a:ext cx="1993224" cy="186813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0781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r>
                  <a:rPr lang="en-US" sz="1078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1E962C-A3BC-49A8-B023-A0A5D25962E1}"/>
                </a:ext>
              </a:extLst>
            </p:cNvPr>
            <p:cNvGrpSpPr/>
            <p:nvPr/>
          </p:nvGrpSpPr>
          <p:grpSpPr>
            <a:xfrm>
              <a:off x="1247920" y="1673603"/>
              <a:ext cx="1381542" cy="4481631"/>
              <a:chOff x="1247920" y="1673603"/>
              <a:chExt cx="1381542" cy="4481631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247920" y="1673603"/>
                <a:ext cx="1381542" cy="3186493"/>
                <a:chOff x="1706807" y="571500"/>
                <a:chExt cx="1524000" cy="3398926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1706807" y="571500"/>
                  <a:ext cx="1524000" cy="2677826"/>
                  <a:chOff x="1706807" y="571500"/>
                  <a:chExt cx="1524000" cy="2677826"/>
                </a:xfrm>
              </p:grpSpPr>
              <p:sp>
                <p:nvSpPr>
                  <p:cNvPr id="82" name="Freeform 81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solidFill>
                    <a:srgbClr val="FF3399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83" name="Group 82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solidFill>
                    <a:srgbClr val="FF3399"/>
                  </a:solidFill>
                </p:grpSpPr>
                <p:sp>
                  <p:nvSpPr>
                    <p:cNvPr id="85" name="Flowchart: Connector 84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86" name="Flowchart: Connector 85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87" name="Flowchart: Connector 86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88" name="Flowchart: Connector 87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89" name="Flowchart: Connector 88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90" name="Flowchart: Connector 89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91" name="Flowchart: Connector 90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92" name="Flowchart: Connector 91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93" name="Flowchart: Connector 92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94" name="Flowchart: Connector 93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</p:grpSp>
            <p:sp>
              <p:nvSpPr>
                <p:cNvPr id="81" name="Flowchart: Connector 80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97" name="Picture 96" descr="A person in a suit and tie&#10;&#10;Description automatically generated with medium confidence">
                <a:extLst>
                  <a:ext uri="{FF2B5EF4-FFF2-40B4-BE49-F238E27FC236}">
                    <a16:creationId xmlns:a16="http://schemas.microsoft.com/office/drawing/2014/main" id="{A98AACBA-FC09-43E3-8544-DCA0B6BEA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3928" y="4867662"/>
                <a:ext cx="1335508" cy="1287572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28AEDD9-AD50-4CA6-8988-851DAC488A2D}"/>
                </a:ext>
              </a:extLst>
            </p:cNvPr>
            <p:cNvSpPr/>
            <p:nvPr/>
          </p:nvSpPr>
          <p:spPr>
            <a:xfrm>
              <a:off x="160434" y="2000226"/>
              <a:ext cx="11052334" cy="1559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</p:spTree>
    <p:extLst>
      <p:ext uri="{BB962C8B-B14F-4D97-AF65-F5344CB8AC3E}">
        <p14:creationId xmlns:p14="http://schemas.microsoft.com/office/powerpoint/2010/main" val="33814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95" y="684320"/>
            <a:ext cx="1109940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1145" y="1353186"/>
            <a:ext cx="105077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4909407"/>
            <a:ext cx="398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2627" y="4909407"/>
            <a:ext cx="364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গুঁড়া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80" y="1883640"/>
            <a:ext cx="2857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91" y="1999517"/>
            <a:ext cx="2784227" cy="26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5605460" y="2395830"/>
            <a:ext cx="137279" cy="2550311"/>
          </a:xfrm>
          <a:prstGeom prst="roundRect">
            <a:avLst/>
          </a:prstGeom>
          <a:solidFill>
            <a:schemeClr val="bg2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5" b="99314" l="98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9929" y="1716402"/>
            <a:ext cx="1951630" cy="2303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3015" y="2070051"/>
            <a:ext cx="1668191" cy="19104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666" y="596143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2824" y="5844664"/>
            <a:ext cx="571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186" y="1256706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3" name="Flowchart: Magnetic Disk 2"/>
          <p:cNvSpPr/>
          <p:nvPr/>
        </p:nvSpPr>
        <p:spPr>
          <a:xfrm>
            <a:off x="4120116" y="3360772"/>
            <a:ext cx="3125337" cy="218364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35" r="298" b="20299"/>
          <a:stretch/>
        </p:blipFill>
        <p:spPr>
          <a:xfrm>
            <a:off x="1530482" y="1932360"/>
            <a:ext cx="1538001" cy="1031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32" y="1767114"/>
            <a:ext cx="1542196" cy="1324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44" y="1733412"/>
            <a:ext cx="1201903" cy="120190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06639" y="2408139"/>
            <a:ext cx="95534" cy="107747"/>
          </a:xfrm>
          <a:prstGeom prst="ellipse">
            <a:avLst/>
          </a:prstGeom>
          <a:noFill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86084" y="2448097"/>
            <a:ext cx="95534" cy="107747"/>
          </a:xfrm>
          <a:prstGeom prst="ellipse">
            <a:avLst/>
          </a:prstGeom>
          <a:noFill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06639" y="2607087"/>
            <a:ext cx="95534" cy="107747"/>
          </a:xfrm>
          <a:prstGeom prst="ellipse">
            <a:avLst/>
          </a:prstGeom>
          <a:noFill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85298" y="2428216"/>
            <a:ext cx="95534" cy="107747"/>
          </a:xfrm>
          <a:prstGeom prst="ellipse">
            <a:avLst/>
          </a:prstGeom>
          <a:noFill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79427" y="2454892"/>
            <a:ext cx="95534" cy="107747"/>
          </a:xfrm>
          <a:prstGeom prst="ellipse">
            <a:avLst/>
          </a:prstGeom>
          <a:noFill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86256" y="2388811"/>
            <a:ext cx="95534" cy="1077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23456" y="2377194"/>
            <a:ext cx="95534" cy="1077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86979" y="2596500"/>
            <a:ext cx="95534" cy="1077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20145" y="2572758"/>
            <a:ext cx="95534" cy="1077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70962" y="2300392"/>
            <a:ext cx="95534" cy="1077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21087" y="2442476"/>
            <a:ext cx="95534" cy="1077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723195" y="2482089"/>
            <a:ext cx="95534" cy="1077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873320" y="2637668"/>
            <a:ext cx="95534" cy="1077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4120117" y="4180986"/>
            <a:ext cx="3125336" cy="1372078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384505" y="2879389"/>
            <a:ext cx="182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6970" y="2899895"/>
            <a:ext cx="198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42744" y="2923389"/>
            <a:ext cx="11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কয়লার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গুঁড়া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3446" y="2923389"/>
            <a:ext cx="55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07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25444 0.2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2" y="14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5959 0.272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136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6597 0.3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6" y="150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8486 0.288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44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4042 0.2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146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3736 0.31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" y="159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6389 0.334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167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24931 0.318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58" y="1590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7375 0.320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160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26167 0.310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3" y="1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4.81481E-6 C 0.05472 4.81481E-6 0.0993 0.0155 0.0993 0.03495 C 0.0993 0.05439 0.05472 0.07106 1.11111E-6 0.07106 C -0.05486 0.07106 -0.09903 0.05439 -0.09903 0.03495 C -0.09903 0.0155 -0.05486 4.81481E-6 1.11111E-6 4.81481E-6 Z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5" grpId="0"/>
      <p:bldP spid="8" grpId="0"/>
      <p:bldP spid="4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85648" y="3198193"/>
            <a:ext cx="1801504" cy="234279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6565" y="550835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6251" y="1359743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233" y="5760339"/>
            <a:ext cx="959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ড্রাইসেল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85648" y="3198193"/>
            <a:ext cx="1801504" cy="2562146"/>
          </a:xfrm>
          <a:prstGeom prst="rect">
            <a:avLst/>
          </a:prstGeom>
          <a:noFill/>
          <a:ln w="28575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212430" y="2860219"/>
            <a:ext cx="470355" cy="2778744"/>
            <a:chOff x="5234409" y="2666126"/>
            <a:chExt cx="470355" cy="2778744"/>
          </a:xfrm>
        </p:grpSpPr>
        <p:sp>
          <p:nvSpPr>
            <p:cNvPr id="4" name="Flowchart: Manual Operation 3"/>
            <p:cNvSpPr/>
            <p:nvPr/>
          </p:nvSpPr>
          <p:spPr>
            <a:xfrm>
              <a:off x="5288506" y="2867014"/>
              <a:ext cx="368491" cy="2577856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elay 4"/>
            <p:cNvSpPr/>
            <p:nvPr/>
          </p:nvSpPr>
          <p:spPr>
            <a:xfrm rot="5400000">
              <a:off x="5258046" y="2642489"/>
              <a:ext cx="423081" cy="470355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5829824">
            <a:off x="3603844" y="1438325"/>
            <a:ext cx="1309939" cy="1289271"/>
            <a:chOff x="737225" y="2313738"/>
            <a:chExt cx="3125337" cy="2192292"/>
          </a:xfrm>
        </p:grpSpPr>
        <p:sp>
          <p:nvSpPr>
            <p:cNvPr id="11" name="Flowchart: Magnetic Disk 10"/>
            <p:cNvSpPr/>
            <p:nvPr/>
          </p:nvSpPr>
          <p:spPr>
            <a:xfrm>
              <a:off x="737225" y="2313738"/>
              <a:ext cx="3125337" cy="2183642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737226" y="3133952"/>
              <a:ext cx="3125336" cy="1372078"/>
            </a:xfrm>
            <a:prstGeom prst="flowChartMagneticDisk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74758" y="2748593"/>
            <a:ext cx="22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(+)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6171" y="3963608"/>
            <a:ext cx="176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74758" y="5099628"/>
            <a:ext cx="22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দস্তার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(-)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2417" y="1841808"/>
            <a:ext cx="22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পেস্ট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" b="99153" l="0" r="98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8366">
            <a:off x="1121572" y="3363701"/>
            <a:ext cx="2252771" cy="248436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 flipV="1">
            <a:off x="4135273" y="2219017"/>
            <a:ext cx="109182" cy="142046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4287673" y="2371417"/>
            <a:ext cx="109182" cy="142046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4204223" y="2124843"/>
            <a:ext cx="109182" cy="142046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4258814" y="2227198"/>
            <a:ext cx="109182" cy="142046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V="1">
            <a:off x="4314997" y="2124843"/>
            <a:ext cx="109182" cy="142046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V="1">
            <a:off x="4183838" y="1976784"/>
            <a:ext cx="109182" cy="142046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82786" y="3003311"/>
            <a:ext cx="2082790" cy="0"/>
          </a:xfrm>
          <a:prstGeom prst="straightConnector1">
            <a:avLst/>
          </a:prstGeom>
          <a:ln w="571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1"/>
          </p:cNvCxnSpPr>
          <p:nvPr/>
        </p:nvCxnSpPr>
        <p:spPr>
          <a:xfrm flipH="1" flipV="1">
            <a:off x="5569054" y="4286773"/>
            <a:ext cx="2367117" cy="1"/>
          </a:xfrm>
          <a:prstGeom prst="straightConnector1">
            <a:avLst/>
          </a:prstGeom>
          <a:ln w="571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387152" y="5422793"/>
            <a:ext cx="1487606" cy="0"/>
          </a:xfrm>
          <a:prstGeom prst="straightConnector1">
            <a:avLst/>
          </a:prstGeom>
          <a:ln w="5715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74758" y="3212309"/>
            <a:ext cx="21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9578" y="5627680"/>
            <a:ext cx="21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ঋনাত্নক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0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06097 0.3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2" y="15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7139 0.312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" y="16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07347 0.31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7" y="15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05542 0.34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" y="170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07153 0.2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9" y="137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06973 0.29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6" y="149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2" presetClass="entr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3" grpId="0"/>
      <p:bldP spid="16" grpId="0"/>
      <p:bldP spid="17" grpId="0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6" y="4680441"/>
            <a:ext cx="1054417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ctr">
              <a:buFont typeface="Wingdings" panose="05000000000000000000" pitchFamily="2" charset="2"/>
              <a:buChar char="v"/>
            </a:pP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3627" y="1603691"/>
            <a:ext cx="242887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8626" y="714376"/>
            <a:ext cx="10644188" cy="3500438"/>
            <a:chOff x="1339141" y="528800"/>
            <a:chExt cx="9731187" cy="3580736"/>
          </a:xfrm>
        </p:grpSpPr>
        <p:sp>
          <p:nvSpPr>
            <p:cNvPr id="5" name="TextBox 4"/>
            <p:cNvSpPr txBox="1"/>
            <p:nvPr/>
          </p:nvSpPr>
          <p:spPr>
            <a:xfrm>
              <a:off x="1339141" y="528800"/>
              <a:ext cx="9731187" cy="74380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25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1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125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1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1" t="3204" r="4860" b="38858"/>
            <a:stretch/>
          </p:blipFill>
          <p:spPr>
            <a:xfrm>
              <a:off x="4408710" y="1616975"/>
              <a:ext cx="2938948" cy="24925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2117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36" y="1618774"/>
            <a:ext cx="813748" cy="1084997"/>
          </a:xfrm>
          <a:prstGeom prst="rect">
            <a:avLst/>
          </a:prstGeom>
          <a:ln>
            <a:noFill/>
          </a:ln>
        </p:spPr>
      </p:pic>
      <p:sp>
        <p:nvSpPr>
          <p:cNvPr id="11" name="Arc 10"/>
          <p:cNvSpPr/>
          <p:nvPr/>
        </p:nvSpPr>
        <p:spPr>
          <a:xfrm flipH="1">
            <a:off x="1666023" y="2603310"/>
            <a:ext cx="8201308" cy="2142700"/>
          </a:xfrm>
          <a:prstGeom prst="arc">
            <a:avLst>
              <a:gd name="adj1" fmla="val 15405574"/>
              <a:gd name="adj2" fmla="val 4745047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2101755" y="2603310"/>
            <a:ext cx="8611738" cy="2243161"/>
          </a:xfrm>
          <a:prstGeom prst="arc">
            <a:avLst>
              <a:gd name="adj1" fmla="val 15405574"/>
              <a:gd name="adj2" fmla="val 4745047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84" y="3370997"/>
            <a:ext cx="2950949" cy="2950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2536" y="481570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8319" y="1127835"/>
            <a:ext cx="1016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069" y="5675615"/>
            <a:ext cx="110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2759" y="4682700"/>
            <a:ext cx="559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7200" y="4498034"/>
            <a:ext cx="559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-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232317" y="4663238"/>
            <a:ext cx="163773" cy="3275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28 -0.00115 C 0.11708 -0.00115 0.29389 -0.07592 0.29389 -0.16713 C 0.29389 -0.25902 0.11708 -0.3324 -0.10028 -0.3324 C -0.31792 -0.3324 -0.49417 -0.25902 -0.49417 -0.16713 C -0.49417 -0.07592 -0.31792 -0.00115 -0.10028 -0.00115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058" y="502736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841" y="1224283"/>
            <a:ext cx="1016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069" y="5675615"/>
            <a:ext cx="110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875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2468">
            <a:off x="639923" y="1026429"/>
            <a:ext cx="1823114" cy="18231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35662" y="2508563"/>
            <a:ext cx="4455229" cy="3399341"/>
            <a:chOff x="435662" y="2508563"/>
            <a:chExt cx="4455229" cy="3399341"/>
          </a:xfrm>
        </p:grpSpPr>
        <p:grpSp>
          <p:nvGrpSpPr>
            <p:cNvPr id="20" name="Group 19"/>
            <p:cNvGrpSpPr/>
            <p:nvPr/>
          </p:nvGrpSpPr>
          <p:grpSpPr>
            <a:xfrm>
              <a:off x="435662" y="3486584"/>
              <a:ext cx="4455229" cy="2421320"/>
              <a:chOff x="499178" y="2951082"/>
              <a:chExt cx="4455229" cy="24213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71000" l="0" r="961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78" y="2951082"/>
                <a:ext cx="4455229" cy="2421320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3680347" y="4001497"/>
                <a:ext cx="764274" cy="724574"/>
                <a:chOff x="5973171" y="3511995"/>
                <a:chExt cx="764274" cy="723332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5973171" y="3511995"/>
                  <a:ext cx="764274" cy="7233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cene3d>
                  <a:camera prst="obliqueBottomLef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109996" y="3667789"/>
                  <a:ext cx="448100" cy="45250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94058" y="3988043"/>
                <a:ext cx="782028" cy="779309"/>
                <a:chOff x="5928011" y="3498562"/>
                <a:chExt cx="808495" cy="77797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5928011" y="3498562"/>
                  <a:ext cx="808495" cy="77797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cene3d>
                  <a:camera prst="obliqueBottomLef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6100836" y="3663356"/>
                  <a:ext cx="448100" cy="45250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4072893" y="2508563"/>
              <a:ext cx="150125" cy="1847182"/>
              <a:chOff x="4072893" y="2508563"/>
              <a:chExt cx="150125" cy="184718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101272" y="2672757"/>
                <a:ext cx="45719" cy="16829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an 22"/>
              <p:cNvSpPr/>
              <p:nvPr/>
            </p:nvSpPr>
            <p:spPr>
              <a:xfrm>
                <a:off x="4072893" y="2508563"/>
                <a:ext cx="150125" cy="17909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26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8 -0.00116 L 0.56708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11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42" y="435290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225" y="1051037"/>
            <a:ext cx="1016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069" y="5675615"/>
            <a:ext cx="110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91" y="1986551"/>
            <a:ext cx="7106218" cy="33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310" y="586071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093" y="1203503"/>
            <a:ext cx="1016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069" y="5770913"/>
            <a:ext cx="110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3" y="1733418"/>
            <a:ext cx="5527342" cy="41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একটি বাংলাদেশ  - Segment1(00_00_29.747-00_00_57.872)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044" y="441797"/>
            <a:ext cx="1050131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716" y="4929189"/>
            <a:ext cx="11054687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ctr">
              <a:buFont typeface="Wingdings" panose="05000000000000000000" pitchFamily="2" charset="2"/>
              <a:buChar char="q"/>
            </a:pP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126" y="1112733"/>
            <a:ext cx="2500313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৬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18" y="1718667"/>
            <a:ext cx="3509367" cy="29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60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7" y="1062812"/>
            <a:ext cx="10511632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১।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    </a:t>
            </a:r>
          </a:p>
        </p:txBody>
      </p:sp>
      <p:sp>
        <p:nvSpPr>
          <p:cNvPr id="3" name="Oval 2"/>
          <p:cNvSpPr/>
          <p:nvPr/>
        </p:nvSpPr>
        <p:spPr>
          <a:xfrm>
            <a:off x="749231" y="1597724"/>
            <a:ext cx="545641" cy="56761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4" name="Oval 3"/>
          <p:cNvSpPr/>
          <p:nvPr/>
        </p:nvSpPr>
        <p:spPr>
          <a:xfrm>
            <a:off x="3133356" y="1633999"/>
            <a:ext cx="542056" cy="5313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5" name="Oval 4"/>
          <p:cNvSpPr/>
          <p:nvPr/>
        </p:nvSpPr>
        <p:spPr>
          <a:xfrm>
            <a:off x="5552446" y="1675415"/>
            <a:ext cx="508168" cy="5239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6" name="Oval 5"/>
          <p:cNvSpPr/>
          <p:nvPr/>
        </p:nvSpPr>
        <p:spPr>
          <a:xfrm>
            <a:off x="8467712" y="1633998"/>
            <a:ext cx="521840" cy="54101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7" name="Oval 6"/>
          <p:cNvSpPr/>
          <p:nvPr/>
        </p:nvSpPr>
        <p:spPr>
          <a:xfrm>
            <a:off x="8657640" y="2965465"/>
            <a:ext cx="512087" cy="57884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8" name="Oval 7"/>
          <p:cNvSpPr/>
          <p:nvPr/>
        </p:nvSpPr>
        <p:spPr>
          <a:xfrm>
            <a:off x="5747656" y="3002282"/>
            <a:ext cx="527960" cy="54202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9" name="Oval 8"/>
          <p:cNvSpPr/>
          <p:nvPr/>
        </p:nvSpPr>
        <p:spPr>
          <a:xfrm>
            <a:off x="3192951" y="3002284"/>
            <a:ext cx="561955" cy="59074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10" name="Oval 9"/>
          <p:cNvSpPr/>
          <p:nvPr/>
        </p:nvSpPr>
        <p:spPr>
          <a:xfrm>
            <a:off x="824820" y="2979540"/>
            <a:ext cx="551600" cy="56476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4177" y="1695422"/>
            <a:ext cx="125454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ঋনাত্নক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8813" y="3049865"/>
            <a:ext cx="174544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6602" y="1675471"/>
            <a:ext cx="190175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698374" y="3071813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2335" lvl="1" indent="-803697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3232326" y="1719526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697" indent="-803697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5366" y="1704267"/>
            <a:ext cx="136336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240" y="1719525"/>
            <a:ext cx="145267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53529" y="3082642"/>
                <a:ext cx="154137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Cl</m:t>
                    </m:r>
                  </m:oMath>
                </a14:m>
                <a:r>
                  <a:rPr lang="en-US" sz="3200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29" y="3082642"/>
                <a:ext cx="154137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30625" y="3056888"/>
                <a:ext cx="1096585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𝐾𝐶𝑙</m:t>
                    </m:r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625" y="3056888"/>
                <a:ext cx="109658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35725" y="3112554"/>
                <a:ext cx="1156459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𝑁𝑎𝐶𝑙</m:t>
                    </m:r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725" y="3112554"/>
                <a:ext cx="115645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36727" y="2328793"/>
            <a:ext cx="10511631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২।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?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920" y="326395"/>
            <a:ext cx="109728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95320" y="2896636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320" y="2896636"/>
                <a:ext cx="644727" cy="66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3149094" y="2935394"/>
                <a:ext cx="700850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49093" y="2935394"/>
                <a:ext cx="700850" cy="66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10662" y="1545258"/>
                <a:ext cx="679572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661" y="1545258"/>
                <a:ext cx="679572" cy="669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61633" y="1588850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33" y="1588850"/>
                <a:ext cx="644727" cy="6694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4380" y="1562387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80" y="1562387"/>
                <a:ext cx="644727" cy="6694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657639" y="2889944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639" y="2889944"/>
                <a:ext cx="644727" cy="6694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36727" y="3670544"/>
            <a:ext cx="10511633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৩।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94872" y="4333281"/>
            <a:ext cx="8165800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1839" y="4982488"/>
            <a:ext cx="10511633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৪।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36566" y="5613523"/>
            <a:ext cx="8165800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</a:t>
            </a:r>
          </a:p>
        </p:txBody>
      </p:sp>
    </p:spTree>
    <p:extLst>
      <p:ext uri="{BB962C8B-B14F-4D97-AF65-F5344CB8AC3E}">
        <p14:creationId xmlns:p14="http://schemas.microsoft.com/office/powerpoint/2010/main" val="248469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4" grpId="0"/>
      <p:bldP spid="25" grpId="0"/>
      <p:bldP spid="26" grpId="0"/>
      <p:bldP spid="27" grpId="0"/>
      <p:bldP spid="28" grpId="0"/>
      <p:bldP spid="56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F607D2-C6BF-4F7E-9C5B-2D395C07B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44" y="404871"/>
            <a:ext cx="1912087" cy="2022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3EFA63-422D-4A89-9AB6-F81D1BF6D816}"/>
              </a:ext>
            </a:extLst>
          </p:cNvPr>
          <p:cNvSpPr/>
          <p:nvPr/>
        </p:nvSpPr>
        <p:spPr>
          <a:xfrm>
            <a:off x="6433862" y="3037765"/>
            <a:ext cx="4509312" cy="3415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75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375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3375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375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0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3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625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625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625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31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31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b="1" dirty="0" err="1">
                <a:ln w="31550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রাসায়নিক</a:t>
            </a:r>
            <a:r>
              <a:rPr lang="en-US" sz="2625" b="1" dirty="0">
                <a:ln w="31550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625" b="1" dirty="0" err="1">
                <a:ln w="31550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বিক্রিয়া</a:t>
            </a:r>
            <a:endParaRPr lang="en-US" sz="2625" b="1" dirty="0">
              <a:ln w="31550" cmpd="sng">
                <a:noFill/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en-US" sz="253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531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১২ - ১৪</a:t>
            </a:r>
            <a:endParaRPr lang="en-US" sz="3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ড্রাইসেল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625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৪০ </a:t>
            </a:r>
            <a:r>
              <a:rPr lang="en-US" sz="2625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5255E-8237-4160-9962-6AF0997ED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197" y="523655"/>
            <a:ext cx="1362723" cy="165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EB6684-A84A-4DED-A74F-450110D9119F}"/>
              </a:ext>
            </a:extLst>
          </p:cNvPr>
          <p:cNvSpPr/>
          <p:nvPr/>
        </p:nvSpPr>
        <p:spPr>
          <a:xfrm>
            <a:off x="501982" y="3167902"/>
            <a:ext cx="4140060" cy="32953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063" b="1" dirty="0">
                <a:solidFill>
                  <a:schemeClr val="accent5">
                    <a:lumMod val="50000"/>
                  </a:schemeClr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রতন কান্তি নাথ </a:t>
            </a:r>
            <a:endParaRPr lang="en-US" sz="5063" b="1" dirty="0">
              <a:solidFill>
                <a:schemeClr val="accent5">
                  <a:lumMod val="50000"/>
                </a:schemeClr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  <a:p>
            <a:r>
              <a:rPr lang="bn-BD" sz="3375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375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রেইছা উ</a:t>
            </a:r>
            <a:r>
              <a:rPr lang="bn-BD" sz="3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চ্চ বিদ্যালয়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25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বান্দরবান সদর, বান্দরবান পার্বত্য</a:t>
            </a:r>
            <a:r>
              <a:rPr lang="en-US" sz="225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25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endParaRPr lang="en-US" sz="225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2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Mobile :01812686321</a:t>
            </a:r>
            <a:r>
              <a:rPr lang="en-US" sz="1688" dirty="0">
                <a:solidFill>
                  <a:srgbClr val="7030A0"/>
                </a:solidFill>
                <a:cs typeface="NikoshBAN" pitchFamily="2" charset="0"/>
              </a:rPr>
              <a:t>.</a:t>
            </a:r>
            <a:endParaRPr lang="en-US" sz="1688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8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mailto:ratankantinath21@gmail.com</a:t>
            </a:r>
            <a:endParaRPr lang="en-US" sz="1688" u="sng" dirty="0">
              <a:solidFill>
                <a:srgbClr val="FF0000"/>
              </a:solidFill>
              <a:cs typeface="NikoshBAN" pitchFamily="2" charset="0"/>
            </a:endParaRPr>
          </a:p>
          <a:p>
            <a:r>
              <a:rPr lang="en-US" sz="1688" dirty="0">
                <a:solidFill>
                  <a:srgbClr val="E9E900"/>
                </a:solidFill>
                <a:latin typeface="NikoshBAN" pitchFamily="2" charset="0"/>
                <a:cs typeface="NikoshBAN" pitchFamily="2" charset="0"/>
              </a:rPr>
              <a:t>    Teacher ID: 445374</a:t>
            </a:r>
          </a:p>
          <a:p>
            <a:pPr algn="ctr"/>
            <a:endParaRPr lang="en-US" sz="1688" dirty="0"/>
          </a:p>
        </p:txBody>
      </p:sp>
      <p:pic>
        <p:nvPicPr>
          <p:cNvPr id="1026" name="Picture 2" descr="300 Borders ideas | scrapbook borders, scrapbook embellishments, scrapbook">
            <a:extLst>
              <a:ext uri="{FF2B5EF4-FFF2-40B4-BE49-F238E27FC236}">
                <a16:creationId xmlns:a16="http://schemas.microsoft.com/office/drawing/2014/main" id="{92916FF1-2525-4B31-B23B-B213C31A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51" y="1702225"/>
            <a:ext cx="995872" cy="515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A15E48C7-12D6-4F62-A403-4D6568F394DC}"/>
              </a:ext>
            </a:extLst>
          </p:cNvPr>
          <p:cNvSpPr/>
          <p:nvPr/>
        </p:nvSpPr>
        <p:spPr>
          <a:xfrm>
            <a:off x="16099" y="-31611"/>
            <a:ext cx="11430001" cy="6840154"/>
          </a:xfrm>
          <a:prstGeom prst="frame">
            <a:avLst>
              <a:gd name="adj1" fmla="val 3480"/>
            </a:avLst>
          </a:prstGeom>
          <a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39C99092-95A6-472B-92A5-442D8897C7FD}"/>
              </a:ext>
            </a:extLst>
          </p:cNvPr>
          <p:cNvSpPr/>
          <p:nvPr/>
        </p:nvSpPr>
        <p:spPr>
          <a:xfrm>
            <a:off x="6928102" y="2303105"/>
            <a:ext cx="3442749" cy="614177"/>
          </a:xfrm>
          <a:prstGeom prst="plaque">
            <a:avLst>
              <a:gd name="adj" fmla="val 35954"/>
            </a:avLst>
          </a:prstGeom>
          <a:blipFill>
            <a:blip r:embed="rId9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 পরিচয় </a:t>
            </a:r>
            <a:endParaRPr lang="en-US" sz="40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3919BE0F-0E70-4968-841B-188659B42F4A}"/>
              </a:ext>
            </a:extLst>
          </p:cNvPr>
          <p:cNvSpPr/>
          <p:nvPr/>
        </p:nvSpPr>
        <p:spPr>
          <a:xfrm>
            <a:off x="1003979" y="2441573"/>
            <a:ext cx="3136065" cy="596193"/>
          </a:xfrm>
          <a:prstGeom prst="plaque">
            <a:avLst>
              <a:gd name="adj" fmla="val 35954"/>
            </a:avLst>
          </a:prstGeom>
          <a:blipFill>
            <a:blip r:embed="rId9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পরিচয় </a:t>
            </a:r>
            <a:endParaRPr lang="en-US" sz="40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a2i">
            <a:extLst>
              <a:ext uri="{FF2B5EF4-FFF2-40B4-BE49-F238E27FC236}">
                <a16:creationId xmlns:a16="http://schemas.microsoft.com/office/drawing/2014/main" id="{2E42B96C-94C9-4CE4-A7B5-28FCEDE4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8" y="235800"/>
            <a:ext cx="1110299" cy="1110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t PNG - Ict Logo. - CleanPNG / KissPNG">
            <a:extLst>
              <a:ext uri="{FF2B5EF4-FFF2-40B4-BE49-F238E27FC236}">
                <a16:creationId xmlns:a16="http://schemas.microsoft.com/office/drawing/2014/main" id="{C43B96B2-A461-4788-8070-45BF8395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41" y="305675"/>
            <a:ext cx="1110682" cy="1103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91D0B7C-748F-44EA-A64B-E1348EF2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8" y="1231656"/>
            <a:ext cx="1154606" cy="1432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কিশোর বাতায়ন - Photos | Facebook">
            <a:extLst>
              <a:ext uri="{FF2B5EF4-FFF2-40B4-BE49-F238E27FC236}">
                <a16:creationId xmlns:a16="http://schemas.microsoft.com/office/drawing/2014/main" id="{1E0F6F4D-9657-4193-BE2D-1097C58C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30" y="1353597"/>
            <a:ext cx="1184681" cy="1179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✓[Updated] Muktopaath app not working (down), white screen / black (blank)  screen, loading problems (2021)">
            <a:extLst>
              <a:ext uri="{FF2B5EF4-FFF2-40B4-BE49-F238E27FC236}">
                <a16:creationId xmlns:a16="http://schemas.microsoft.com/office/drawing/2014/main" id="{2AE3FDDD-A594-40EE-951B-AB82B827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57" y="339152"/>
            <a:ext cx="998308" cy="9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ultimedia Classroom Monitoring System - Free download and software reviews  - CNET Download">
            <a:extLst>
              <a:ext uri="{FF2B5EF4-FFF2-40B4-BE49-F238E27FC236}">
                <a16:creationId xmlns:a16="http://schemas.microsoft.com/office/drawing/2014/main" id="{A6A60587-5309-4518-A1BF-139FAF94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25" y="1063448"/>
            <a:ext cx="1179416" cy="1179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677279F-2E22-4E45-B70A-3A7613572166}"/>
              </a:ext>
            </a:extLst>
          </p:cNvPr>
          <p:cNvSpPr/>
          <p:nvPr/>
        </p:nvSpPr>
        <p:spPr>
          <a:xfrm>
            <a:off x="4895330" y="404871"/>
            <a:ext cx="2393149" cy="117941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63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ngla" panose="03000603000000000000" pitchFamily="66" charset="0"/>
                <a:cs typeface="Bangla" panose="03000603000000000000" pitchFamily="66" charset="0"/>
              </a:rPr>
              <a:t>পরিচিতি</a:t>
            </a:r>
            <a:endParaRPr lang="en-US" sz="5063" dirty="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40358D-56CF-4EFA-9982-A1BBC99EBE8C}"/>
              </a:ext>
            </a:extLst>
          </p:cNvPr>
          <p:cNvGrpSpPr/>
          <p:nvPr/>
        </p:nvGrpSpPr>
        <p:grpSpPr>
          <a:xfrm flipH="1">
            <a:off x="6247902" y="2533013"/>
            <a:ext cx="81586" cy="3744136"/>
            <a:chOff x="6345361" y="1905000"/>
            <a:chExt cx="150973" cy="399374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45947C2-11EE-497E-8324-24834820E1D4}"/>
                </a:ext>
              </a:extLst>
            </p:cNvPr>
            <p:cNvCxnSpPr/>
            <p:nvPr/>
          </p:nvCxnSpPr>
          <p:spPr>
            <a:xfrm>
              <a:off x="6345361" y="1905000"/>
              <a:ext cx="0" cy="399374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338813-EF30-4237-A801-A22C2740F654}"/>
                </a:ext>
              </a:extLst>
            </p:cNvPr>
            <p:cNvCxnSpPr/>
            <p:nvPr/>
          </p:nvCxnSpPr>
          <p:spPr>
            <a:xfrm>
              <a:off x="6496334" y="1905000"/>
              <a:ext cx="0" cy="399374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F7934F-368F-46D4-BFDA-81D093D1AB14}"/>
              </a:ext>
            </a:extLst>
          </p:cNvPr>
          <p:cNvGrpSpPr/>
          <p:nvPr/>
        </p:nvGrpSpPr>
        <p:grpSpPr>
          <a:xfrm>
            <a:off x="4872285" y="2533013"/>
            <a:ext cx="81586" cy="3744136"/>
            <a:chOff x="6345361" y="1905000"/>
            <a:chExt cx="150973" cy="399374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01798C-5BBB-4ABD-92A2-4707228EEF3A}"/>
                </a:ext>
              </a:extLst>
            </p:cNvPr>
            <p:cNvCxnSpPr/>
            <p:nvPr/>
          </p:nvCxnSpPr>
          <p:spPr>
            <a:xfrm>
              <a:off x="6345361" y="1905000"/>
              <a:ext cx="0" cy="399374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D97F7C-E177-48AD-9BF5-20CF01084C25}"/>
                </a:ext>
              </a:extLst>
            </p:cNvPr>
            <p:cNvCxnSpPr/>
            <p:nvPr/>
          </p:nvCxnSpPr>
          <p:spPr>
            <a:xfrm>
              <a:off x="6496334" y="1905000"/>
              <a:ext cx="0" cy="399374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535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0" y="604272"/>
            <a:ext cx="107260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2092" y="654106"/>
            <a:ext cx="2775706" cy="3535737"/>
            <a:chOff x="584403" y="1599120"/>
            <a:chExt cx="2960753" cy="37714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03" y="1599120"/>
              <a:ext cx="2960753" cy="3771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79" y="4255291"/>
              <a:ext cx="1182021" cy="102543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08081" y="4189843"/>
            <a:ext cx="10065867" cy="2155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7899" indent="-267899" algn="ctr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রিমোট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কন্ট্রোলার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7234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173" y="1705312"/>
            <a:ext cx="11430000" cy="19460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3054861" y="1440284"/>
            <a:ext cx="1532267" cy="4595611"/>
            <a:chOff x="1633058" y="1828800"/>
            <a:chExt cx="1634418" cy="4901984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11913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1141" y="1454713"/>
            <a:ext cx="1500188" cy="4595611"/>
            <a:chOff x="1633058" y="1828800"/>
            <a:chExt cx="1600200" cy="4901984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89938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83817" y="1427878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062540" y="1429989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6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78" y="356778"/>
            <a:ext cx="10579148" cy="727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87" y="5526153"/>
            <a:ext cx="8500527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ড্রাইসেল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877" y="919432"/>
            <a:ext cx="1057914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67" b="99387" l="818" r="98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46" y="1608714"/>
            <a:ext cx="5786651" cy="3839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8073" y="3840176"/>
            <a:ext cx="22439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498" y="1155617"/>
            <a:ext cx="1057914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ব্যাটারিকে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3490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273" y="1442297"/>
            <a:ext cx="10986447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5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ড্রাইসেল</a:t>
            </a:r>
            <a:r>
              <a:rPr lang="en-US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39" y="2729969"/>
            <a:ext cx="6509917" cy="32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2257082"/>
            <a:ext cx="985368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3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3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3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3585" y="2987178"/>
            <a:ext cx="638715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just">
              <a:buFont typeface="Wingdings" panose="05000000000000000000" pitchFamily="2" charset="2"/>
              <a:buChar char="Ø"/>
            </a:pP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;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584" y="3877370"/>
            <a:ext cx="844796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just">
              <a:buFont typeface="Wingdings" panose="05000000000000000000" pitchFamily="2" charset="2"/>
              <a:buChar char="Ø"/>
            </a:pP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;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3585" y="4865678"/>
            <a:ext cx="844796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just">
              <a:buFont typeface="Wingdings" panose="05000000000000000000" pitchFamily="2" charset="2"/>
              <a:buChar char="Ø"/>
            </a:pP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12" y="535893"/>
            <a:ext cx="10959151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591" y="480737"/>
            <a:ext cx="1109940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234" y="1166128"/>
            <a:ext cx="105077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8" b="96398" l="8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48" y="1988328"/>
            <a:ext cx="3542466" cy="1944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8" b="79856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6" y="3216819"/>
            <a:ext cx="3261585" cy="1770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9994" y="4494868"/>
            <a:ext cx="203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805" y="4404088"/>
            <a:ext cx="274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কন্ট্রোলার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665" y="1812459"/>
            <a:ext cx="105077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0761" y="5050419"/>
            <a:ext cx="2033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469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7 1.85185E-6 L 0.43403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78" y="303861"/>
            <a:ext cx="10579148" cy="727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878" y="1012530"/>
            <a:ext cx="1057914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54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5" y="723330"/>
            <a:ext cx="5663820" cy="4872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8727" y="2525167"/>
            <a:ext cx="30434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426" y="1595122"/>
            <a:ext cx="1057914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ব্যাটারিকে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6105" y="4274344"/>
            <a:ext cx="4124771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ড্রাইসেল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878" y="5147562"/>
            <a:ext cx="10579148" cy="11310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r>
              <a:rPr lang="en-US" sz="3375" dirty="0">
                <a:ln w="0"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3375" dirty="0">
                <a:ln w="0"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75" dirty="0" err="1">
                <a:ln w="0"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375" dirty="0">
                <a:ln w="0"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375" dirty="0">
                <a:ln w="0"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রিমোট</a:t>
            </a:r>
            <a:r>
              <a:rPr lang="en-US" sz="3375" dirty="0">
                <a:ln w="0"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কন্ট্রোলার</a:t>
            </a:r>
            <a:r>
              <a:rPr lang="en-US" sz="3375" dirty="0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75" dirty="0" err="1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375" dirty="0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375" dirty="0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3375" dirty="0">
                <a:ln w="0"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ড্রাইসেল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2382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3" y="525600"/>
            <a:ext cx="1101374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013" y="4844689"/>
            <a:ext cx="1101374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ctr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1793" y="1187153"/>
            <a:ext cx="2609582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" b="100000" l="194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635656"/>
            <a:ext cx="3714750" cy="30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9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665" y="641556"/>
            <a:ext cx="1109940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330" y="1393728"/>
            <a:ext cx="105077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4909407"/>
            <a:ext cx="398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2627" y="4909407"/>
            <a:ext cx="364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35" r="298" b="20299"/>
          <a:stretch/>
        </p:blipFill>
        <p:spPr>
          <a:xfrm>
            <a:off x="1887587" y="2317881"/>
            <a:ext cx="3230447" cy="2166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9" y="2053569"/>
            <a:ext cx="3138984" cy="26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1687</TotalTime>
  <Words>794</Words>
  <Application>Microsoft Office PowerPoint</Application>
  <PresentationFormat>Custom</PresentationFormat>
  <Paragraphs>149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Bangla</vt:lpstr>
      <vt:lpstr>Calibri</vt:lpstr>
      <vt:lpstr>Calibri Light</vt:lpstr>
      <vt:lpstr>Cambria Math</vt:lpstr>
      <vt:lpstr>NikoshBAN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Poly Ratan</cp:lastModifiedBy>
  <cp:revision>214</cp:revision>
  <dcterms:created xsi:type="dcterms:W3CDTF">2021-04-11T06:34:43Z</dcterms:created>
  <dcterms:modified xsi:type="dcterms:W3CDTF">2021-11-04T06:02:58Z</dcterms:modified>
</cp:coreProperties>
</file>