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1" r:id="rId3"/>
    <p:sldId id="257" r:id="rId4"/>
    <p:sldId id="282" r:id="rId5"/>
    <p:sldId id="283" r:id="rId6"/>
    <p:sldId id="260" r:id="rId7"/>
    <p:sldId id="262" r:id="rId8"/>
    <p:sldId id="267" r:id="rId9"/>
    <p:sldId id="268" r:id="rId10"/>
    <p:sldId id="265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701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04/11/21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04/11/21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2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04/11/21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0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04/11/21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7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04/11/21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04/11/21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7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04/11/21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8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04/11/21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5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04/11/21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8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04/11/21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7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04/11/21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2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EC2A1-622F-451F-A6D2-2B7FB059DD69}" type="datetimeFigureOut">
              <a:rPr lang="en-US" smtClean="0"/>
              <a:t>04/11/21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9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7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43" l="42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0" r="4704"/>
          <a:stretch/>
        </p:blipFill>
        <p:spPr>
          <a:xfrm>
            <a:off x="367364" y="2325783"/>
            <a:ext cx="5583382" cy="4798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1863" y="1036748"/>
            <a:ext cx="10198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9600" b="1" dirty="0" smtClean="0">
                <a:solidFill>
                  <a:srgbClr val="FF0000"/>
                </a:solidFill>
              </a:rPr>
              <a:t>أهلا </a:t>
            </a:r>
            <a:r>
              <a:rPr lang="ar-SA" sz="9600" b="1" dirty="0">
                <a:solidFill>
                  <a:srgbClr val="FF0000"/>
                </a:solidFill>
              </a:rPr>
              <a:t>و سهلا مرحيا </a:t>
            </a:r>
            <a:r>
              <a:rPr lang="ar-SA" sz="9600" b="1" dirty="0" smtClean="0">
                <a:solidFill>
                  <a:srgbClr val="FF0000"/>
                </a:solidFill>
              </a:rPr>
              <a:t>بكم</a:t>
            </a:r>
            <a:endParaRPr lang="en-US" sz="96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7" name="Freeform 6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pic>
        <p:nvPicPr>
          <p:cNvPr id="11" name="Picture 10" descr="images (3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378" y="2745506"/>
            <a:ext cx="5092701" cy="3225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777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5" name="Freeform 14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296478" y="189366"/>
            <a:ext cx="7721292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latin typeface="Times New Roman" pitchFamily="18" charset="0"/>
                <a:cs typeface="Times New Roman" pitchFamily="18" charset="0"/>
              </a:rPr>
              <a:t>عمل </a:t>
            </a:r>
            <a:r>
              <a:rPr lang="ar-SA" sz="9600" b="1" dirty="0" smtClean="0"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SA" sz="8000" b="1" dirty="0" smtClean="0">
                <a:latin typeface="Times New Roman" pitchFamily="18" charset="0"/>
                <a:cs typeface="Times New Roman" pitchFamily="18" charset="0"/>
              </a:rPr>
              <a:t>لواحد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5919" y="2148931"/>
            <a:ext cx="11049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ar-SA" sz="5400" dirty="0" smtClean="0">
                <a:latin typeface="Times New Roman" pitchFamily="18" charset="0"/>
                <a:cs typeface="Times New Roman" pitchFamily="18" charset="0"/>
              </a:rPr>
              <a:t>السوال: </a:t>
            </a:r>
            <a:r>
              <a:rPr lang="ar-SA" sz="5400" b="1" dirty="0" smtClean="0">
                <a:latin typeface="Times New Roman" pitchFamily="18" charset="0"/>
                <a:cs typeface="Times New Roman" pitchFamily="18" charset="0"/>
              </a:rPr>
              <a:t>من أعلن اسبقلال بنغلاديش </a:t>
            </a:r>
            <a:r>
              <a:rPr lang="ar-SA" sz="5400" b="1" dirty="0" smtClean="0"/>
              <a:t>؟</a:t>
            </a:r>
            <a:endParaRPr lang="ar-MA" sz="54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14795" y="3350199"/>
            <a:ext cx="1163958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Times New Roman" pitchFamily="18" charset="0"/>
                <a:cs typeface="Times New Roman" pitchFamily="18" charset="0"/>
              </a:rPr>
              <a:t>السوال : </a:t>
            </a:r>
            <a:r>
              <a:rPr lang="ar-SA" sz="6000" b="1" dirty="0" smtClean="0"/>
              <a:t>كم شخصا استشهد في حرب التحرير؟</a:t>
            </a:r>
            <a:endParaRPr lang="en-US" sz="88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64098" y="4727956"/>
            <a:ext cx="8004960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latin typeface="Times New Roman" pitchFamily="18" charset="0"/>
                <a:cs typeface="Times New Roman" pitchFamily="18" charset="0"/>
              </a:rPr>
              <a:t>السوال : </a:t>
            </a:r>
            <a:r>
              <a:rPr lang="ar-SA" sz="5400" dirty="0" smtClean="0">
                <a:latin typeface="Times New Roman" pitchFamily="18" charset="0"/>
                <a:cs typeface="Times New Roman" pitchFamily="18" charset="0"/>
              </a:rPr>
              <a:t>أذكر حدود بنغلاديش بالإخبصار؟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5" name="Freeform 14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296478" y="189366"/>
            <a:ext cx="7721292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8000" dirty="0">
                <a:latin typeface="Times New Roman" pitchFamily="18" charset="0"/>
                <a:cs typeface="Times New Roman" pitchFamily="18" charset="0"/>
              </a:rPr>
              <a:t>عمل</a:t>
            </a:r>
            <a:r>
              <a:rPr lang="ar-SA" sz="8800" dirty="0">
                <a:latin typeface="Times New Roman" pitchFamily="18" charset="0"/>
                <a:cs typeface="Times New Roman" pitchFamily="18" charset="0"/>
              </a:rPr>
              <a:t> ا</a:t>
            </a:r>
            <a:r>
              <a:rPr lang="ar-SA" sz="8000" dirty="0">
                <a:latin typeface="Times New Roman" pitchFamily="18" charset="0"/>
                <a:cs typeface="Times New Roman" pitchFamily="18" charset="0"/>
              </a:rPr>
              <a:t>لجمع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5919" y="2148931"/>
            <a:ext cx="110490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ar-SA" sz="5400" dirty="0" smtClean="0">
                <a:latin typeface="Times New Roman" pitchFamily="18" charset="0"/>
                <a:cs typeface="Times New Roman" pitchFamily="18" charset="0"/>
              </a:rPr>
              <a:t>السوال: </a:t>
            </a:r>
            <a:r>
              <a:rPr lang="ar-SA" sz="5400" b="1" dirty="0" smtClean="0">
                <a:latin typeface="Times New Roman" pitchFamily="18" charset="0"/>
                <a:cs typeface="Times New Roman" pitchFamily="18" charset="0"/>
              </a:rPr>
              <a:t>ما هو الاسم الرسمي لبنغلاديش</a:t>
            </a:r>
            <a:r>
              <a:rPr lang="ar-SA" sz="5400" b="1" dirty="0" smtClean="0"/>
              <a:t>؟</a:t>
            </a:r>
            <a:endParaRPr lang="ar-MA" sz="54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14795" y="3350199"/>
            <a:ext cx="1163958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Times New Roman" pitchFamily="18" charset="0"/>
                <a:cs typeface="Times New Roman" pitchFamily="18" charset="0"/>
              </a:rPr>
              <a:t>السوال : </a:t>
            </a:r>
            <a:r>
              <a:rPr lang="ar-SA" sz="6000" b="1" dirty="0" smtClean="0"/>
              <a:t>من كان قائد استقلال بنغلاديش ؟</a:t>
            </a:r>
            <a:endParaRPr lang="en-US" sz="88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552438" y="4413166"/>
            <a:ext cx="800496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latin typeface="Times New Roman" pitchFamily="18" charset="0"/>
                <a:cs typeface="Times New Roman" pitchFamily="18" charset="0"/>
              </a:rPr>
              <a:t>السوال : </a:t>
            </a:r>
            <a:r>
              <a:rPr lang="ar-SA" sz="5400" dirty="0" smtClean="0">
                <a:latin typeface="Times New Roman" pitchFamily="18" charset="0"/>
                <a:cs typeface="Times New Roman" pitchFamily="18" charset="0"/>
              </a:rPr>
              <a:t>كيف  حصلت بنغلاديش  على الاستقلال ؟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7" y="4458136"/>
            <a:ext cx="3750665" cy="222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2238" y="12700"/>
            <a:ext cx="12204699" cy="6845300"/>
            <a:chOff x="-1" y="1"/>
            <a:chExt cx="12204699" cy="6845300"/>
          </a:xfrm>
        </p:grpSpPr>
        <p:sp>
          <p:nvSpPr>
            <p:cNvPr id="15" name="Freeform 14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269880" y="303193"/>
            <a:ext cx="7483719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8800" dirty="0" smtClean="0">
                <a:latin typeface="Times New Roman" pitchFamily="18" charset="0"/>
                <a:cs typeface="Times New Roman" pitchFamily="18" charset="0"/>
              </a:rPr>
              <a:t>عمل </a:t>
            </a:r>
            <a:r>
              <a:rPr lang="ar-SA" sz="8800" dirty="0">
                <a:latin typeface="Times New Roman" pitchFamily="18" charset="0"/>
                <a:cs typeface="Times New Roman" pitchFamily="18" charset="0"/>
              </a:rPr>
              <a:t>البيت</a:t>
            </a:r>
            <a:r>
              <a:rPr lang="ar-SA" sz="8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24" y="2983042"/>
            <a:ext cx="10915266" cy="36800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13463" y="1947153"/>
            <a:ext cx="11101869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السوال: </a:t>
            </a:r>
            <a:r>
              <a:rPr lang="ar-S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أكتب نبذة من حياة أبو الشعب الشيخ مخيب الرحمن .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05" y="1784250"/>
            <a:ext cx="2763573" cy="231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" b="99272" l="1188" r="97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82" y="1249234"/>
            <a:ext cx="1886768" cy="482136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22" name="Freeform 21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7523811" y="1783840"/>
            <a:ext cx="4408358" cy="262753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محمد أكبر على</a:t>
            </a:r>
            <a:endPara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محاضر اللغة العربية</a:t>
            </a:r>
          </a:p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رجارام بور إحياء السنة عالم مدرسة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الزوال: 01728161782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</a:p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ahmadullahkhan1990@gmail.com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4499" y="4103220"/>
            <a:ext cx="4706906" cy="257830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মোঃ</a:t>
            </a:r>
            <a:r>
              <a:rPr lang="en-US" sz="2000" dirty="0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আকবর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আলী</a:t>
            </a:r>
            <a:endParaRPr lang="en-US" sz="2000" dirty="0" smtClean="0">
              <a:solidFill>
                <a:srgbClr val="0070C0"/>
              </a:solidFill>
              <a:latin typeface="NikoshBAN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আরবি</a:t>
            </a:r>
            <a:r>
              <a:rPr lang="en-US" sz="2000" dirty="0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প্রভাষক</a:t>
            </a:r>
            <a:endParaRPr lang="en-US" sz="2000" dirty="0" smtClean="0">
              <a:solidFill>
                <a:srgbClr val="7030A0"/>
              </a:solidFill>
              <a:latin typeface="NikoshBAN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রাজারামপুর</a:t>
            </a:r>
            <a:r>
              <a:rPr lang="en-US" dirty="0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এহইয়া</a:t>
            </a:r>
            <a:r>
              <a:rPr lang="en-US" dirty="0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উস</a:t>
            </a:r>
            <a:r>
              <a:rPr lang="en-US" dirty="0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সুন্নাত</a:t>
            </a:r>
            <a:r>
              <a:rPr lang="en-US" dirty="0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আলিম</a:t>
            </a:r>
            <a:r>
              <a:rPr lang="en-US" dirty="0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মাদ্রাসা</a:t>
            </a:r>
            <a:endParaRPr lang="en-US" dirty="0" smtClean="0">
              <a:solidFill>
                <a:srgbClr val="FF0000"/>
              </a:solidFill>
              <a:latin typeface="NikoshBAN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NikoshBAN"/>
                <a:cs typeface="Times New Roman" pitchFamily="18" charset="0"/>
              </a:rPr>
              <a:t>চাঁপাই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NikoshBAN"/>
                <a:cs typeface="Times New Roman" pitchFamily="18" charset="0"/>
              </a:rPr>
              <a:t>নবাবগঞ্জ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NikoshBAN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solidFill>
                  <a:srgbClr val="00B0F0"/>
                </a:solidFill>
                <a:latin typeface="NikoshBAN"/>
                <a:cs typeface="Times New Roman" pitchFamily="18" charset="0"/>
              </a:rPr>
              <a:t>মোবা</a:t>
            </a:r>
            <a:r>
              <a:rPr lang="en-US" sz="2000" dirty="0" smtClean="0">
                <a:solidFill>
                  <a:srgbClr val="00B0F0"/>
                </a:solidFill>
                <a:latin typeface="NikoshBAN"/>
                <a:cs typeface="Times New Roman" pitchFamily="18" charset="0"/>
              </a:rPr>
              <a:t>: 01728161782</a:t>
            </a:r>
            <a:endParaRPr lang="en-US" sz="2000" dirty="0">
              <a:solidFill>
                <a:srgbClr val="00B0F0"/>
              </a:solidFill>
              <a:latin typeface="NikoshBAN"/>
              <a:cs typeface="Times New Roman" pitchFamily="18" charset="0"/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2439020" y="221784"/>
            <a:ext cx="7543800" cy="952500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002060"/>
                </a:solidFill>
              </a:rPr>
              <a:t>التعريف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54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7" name="Freeform 6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13" name="Flowchart: Alternate Process 12"/>
          <p:cNvSpPr/>
          <p:nvPr/>
        </p:nvSpPr>
        <p:spPr>
          <a:xfrm>
            <a:off x="3220571" y="410458"/>
            <a:ext cx="5783729" cy="952500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الدرس اليوم</a:t>
            </a:r>
            <a:endParaRPr lang="en-US" sz="6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675" y="2398420"/>
            <a:ext cx="10658008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الصف: الثامن من الداخل</a:t>
            </a:r>
          </a:p>
          <a:p>
            <a:pPr algn="ctr"/>
            <a:r>
              <a:rPr lang="ar-SA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الموضوع: اللغة العربية الاتصالية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الدرس: الثامن.</a:t>
            </a:r>
          </a:p>
        </p:txBody>
      </p:sp>
    </p:spTree>
    <p:extLst>
      <p:ext uri="{BB962C8B-B14F-4D97-AF65-F5344CB8AC3E}">
        <p14:creationId xmlns:p14="http://schemas.microsoft.com/office/powerpoint/2010/main" val="397241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7" name="Freeform 6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3381528" y="209237"/>
            <a:ext cx="6167204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accent6">
                    <a:lumMod val="75000"/>
                  </a:schemeClr>
                </a:solidFill>
              </a:rPr>
              <a:t>أنظر إلى الصور التالية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5" y="1843790"/>
            <a:ext cx="5062930" cy="4618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529" y="629586"/>
            <a:ext cx="2125366" cy="765225"/>
          </a:xfrm>
          <a:prstGeom prst="rect">
            <a:avLst/>
          </a:prstGeom>
        </p:spPr>
      </p:pic>
      <p:pic>
        <p:nvPicPr>
          <p:cNvPr id="16" name="Picture 15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439" y="438774"/>
            <a:ext cx="2009156" cy="645826"/>
          </a:xfrm>
          <a:prstGeom prst="rect">
            <a:avLst/>
          </a:prstGeom>
        </p:spPr>
      </p:pic>
      <p:pic>
        <p:nvPicPr>
          <p:cNvPr id="17" name="Picture 16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439" y="258892"/>
            <a:ext cx="2009156" cy="8257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1" y="1708882"/>
            <a:ext cx="5479948" cy="4390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6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7" dur="184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8" dur="1845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9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0" dur="1845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1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6" dur="184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7" dur="1845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8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9" dur="1845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0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5" dur="1845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6" dur="1845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7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8" dur="1845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9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7" name="Freeform 6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3381528" y="209237"/>
            <a:ext cx="6167204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accent6">
                    <a:lumMod val="75000"/>
                  </a:schemeClr>
                </a:solidFill>
              </a:rPr>
              <a:t>أنظر إلى الصور التالية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5" y="2158579"/>
            <a:ext cx="5062930" cy="4188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529" y="629586"/>
            <a:ext cx="2125366" cy="765225"/>
          </a:xfrm>
          <a:prstGeom prst="rect">
            <a:avLst/>
          </a:prstGeom>
        </p:spPr>
      </p:pic>
      <p:pic>
        <p:nvPicPr>
          <p:cNvPr id="16" name="Picture 15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439" y="438774"/>
            <a:ext cx="2009156" cy="645826"/>
          </a:xfrm>
          <a:prstGeom prst="rect">
            <a:avLst/>
          </a:prstGeom>
        </p:spPr>
      </p:pic>
      <p:pic>
        <p:nvPicPr>
          <p:cNvPr id="17" name="Picture 16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439" y="258892"/>
            <a:ext cx="2009156" cy="8257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1" y="2080682"/>
            <a:ext cx="5479948" cy="3646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946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7" dur="184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8" dur="1845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9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0" dur="1845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1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6" dur="184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7" dur="1845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8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9" dur="1845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0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5" dur="1845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6" dur="1845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7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8" dur="1845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9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2" name="Freeform 11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1908743" y="638414"/>
            <a:ext cx="10113360" cy="1280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10550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ما يستفاد من الدرس</a:t>
            </a:r>
            <a:endParaRPr kumimoji="0" lang="en-US" sz="7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86656" y="1876269"/>
            <a:ext cx="10075888" cy="9718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flatTx/>
          </a:bodyPr>
          <a:lstStyle/>
          <a:p>
            <a:pPr marL="430969" lvl="0" indent="-430969" algn="ctr">
              <a:spcBef>
                <a:spcPct val="20000"/>
              </a:spcBef>
              <a:defRPr/>
            </a:pPr>
            <a:r>
              <a:rPr lang="ar-SA" sz="5400" b="1" dirty="0" smtClean="0"/>
              <a:t>تاريخ إستقلال بنغلاديش</a:t>
            </a:r>
            <a:endParaRPr lang="ar-MA" sz="5400" b="1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2503112" y="2923886"/>
            <a:ext cx="7965837" cy="9975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ar-SA" sz="4400" b="1" dirty="0" smtClean="0"/>
              <a:t>ما هو الاسم الرسمى لبنغلاديش</a:t>
            </a:r>
            <a:endParaRPr lang="en-US" sz="6600" b="1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1327148" y="4071078"/>
            <a:ext cx="9833858" cy="997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flatTx/>
          </a:bodyPr>
          <a:lstStyle/>
          <a:p>
            <a:pPr algn="ctr"/>
            <a:r>
              <a:rPr lang="ar-SA" sz="4000" b="1" dirty="0" smtClean="0">
                <a:sym typeface="Wingdings"/>
              </a:rPr>
              <a:t>كم مساحة لبنغلاديش</a:t>
            </a:r>
            <a:endParaRPr lang="en-US" sz="5400" b="1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2452326" y="5242976"/>
            <a:ext cx="7114190" cy="1307726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ial" pitchFamily="34" charset="0"/>
              </a:rPr>
              <a:t>من كان قائد استقلال بنغلاديش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3" name="Freeform 12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-205100" y="1442640"/>
            <a:ext cx="6729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Times New Roman" pitchFamily="18" charset="0"/>
                <a:cs typeface="Times New Roman" pitchFamily="18" charset="0"/>
              </a:rPr>
              <a:t>=  جهات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1524000"/>
            <a:ext cx="910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দিক</a:t>
            </a:r>
            <a:r>
              <a:rPr lang="en-US" sz="6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সমূহ</a:t>
            </a:r>
            <a:endParaRPr lang="en-US" sz="60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9997" y="2407483"/>
            <a:ext cx="6135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ar-SA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حدود</a:t>
            </a:r>
            <a:endParaRPr lang="en-US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2590800"/>
            <a:ext cx="613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সিমানা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9645" y="3577168"/>
            <a:ext cx="5739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Times New Roman" pitchFamily="18" charset="0"/>
                <a:cs typeface="Times New Roman" pitchFamily="18" charset="0"/>
              </a:rPr>
              <a:t>=   </a:t>
            </a:r>
            <a:r>
              <a:rPr lang="ar-S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مساحة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3583900"/>
            <a:ext cx="5709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আয়তন</a:t>
            </a:r>
            <a:endParaRPr lang="en-US" sz="4000" dirty="0">
              <a:solidFill>
                <a:srgbClr val="92D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2453" y="4499643"/>
            <a:ext cx="5739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 smtClean="0">
                <a:latin typeface="Times New Roman" pitchFamily="18" charset="0"/>
                <a:cs typeface="Times New Roman" pitchFamily="18" charset="0"/>
              </a:rPr>
              <a:t> =     </a:t>
            </a:r>
            <a:r>
              <a:rPr lang="ar-SA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قائد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4250" y="4518290"/>
            <a:ext cx="5343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নেতা</a:t>
            </a:r>
            <a:endParaRPr lang="en-US" sz="6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12" y="5638834"/>
            <a:ext cx="7719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ar-SA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الاستقلال</a:t>
            </a:r>
            <a:r>
              <a:rPr lang="bn-IN" sz="60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8660" y="5646697"/>
            <a:ext cx="8114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               </a:t>
            </a:r>
            <a:r>
              <a:rPr lang="en-US" sz="6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স্বাধীনতা</a:t>
            </a:r>
            <a:endParaRPr lang="en-US" sz="6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711126" y="351689"/>
            <a:ext cx="9896191" cy="9527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 smtClean="0"/>
              <a:t>معانى المفردات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63209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7" name="Freeform 16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13" name="Oval 12"/>
          <p:cNvSpPr/>
          <p:nvPr/>
        </p:nvSpPr>
        <p:spPr>
          <a:xfrm>
            <a:off x="3157928" y="145300"/>
            <a:ext cx="7162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/>
              <a:t>النص</a:t>
            </a:r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4576" y="1733435"/>
            <a:ext cx="10762937" cy="4078039"/>
          </a:xfrm>
          <a:prstGeom prst="rect">
            <a:avLst/>
          </a:prstGeom>
          <a:ln/>
        </p:spPr>
        <p:style>
          <a:lnRef idx="2">
            <a:schemeClr val="accent5"/>
          </a:lnRef>
          <a:fillRef idx="1003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700" dirty="0" smtClean="0"/>
              <a:t>       استقلت بنغلاديش من باكستان لكثير من الاسباب السياسية و الاجتماعية و الاقتصادية والثقافية وغيرها. ومن أهمها ذكرا أن حكام باكستان كانوا يظلمون على الشعب البنغالي و يحرمونهم عن حقوقهم ويسدونهم عن التعليمات والوظائف والتجارة وغيرها. وفي الاخير لم تسلم الحكومة الحكم إلى حزب عواميليغ بعد فوره بأغلبية الاصوات في البرلمان في  انتخابات 1980م.</a:t>
            </a:r>
            <a:br>
              <a:rPr lang="ar-SA" sz="3700" dirty="0" smtClean="0"/>
            </a:br>
            <a:endParaRPr lang="en-US" sz="3700" dirty="0" smtClean="0"/>
          </a:p>
        </p:txBody>
      </p:sp>
    </p:spTree>
    <p:extLst>
      <p:ext uri="{BB962C8B-B14F-4D97-AF65-F5344CB8AC3E}">
        <p14:creationId xmlns:p14="http://schemas.microsoft.com/office/powerpoint/2010/main" val="4049875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1" name="Freeform 10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362792" y="1071646"/>
            <a:ext cx="620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600" b="1" dirty="0" smtClean="0"/>
              <a:t>من تحرض الشعب البنغالي للاستقلال ؟</a:t>
            </a:r>
            <a:endParaRPr lang="en-US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1468412" y="2332414"/>
            <a:ext cx="93538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/>
              <a:t>قام ابو الشعب الشيخ مجيب الرحمن بتحريض الشعب البنغالي للاستقلال. وهو الذي اعلن الاستقلال وسبق أن قال في خطاب تاريخي في 7 مارس 1971م بميدان ريس كورس بقوله ثم أعلن الاستقلال في 26 مارس 1971م قبل اعتقاله. بينما شن الباكستانيون الهجوم على البنغاليين الغير مسلحين ليلة 25 مارس. وبهذه نشبت حرب الاستقلال.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64489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293</Words>
  <Application>Microsoft Office PowerPoint</Application>
  <PresentationFormat>Custom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Alam</dc:creator>
  <cp:lastModifiedBy>unix</cp:lastModifiedBy>
  <cp:revision>52</cp:revision>
  <dcterms:created xsi:type="dcterms:W3CDTF">2021-09-17T03:50:25Z</dcterms:created>
  <dcterms:modified xsi:type="dcterms:W3CDTF">2021-11-04T06:38:47Z</dcterms:modified>
</cp:coreProperties>
</file>