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5"/>
  </p:notesMasterIdLst>
  <p:sldIdLst>
    <p:sldId id="256" r:id="rId2"/>
    <p:sldId id="270" r:id="rId3"/>
    <p:sldId id="281" r:id="rId4"/>
    <p:sldId id="282" r:id="rId5"/>
    <p:sldId id="283" r:id="rId6"/>
    <p:sldId id="257" r:id="rId7"/>
    <p:sldId id="259" r:id="rId8"/>
    <p:sldId id="269" r:id="rId9"/>
    <p:sldId id="272" r:id="rId10"/>
    <p:sldId id="262" r:id="rId11"/>
    <p:sldId id="271" r:id="rId12"/>
    <p:sldId id="261" r:id="rId13"/>
    <p:sldId id="267" r:id="rId14"/>
    <p:sldId id="263" r:id="rId15"/>
    <p:sldId id="266" r:id="rId16"/>
    <p:sldId id="268" r:id="rId17"/>
    <p:sldId id="264" r:id="rId18"/>
    <p:sldId id="265" r:id="rId19"/>
    <p:sldId id="273" r:id="rId20"/>
    <p:sldId id="275" r:id="rId21"/>
    <p:sldId id="276" r:id="rId22"/>
    <p:sldId id="280" r:id="rId23"/>
    <p:sldId id="277"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287DBEE-DA1F-4EA2-B5FC-C44C8D08A611}">
          <p14:sldIdLst>
            <p14:sldId id="256"/>
            <p14:sldId id="270"/>
            <p14:sldId id="281"/>
            <p14:sldId id="282"/>
            <p14:sldId id="283"/>
            <p14:sldId id="257"/>
            <p14:sldId id="259"/>
            <p14:sldId id="269"/>
            <p14:sldId id="272"/>
            <p14:sldId id="262"/>
            <p14:sldId id="271"/>
            <p14:sldId id="261"/>
            <p14:sldId id="267"/>
            <p14:sldId id="263"/>
            <p14:sldId id="266"/>
            <p14:sldId id="268"/>
            <p14:sldId id="264"/>
            <p14:sldId id="265"/>
            <p14:sldId id="273"/>
            <p14:sldId id="275"/>
            <p14:sldId id="276"/>
            <p14:sldId id="280"/>
            <p14:sldId id="277"/>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15709"/>
    <a:srgbClr val="FF33CC"/>
    <a:srgbClr val="CCFF66"/>
    <a:srgbClr val="66FF33"/>
    <a:srgbClr val="009900"/>
    <a:srgbClr val="66FFFF"/>
    <a:srgbClr val="99FF66"/>
    <a:srgbClr val="0A562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33A157-39EE-4B7B-9206-D071E3950916}" type="datetimeFigureOut">
              <a:rPr lang="en-US" smtClean="0"/>
              <a:t>11/4/2021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0F569E-B52C-4160-AFE4-C626664EF52E}" type="slidenum">
              <a:rPr lang="en-US" smtClean="0"/>
              <a:t>‹#›</a:t>
            </a:fld>
            <a:endParaRPr lang="en-US"/>
          </a:p>
        </p:txBody>
      </p:sp>
    </p:spTree>
    <p:extLst>
      <p:ext uri="{BB962C8B-B14F-4D97-AF65-F5344CB8AC3E}">
        <p14:creationId xmlns:p14="http://schemas.microsoft.com/office/powerpoint/2010/main" val="9392455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F569E-B52C-4160-AFE4-C626664EF52E}" type="slidenum">
              <a:rPr lang="en-US" smtClean="0"/>
              <a:t>1</a:t>
            </a:fld>
            <a:endParaRPr lang="en-US"/>
          </a:p>
        </p:txBody>
      </p:sp>
    </p:spTree>
    <p:extLst>
      <p:ext uri="{BB962C8B-B14F-4D97-AF65-F5344CB8AC3E}">
        <p14:creationId xmlns:p14="http://schemas.microsoft.com/office/powerpoint/2010/main" val="9328516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11/4/2021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11/4/2021</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50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50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50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4pPr>
      <a:lvl5pPr marL="21145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15.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wdUpDiag">
          <a:fgClr>
            <a:schemeClr val="accent1"/>
          </a:fgClr>
          <a:bgClr>
            <a:schemeClr val="bg1"/>
          </a:bgClr>
        </a:pattFill>
        <a:effectLst/>
      </p:bgPr>
    </p:bg>
    <p:spTree>
      <p:nvGrpSpPr>
        <p:cNvPr id="1" name=""/>
        <p:cNvGrpSpPr/>
        <p:nvPr/>
      </p:nvGrpSpPr>
      <p:grpSpPr>
        <a:xfrm>
          <a:off x="0" y="0"/>
          <a:ext cx="0" cy="0"/>
          <a:chOff x="0" y="0"/>
          <a:chExt cx="0" cy="0"/>
        </a:xfrm>
      </p:grpSpPr>
      <p:sp>
        <p:nvSpPr>
          <p:cNvPr id="13" name="TextBox 12"/>
          <p:cNvSpPr txBox="1"/>
          <p:nvPr/>
        </p:nvSpPr>
        <p:spPr>
          <a:xfrm>
            <a:off x="1371600" y="995082"/>
            <a:ext cx="4769254" cy="1200329"/>
          </a:xfrm>
          <a:prstGeom prst="rect">
            <a:avLst/>
          </a:prstGeom>
          <a:noFill/>
        </p:spPr>
        <p:txBody>
          <a:bodyPr wrap="none" rtlCol="0">
            <a:spAutoFit/>
          </a:bodyPr>
          <a:lstStyle/>
          <a:p>
            <a:r>
              <a:rPr lang="bn-IN" sz="7200" b="1" i="1" dirty="0" smtClean="0">
                <a:ln w="0"/>
                <a:solidFill>
                  <a:srgbClr val="FFFF00"/>
                </a:solidFill>
                <a:effectLst>
                  <a:reflection blurRad="6350" stA="53000" endA="300" endPos="35500" dir="5400000" sy="-90000" algn="bl" rotWithShape="0"/>
                </a:effectLst>
                <a:latin typeface="NikoshBAN" panose="02000000000000000000" pitchFamily="2" charset="0"/>
                <a:cs typeface="NikoshBAN" panose="02000000000000000000" pitchFamily="2" charset="0"/>
              </a:rPr>
              <a:t>সবাইকে শুভেচ্ছা</a:t>
            </a:r>
            <a:endParaRPr lang="en-US" sz="7200" b="1" i="1" dirty="0">
              <a:ln w="0"/>
              <a:solidFill>
                <a:srgbClr val="FFFF00"/>
              </a:solidFill>
              <a:effectLst>
                <a:reflection blurRad="6350" stA="53000" endA="300" endPos="35500" dir="5400000" sy="-90000" algn="bl" rotWithShape="0"/>
              </a:effectLst>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5865712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68590">
              <a:srgbClr val="FFFF00"/>
            </a:gs>
            <a:gs pos="60737">
              <a:srgbClr val="CFE32A"/>
            </a:gs>
            <a:gs pos="52885">
              <a:srgbClr val="9FC754"/>
            </a:gs>
            <a:gs pos="37180">
              <a:srgbClr val="3F8EA8"/>
            </a:gs>
            <a:gs pos="19000">
              <a:srgbClr val="00B0F0"/>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sp>
        <p:nvSpPr>
          <p:cNvPr id="2" name="Flowchart: Alternate Process 1"/>
          <p:cNvSpPr/>
          <p:nvPr/>
        </p:nvSpPr>
        <p:spPr>
          <a:xfrm>
            <a:off x="766482" y="376519"/>
            <a:ext cx="10690412" cy="739586"/>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400" dirty="0" smtClean="0">
                <a:solidFill>
                  <a:schemeClr val="accent3">
                    <a:lumMod val="40000"/>
                    <a:lumOff val="60000"/>
                  </a:schemeClr>
                </a:solidFill>
                <a:latin typeface="NikoshBAN" panose="02000000000000000000" pitchFamily="2" charset="0"/>
                <a:cs typeface="NikoshBAN" panose="02000000000000000000" pitchFamily="2" charset="0"/>
              </a:rPr>
              <a:t>অনুপস্থিতি প্রভৃতির কালে রাষ্ট্রপতি পদে দায়িত্ব পালন</a:t>
            </a:r>
            <a:endParaRPr lang="en-US" sz="4400" dirty="0">
              <a:solidFill>
                <a:schemeClr val="accent3">
                  <a:lumMod val="40000"/>
                  <a:lumOff val="60000"/>
                </a:schemeClr>
              </a:solidFill>
              <a:latin typeface="NikoshBAN" panose="02000000000000000000" pitchFamily="2" charset="0"/>
              <a:cs typeface="NikoshBAN" panose="02000000000000000000" pitchFamily="2" charset="0"/>
            </a:endParaRPr>
          </a:p>
        </p:txBody>
      </p:sp>
      <p:sp>
        <p:nvSpPr>
          <p:cNvPr id="3" name="Flowchart: Document 2"/>
          <p:cNvSpPr/>
          <p:nvPr/>
        </p:nvSpPr>
        <p:spPr>
          <a:xfrm>
            <a:off x="766482" y="1613646"/>
            <a:ext cx="10690412" cy="4693023"/>
          </a:xfrm>
          <a:prstGeom prst="flowChartDocument">
            <a:avLst/>
          </a:prstGeom>
          <a:solidFill>
            <a:srgbClr val="0A562C"/>
          </a:solidFill>
          <a:ln w="57150">
            <a:solidFill>
              <a:srgbClr val="99FF66"/>
            </a:solidFill>
          </a:ln>
        </p:spPr>
        <p:style>
          <a:lnRef idx="0">
            <a:schemeClr val="accent5"/>
          </a:lnRef>
          <a:fillRef idx="3">
            <a:schemeClr val="accent5"/>
          </a:fillRef>
          <a:effectRef idx="3">
            <a:schemeClr val="accent5"/>
          </a:effectRef>
          <a:fontRef idx="minor">
            <a:schemeClr val="lt1"/>
          </a:fontRef>
        </p:style>
        <p:txBody>
          <a:bodyPr rtlCol="0" anchor="ctr"/>
          <a:lstStyle/>
          <a:p>
            <a:pPr algn="ctr"/>
            <a:r>
              <a:rPr lang="bn-IN" sz="3600" b="1" dirty="0" smtClean="0">
                <a:solidFill>
                  <a:srgbClr val="99FF66"/>
                </a:solidFill>
                <a:latin typeface="NikoshBAN" panose="02000000000000000000" pitchFamily="2" charset="0"/>
                <a:cs typeface="NikoshBAN" panose="02000000000000000000" pitchFamily="2" charset="0"/>
              </a:rPr>
              <a:t>রাষ্ট্রপতির পদ শূন্য হলে বা অনুপস্থিতি,অসুস্থতা বা অন্য কোনো কারণে রাষ্ট্রপতি দায়িত্ব পালনে অসমর্থ হলে ক্ষেত্রমত রাষ্ট্রপতি নির্বাচিত না হওয়া পর্যন্ত বা রাষ্ট্রপতি পুনরায় স্বীয় কার্যভার গ্রহণ না করা অবধি স্পিকার রাষ্ট্রপতির দায়িত্ব পালন করবেন।</a:t>
            </a:r>
            <a:endParaRPr lang="en-US" sz="3600" b="1" dirty="0">
              <a:solidFill>
                <a:srgbClr val="99FF66"/>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8460841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68590">
              <a:srgbClr val="99FF66"/>
            </a:gs>
            <a:gs pos="60737">
              <a:srgbClr val="CFE32A"/>
            </a:gs>
            <a:gs pos="52885">
              <a:srgbClr val="9FC754"/>
            </a:gs>
            <a:gs pos="37180">
              <a:srgbClr val="3F8EA8"/>
            </a:gs>
            <a:gs pos="19000">
              <a:srgbClr val="66FFFF"/>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sp>
        <p:nvSpPr>
          <p:cNvPr id="4" name="Right Arrow Callout 3"/>
          <p:cNvSpPr/>
          <p:nvPr/>
        </p:nvSpPr>
        <p:spPr>
          <a:xfrm>
            <a:off x="228599" y="174812"/>
            <a:ext cx="3617259" cy="914400"/>
          </a:xfrm>
          <a:prstGeom prst="rightArrowCallout">
            <a:avLst>
              <a:gd name="adj1" fmla="val 25000"/>
              <a:gd name="adj2" fmla="val 25000"/>
              <a:gd name="adj3" fmla="val 25000"/>
              <a:gd name="adj4" fmla="val 90999"/>
            </a:avLst>
          </a:prstGeom>
        </p:spPr>
        <p:style>
          <a:lnRef idx="3">
            <a:schemeClr val="lt1"/>
          </a:lnRef>
          <a:fillRef idx="1">
            <a:schemeClr val="dk1"/>
          </a:fillRef>
          <a:effectRef idx="1">
            <a:schemeClr val="dk1"/>
          </a:effectRef>
          <a:fontRef idx="minor">
            <a:schemeClr val="lt1"/>
          </a:fontRef>
        </p:style>
        <p:txBody>
          <a:bodyPr rtlCol="0" anchor="ctr"/>
          <a:lstStyle/>
          <a:p>
            <a:pPr algn="ctr"/>
            <a:r>
              <a:rPr lang="en-US" sz="4400" dirty="0" err="1" smtClean="0">
                <a:latin typeface="NikoshBAN" panose="02000000000000000000" pitchFamily="2" charset="0"/>
                <a:cs typeface="NikoshBAN" panose="02000000000000000000" pitchFamily="2" charset="0"/>
              </a:rPr>
              <a:t>দলীয়</a:t>
            </a:r>
            <a:r>
              <a:rPr lang="en-US" sz="4400" dirty="0" smtClean="0">
                <a:latin typeface="NikoshBAN" panose="02000000000000000000" pitchFamily="2" charset="0"/>
                <a:cs typeface="NikoshBAN" panose="02000000000000000000" pitchFamily="2" charset="0"/>
              </a:rPr>
              <a:t> </a:t>
            </a:r>
            <a:r>
              <a:rPr lang="en-US" sz="4400" dirty="0" err="1" smtClean="0">
                <a:latin typeface="NikoshBAN" panose="02000000000000000000" pitchFamily="2" charset="0"/>
                <a:cs typeface="NikoshBAN" panose="02000000000000000000" pitchFamily="2" charset="0"/>
              </a:rPr>
              <a:t>কাজ</a:t>
            </a:r>
            <a:endParaRPr lang="en-US" sz="4400" dirty="0">
              <a:latin typeface="NikoshBAN" panose="02000000000000000000" pitchFamily="2" charset="0"/>
              <a:cs typeface="NikoshBAN" panose="02000000000000000000" pitchFamily="2" charset="0"/>
            </a:endParaRPr>
          </a:p>
        </p:txBody>
      </p:sp>
      <p:sp>
        <p:nvSpPr>
          <p:cNvPr id="5" name="Snip and Round Single Corner Rectangle 4"/>
          <p:cNvSpPr/>
          <p:nvPr/>
        </p:nvSpPr>
        <p:spPr>
          <a:xfrm>
            <a:off x="5460642" y="605307"/>
            <a:ext cx="6413107" cy="5835831"/>
          </a:xfrm>
          <a:prstGeom prst="snipRoundRect">
            <a:avLst>
              <a:gd name="adj1" fmla="val 12198"/>
              <a:gd name="adj2" fmla="val 16667"/>
            </a:avLst>
          </a:prstGeom>
          <a:noFill/>
          <a:ln w="5715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000" b="1" dirty="0" smtClean="0">
                <a:solidFill>
                  <a:schemeClr val="accent1">
                    <a:lumMod val="75000"/>
                  </a:schemeClr>
                </a:solidFill>
                <a:latin typeface="NikoshBAN" panose="02000000000000000000" pitchFamily="2" charset="0"/>
                <a:cs typeface="NikoshBAN" panose="02000000000000000000" pitchFamily="2" charset="0"/>
              </a:rPr>
              <a:t>দুটি দলে বিভক্ত হয়ে বাংলাদেশের রাষ্ট্রপ্রধান</a:t>
            </a:r>
            <a:endParaRPr lang="bn-IN" b="1" dirty="0" smtClean="0">
              <a:solidFill>
                <a:schemeClr val="accent1">
                  <a:lumMod val="75000"/>
                </a:schemeClr>
              </a:solidFill>
              <a:latin typeface="NikoshBAN" panose="02000000000000000000" pitchFamily="2" charset="0"/>
              <a:cs typeface="NikoshBAN" panose="02000000000000000000" pitchFamily="2" charset="0"/>
            </a:endParaRPr>
          </a:p>
          <a:p>
            <a:pPr algn="ctr"/>
            <a:endParaRPr lang="bn-IN" sz="4000" b="1" dirty="0" smtClean="0">
              <a:solidFill>
                <a:schemeClr val="accent1">
                  <a:lumMod val="75000"/>
                </a:schemeClr>
              </a:solidFill>
              <a:latin typeface="NikoshBAN" panose="02000000000000000000" pitchFamily="2" charset="0"/>
              <a:cs typeface="NikoshBAN" panose="02000000000000000000" pitchFamily="2" charset="0"/>
            </a:endParaRPr>
          </a:p>
          <a:p>
            <a:pPr algn="ctr"/>
            <a:r>
              <a:rPr lang="bn-IN" sz="4000" b="1" dirty="0" smtClean="0">
                <a:solidFill>
                  <a:schemeClr val="accent1">
                    <a:lumMod val="75000"/>
                  </a:schemeClr>
                </a:solidFill>
                <a:latin typeface="NikoshBAN" panose="02000000000000000000" pitchFamily="2" charset="0"/>
                <a:cs typeface="NikoshBAN" panose="02000000000000000000" pitchFamily="2" charset="0"/>
              </a:rPr>
              <a:t>প্রধানমন্ত্রীর পরামর্শক্রমে সব কার্য সম্পন্ন করেন-</a:t>
            </a:r>
          </a:p>
          <a:p>
            <a:pPr algn="ctr"/>
            <a:endParaRPr lang="bn-IN" sz="4000" b="1" dirty="0" smtClean="0">
              <a:solidFill>
                <a:schemeClr val="accent1">
                  <a:lumMod val="75000"/>
                </a:schemeClr>
              </a:solidFill>
              <a:latin typeface="NikoshBAN" panose="02000000000000000000" pitchFamily="2" charset="0"/>
              <a:cs typeface="NikoshBAN" panose="02000000000000000000" pitchFamily="2" charset="0"/>
            </a:endParaRPr>
          </a:p>
          <a:p>
            <a:pPr algn="ctr"/>
            <a:r>
              <a:rPr lang="bn-IN" sz="4000" b="1" dirty="0" smtClean="0">
                <a:solidFill>
                  <a:schemeClr val="accent1">
                    <a:lumMod val="75000"/>
                  </a:schemeClr>
                </a:solidFill>
                <a:latin typeface="NikoshBAN" panose="02000000000000000000" pitchFamily="2" charset="0"/>
                <a:cs typeface="NikoshBAN" panose="02000000000000000000" pitchFamily="2" charset="0"/>
              </a:rPr>
              <a:t>বক্তব্যটির পক্ষে যুক্তি উপস্থাপন করো।</a:t>
            </a:r>
            <a:endParaRPr lang="en-US" sz="4000" b="1" dirty="0">
              <a:solidFill>
                <a:schemeClr val="accent1">
                  <a:lumMod val="75000"/>
                </a:schemeClr>
              </a:solidFill>
              <a:latin typeface="NikoshBAN" panose="02000000000000000000" pitchFamily="2" charset="0"/>
              <a:cs typeface="NikoshBAN" panose="02000000000000000000" pitchFamily="2" charset="0"/>
            </a:endParaRPr>
          </a:p>
        </p:txBody>
      </p:sp>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b="7231"/>
          <a:stretch/>
        </p:blipFill>
        <p:spPr>
          <a:xfrm>
            <a:off x="228599" y="2188200"/>
            <a:ext cx="5028836" cy="3504261"/>
          </a:xfrm>
          <a:prstGeom prst="rect">
            <a:avLst/>
          </a:prstGeom>
        </p:spPr>
      </p:pic>
    </p:spTree>
    <p:extLst>
      <p:ext uri="{BB962C8B-B14F-4D97-AF65-F5344CB8AC3E}">
        <p14:creationId xmlns:p14="http://schemas.microsoft.com/office/powerpoint/2010/main" val="13144867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68590">
              <a:srgbClr val="99FF66"/>
            </a:gs>
            <a:gs pos="60737">
              <a:srgbClr val="CFE32A"/>
            </a:gs>
            <a:gs pos="52885">
              <a:srgbClr val="9FC754"/>
            </a:gs>
            <a:gs pos="37180">
              <a:srgbClr val="3F8EA8"/>
            </a:gs>
            <a:gs pos="19000">
              <a:schemeClr val="accent6">
                <a:lumMod val="75000"/>
              </a:schemeClr>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sp>
        <p:nvSpPr>
          <p:cNvPr id="2" name="Horizontal Scroll 1"/>
          <p:cNvSpPr/>
          <p:nvPr/>
        </p:nvSpPr>
        <p:spPr>
          <a:xfrm>
            <a:off x="2931459" y="147918"/>
            <a:ext cx="6535270" cy="1183342"/>
          </a:xfrm>
          <a:prstGeom prst="horizontalScroll">
            <a:avLst/>
          </a:prstGeom>
          <a:noFill/>
          <a:ln w="38100">
            <a:solidFill>
              <a:srgbClr val="99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400" b="1" dirty="0" smtClean="0">
                <a:solidFill>
                  <a:srgbClr val="66FFFF"/>
                </a:solidFill>
                <a:latin typeface="NikoshBAN" panose="02000000000000000000" pitchFamily="2" charset="0"/>
                <a:cs typeface="NikoshBAN" panose="02000000000000000000" pitchFamily="2" charset="0"/>
              </a:rPr>
              <a:t>রাষ্ট্রপতির ক্ষমতা ও কার্যাবলি</a:t>
            </a:r>
            <a:endParaRPr lang="en-US" sz="4400" b="1" dirty="0">
              <a:solidFill>
                <a:srgbClr val="66FFFF"/>
              </a:solidFill>
              <a:latin typeface="NikoshBAN" panose="02000000000000000000" pitchFamily="2" charset="0"/>
              <a:cs typeface="NikoshBAN" panose="02000000000000000000" pitchFamily="2" charset="0"/>
            </a:endParaRPr>
          </a:p>
        </p:txBody>
      </p:sp>
      <p:sp>
        <p:nvSpPr>
          <p:cNvPr id="3" name="Rectangle 2"/>
          <p:cNvSpPr/>
          <p:nvPr/>
        </p:nvSpPr>
        <p:spPr>
          <a:xfrm>
            <a:off x="1875863" y="1438833"/>
            <a:ext cx="8646462" cy="4329956"/>
          </a:xfrm>
          <a:prstGeom prst="rect">
            <a:avLst/>
          </a:prstGeom>
          <a:blipFill>
            <a:blip r:embed="rId2"/>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ound Same Side Corner Rectangle 3"/>
          <p:cNvSpPr/>
          <p:nvPr/>
        </p:nvSpPr>
        <p:spPr>
          <a:xfrm>
            <a:off x="2763370" y="5876362"/>
            <a:ext cx="6871447" cy="820273"/>
          </a:xfrm>
          <a:prstGeom prst="round2SameRect">
            <a:avLst/>
          </a:prstGeom>
          <a:no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400" b="1" dirty="0" smtClean="0">
                <a:solidFill>
                  <a:schemeClr val="accent1">
                    <a:lumMod val="75000"/>
                  </a:schemeClr>
                </a:solidFill>
                <a:latin typeface="NikoshBAN" panose="02000000000000000000" pitchFamily="2" charset="0"/>
                <a:cs typeface="NikoshBAN" panose="02000000000000000000" pitchFamily="2" charset="0"/>
              </a:rPr>
              <a:t>আইন সংক্রান্ত ক্ষমতা</a:t>
            </a:r>
            <a:endParaRPr lang="en-US" sz="4400" b="1" dirty="0">
              <a:solidFill>
                <a:schemeClr val="accent1">
                  <a:lumMod val="75000"/>
                </a:schemeClr>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3745300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68590">
              <a:srgbClr val="99FF66"/>
            </a:gs>
            <a:gs pos="60737">
              <a:srgbClr val="CFE32A"/>
            </a:gs>
            <a:gs pos="52885">
              <a:srgbClr val="9FC754"/>
            </a:gs>
            <a:gs pos="37180">
              <a:srgbClr val="3F8EA8"/>
            </a:gs>
            <a:gs pos="19000">
              <a:schemeClr val="accent6">
                <a:lumMod val="75000"/>
              </a:schemeClr>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sp>
        <p:nvSpPr>
          <p:cNvPr id="2" name="Horizontal Scroll 1"/>
          <p:cNvSpPr/>
          <p:nvPr/>
        </p:nvSpPr>
        <p:spPr>
          <a:xfrm>
            <a:off x="2931459" y="147918"/>
            <a:ext cx="6535270" cy="1183342"/>
          </a:xfrm>
          <a:prstGeom prst="horizontalScroll">
            <a:avLst/>
          </a:prstGeom>
          <a:noFill/>
          <a:ln w="38100">
            <a:solidFill>
              <a:srgbClr val="99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400" b="1" dirty="0" smtClean="0">
                <a:solidFill>
                  <a:srgbClr val="66FFFF"/>
                </a:solidFill>
                <a:latin typeface="NikoshBAN" panose="02000000000000000000" pitchFamily="2" charset="0"/>
                <a:cs typeface="NikoshBAN" panose="02000000000000000000" pitchFamily="2" charset="0"/>
              </a:rPr>
              <a:t>রাষ্ট্রপতির ক্ষমতা ও কার্যাবলি</a:t>
            </a:r>
            <a:endParaRPr lang="en-US" sz="4400" b="1" dirty="0">
              <a:solidFill>
                <a:srgbClr val="66FFFF"/>
              </a:solidFill>
              <a:latin typeface="NikoshBAN" panose="02000000000000000000" pitchFamily="2" charset="0"/>
              <a:cs typeface="NikoshBAN" panose="02000000000000000000" pitchFamily="2" charset="0"/>
            </a:endParaRPr>
          </a:p>
        </p:txBody>
      </p:sp>
      <p:sp>
        <p:nvSpPr>
          <p:cNvPr id="3" name="Rectangle 2"/>
          <p:cNvSpPr/>
          <p:nvPr/>
        </p:nvSpPr>
        <p:spPr>
          <a:xfrm>
            <a:off x="1875863" y="1438833"/>
            <a:ext cx="8646462" cy="4329956"/>
          </a:xfrm>
          <a:prstGeom prst="rect">
            <a:avLst/>
          </a:prstGeom>
          <a:blipFill>
            <a:blip r:embed="rId2"/>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ound Same Side Corner Rectangle 3"/>
          <p:cNvSpPr/>
          <p:nvPr/>
        </p:nvSpPr>
        <p:spPr>
          <a:xfrm>
            <a:off x="2763370" y="5876362"/>
            <a:ext cx="6871447" cy="820273"/>
          </a:xfrm>
          <a:prstGeom prst="round2SameRect">
            <a:avLst/>
          </a:prstGeom>
          <a:no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400" b="1" dirty="0" smtClean="0">
                <a:solidFill>
                  <a:schemeClr val="accent1">
                    <a:lumMod val="75000"/>
                  </a:schemeClr>
                </a:solidFill>
                <a:latin typeface="NikoshBAN" panose="02000000000000000000" pitchFamily="2" charset="0"/>
                <a:cs typeface="NikoshBAN" panose="02000000000000000000" pitchFamily="2" charset="0"/>
              </a:rPr>
              <a:t>শাসন সংক্রান্ত ক্ষমতা</a:t>
            </a:r>
            <a:endParaRPr lang="en-US" sz="4400" b="1" dirty="0">
              <a:solidFill>
                <a:schemeClr val="accent1">
                  <a:lumMod val="75000"/>
                </a:schemeClr>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0839433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68590">
              <a:srgbClr val="99FF66"/>
            </a:gs>
            <a:gs pos="60737">
              <a:srgbClr val="CFE32A"/>
            </a:gs>
            <a:gs pos="52885">
              <a:srgbClr val="9FC754"/>
            </a:gs>
            <a:gs pos="37180">
              <a:srgbClr val="3F8EA8"/>
            </a:gs>
            <a:gs pos="19000">
              <a:schemeClr val="accent6">
                <a:lumMod val="75000"/>
              </a:schemeClr>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sp>
        <p:nvSpPr>
          <p:cNvPr id="2" name="Horizontal Scroll 1"/>
          <p:cNvSpPr/>
          <p:nvPr/>
        </p:nvSpPr>
        <p:spPr>
          <a:xfrm>
            <a:off x="2931459" y="147918"/>
            <a:ext cx="6535270" cy="1183342"/>
          </a:xfrm>
          <a:prstGeom prst="horizontalScroll">
            <a:avLst/>
          </a:prstGeom>
          <a:noFill/>
          <a:ln w="38100">
            <a:solidFill>
              <a:srgbClr val="99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400" b="1" dirty="0" smtClean="0">
                <a:solidFill>
                  <a:srgbClr val="66FFFF"/>
                </a:solidFill>
                <a:latin typeface="NikoshBAN" panose="02000000000000000000" pitchFamily="2" charset="0"/>
                <a:cs typeface="NikoshBAN" panose="02000000000000000000" pitchFamily="2" charset="0"/>
              </a:rPr>
              <a:t>রাষ্ট্রপতির ক্ষমতা ও কার্যাবলি</a:t>
            </a:r>
            <a:endParaRPr lang="en-US" sz="4400" b="1" dirty="0">
              <a:solidFill>
                <a:srgbClr val="66FFFF"/>
              </a:solidFill>
              <a:latin typeface="NikoshBAN" panose="02000000000000000000" pitchFamily="2" charset="0"/>
              <a:cs typeface="NikoshBAN" panose="02000000000000000000" pitchFamily="2" charset="0"/>
            </a:endParaRPr>
          </a:p>
        </p:txBody>
      </p:sp>
      <p:sp>
        <p:nvSpPr>
          <p:cNvPr id="3" name="Rectangle 2"/>
          <p:cNvSpPr/>
          <p:nvPr/>
        </p:nvSpPr>
        <p:spPr>
          <a:xfrm>
            <a:off x="1875863" y="1438833"/>
            <a:ext cx="8646462" cy="4329956"/>
          </a:xfrm>
          <a:prstGeom prst="rect">
            <a:avLst/>
          </a:prstGeom>
          <a:blipFill>
            <a:blip r:embed="rId2"/>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ound Same Side Corner Rectangle 3"/>
          <p:cNvSpPr/>
          <p:nvPr/>
        </p:nvSpPr>
        <p:spPr>
          <a:xfrm>
            <a:off x="2763370" y="5876362"/>
            <a:ext cx="6871447" cy="820273"/>
          </a:xfrm>
          <a:prstGeom prst="round2SameRect">
            <a:avLst/>
          </a:prstGeom>
          <a:no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400" b="1" dirty="0" smtClean="0">
                <a:solidFill>
                  <a:schemeClr val="accent1">
                    <a:lumMod val="75000"/>
                  </a:schemeClr>
                </a:solidFill>
                <a:latin typeface="NikoshBAN" panose="02000000000000000000" pitchFamily="2" charset="0"/>
                <a:cs typeface="NikoshBAN" panose="02000000000000000000" pitchFamily="2" charset="0"/>
              </a:rPr>
              <a:t>বিচার সংক্রান্ত ক্ষমতা</a:t>
            </a:r>
            <a:endParaRPr lang="en-US" sz="4400" b="1" dirty="0">
              <a:solidFill>
                <a:schemeClr val="accent1">
                  <a:lumMod val="75000"/>
                </a:schemeClr>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2864276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68590">
              <a:srgbClr val="99FF66"/>
            </a:gs>
            <a:gs pos="60737">
              <a:srgbClr val="CFE32A"/>
            </a:gs>
            <a:gs pos="52885">
              <a:srgbClr val="9FC754"/>
            </a:gs>
            <a:gs pos="37180">
              <a:srgbClr val="3F8EA8"/>
            </a:gs>
            <a:gs pos="19000">
              <a:schemeClr val="accent6">
                <a:lumMod val="75000"/>
              </a:schemeClr>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sp>
        <p:nvSpPr>
          <p:cNvPr id="2" name="Horizontal Scroll 1"/>
          <p:cNvSpPr/>
          <p:nvPr/>
        </p:nvSpPr>
        <p:spPr>
          <a:xfrm>
            <a:off x="2931459" y="147918"/>
            <a:ext cx="6535270" cy="1183342"/>
          </a:xfrm>
          <a:prstGeom prst="horizontalScroll">
            <a:avLst/>
          </a:prstGeom>
          <a:noFill/>
          <a:ln w="38100">
            <a:solidFill>
              <a:srgbClr val="99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400" b="1" dirty="0" smtClean="0">
                <a:solidFill>
                  <a:srgbClr val="66FFFF"/>
                </a:solidFill>
                <a:latin typeface="NikoshBAN" panose="02000000000000000000" pitchFamily="2" charset="0"/>
                <a:cs typeface="NikoshBAN" panose="02000000000000000000" pitchFamily="2" charset="0"/>
              </a:rPr>
              <a:t>রাষ্ট্রপতির ক্ষমতা ও কার্যাবলি</a:t>
            </a:r>
            <a:endParaRPr lang="en-US" sz="4400" b="1" dirty="0">
              <a:solidFill>
                <a:srgbClr val="66FFFF"/>
              </a:solidFill>
              <a:latin typeface="NikoshBAN" panose="02000000000000000000" pitchFamily="2" charset="0"/>
              <a:cs typeface="NikoshBAN" panose="02000000000000000000" pitchFamily="2" charset="0"/>
            </a:endParaRPr>
          </a:p>
        </p:txBody>
      </p:sp>
      <p:sp>
        <p:nvSpPr>
          <p:cNvPr id="3" name="Rectangle 2"/>
          <p:cNvSpPr/>
          <p:nvPr/>
        </p:nvSpPr>
        <p:spPr>
          <a:xfrm>
            <a:off x="3229672" y="1438833"/>
            <a:ext cx="6237057" cy="4329956"/>
          </a:xfrm>
          <a:prstGeom prst="rect">
            <a:avLst/>
          </a:prstGeom>
          <a:blipFill>
            <a:blip r:embed="rId2"/>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ound Same Side Corner Rectangle 3"/>
          <p:cNvSpPr/>
          <p:nvPr/>
        </p:nvSpPr>
        <p:spPr>
          <a:xfrm>
            <a:off x="2763370" y="5876362"/>
            <a:ext cx="6871447" cy="820273"/>
          </a:xfrm>
          <a:prstGeom prst="round2SameRect">
            <a:avLst/>
          </a:prstGeom>
          <a:no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400" b="1" dirty="0" smtClean="0">
                <a:solidFill>
                  <a:schemeClr val="accent1">
                    <a:lumMod val="75000"/>
                  </a:schemeClr>
                </a:solidFill>
                <a:latin typeface="NikoshBAN" panose="02000000000000000000" pitchFamily="2" charset="0"/>
                <a:cs typeface="NikoshBAN" panose="02000000000000000000" pitchFamily="2" charset="0"/>
              </a:rPr>
              <a:t> অর্থ সংক্রান্ত ক্ষমতা</a:t>
            </a:r>
            <a:endParaRPr lang="en-US" sz="4400" b="1" dirty="0">
              <a:solidFill>
                <a:schemeClr val="accent1">
                  <a:lumMod val="75000"/>
                </a:schemeClr>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4125490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68590">
              <a:srgbClr val="99FF66"/>
            </a:gs>
            <a:gs pos="60737">
              <a:srgbClr val="CFE32A"/>
            </a:gs>
            <a:gs pos="52885">
              <a:srgbClr val="9FC754"/>
            </a:gs>
            <a:gs pos="37180">
              <a:srgbClr val="3F8EA8"/>
            </a:gs>
            <a:gs pos="19000">
              <a:schemeClr val="accent6">
                <a:lumMod val="75000"/>
              </a:schemeClr>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sp>
        <p:nvSpPr>
          <p:cNvPr id="2" name="Horizontal Scroll 1"/>
          <p:cNvSpPr/>
          <p:nvPr/>
        </p:nvSpPr>
        <p:spPr>
          <a:xfrm>
            <a:off x="2931459" y="147918"/>
            <a:ext cx="6535270" cy="1183342"/>
          </a:xfrm>
          <a:prstGeom prst="horizontalScroll">
            <a:avLst/>
          </a:prstGeom>
          <a:noFill/>
          <a:ln w="38100">
            <a:solidFill>
              <a:srgbClr val="99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400" b="1" dirty="0" smtClean="0">
                <a:solidFill>
                  <a:srgbClr val="66FFFF"/>
                </a:solidFill>
                <a:latin typeface="NikoshBAN" panose="02000000000000000000" pitchFamily="2" charset="0"/>
                <a:cs typeface="NikoshBAN" panose="02000000000000000000" pitchFamily="2" charset="0"/>
              </a:rPr>
              <a:t>রাষ্ট্রপতির ক্ষমতা ও কার্যাবলি</a:t>
            </a:r>
            <a:endParaRPr lang="en-US" sz="4400" b="1" dirty="0">
              <a:solidFill>
                <a:srgbClr val="66FFFF"/>
              </a:solidFill>
              <a:latin typeface="NikoshBAN" panose="02000000000000000000" pitchFamily="2" charset="0"/>
              <a:cs typeface="NikoshBAN" panose="02000000000000000000" pitchFamily="2" charset="0"/>
            </a:endParaRPr>
          </a:p>
        </p:txBody>
      </p:sp>
      <p:sp>
        <p:nvSpPr>
          <p:cNvPr id="4" name="Round Same Side Corner Rectangle 3"/>
          <p:cNvSpPr/>
          <p:nvPr/>
        </p:nvSpPr>
        <p:spPr>
          <a:xfrm>
            <a:off x="2763370" y="5876362"/>
            <a:ext cx="6871447" cy="820273"/>
          </a:xfrm>
          <a:prstGeom prst="round2SameRect">
            <a:avLst/>
          </a:prstGeom>
          <a:no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400" b="1" dirty="0" smtClean="0">
                <a:solidFill>
                  <a:schemeClr val="accent1">
                    <a:lumMod val="75000"/>
                  </a:schemeClr>
                </a:solidFill>
                <a:latin typeface="NikoshBAN" panose="02000000000000000000" pitchFamily="2" charset="0"/>
                <a:cs typeface="NikoshBAN" panose="02000000000000000000" pitchFamily="2" charset="0"/>
              </a:rPr>
              <a:t>নিয়োগ সংক্রান্ত ক্ষমতা</a:t>
            </a:r>
            <a:endParaRPr lang="en-US" sz="4400" b="1" dirty="0">
              <a:solidFill>
                <a:schemeClr val="accent1">
                  <a:lumMod val="75000"/>
                </a:schemeClr>
              </a:solidFill>
              <a:latin typeface="NikoshBAN" panose="02000000000000000000" pitchFamily="2" charset="0"/>
              <a:cs typeface="NikoshBAN" panose="02000000000000000000" pitchFamily="2" charset="0"/>
            </a:endParaRPr>
          </a:p>
        </p:txBody>
      </p:sp>
      <p:grpSp>
        <p:nvGrpSpPr>
          <p:cNvPr id="9" name="Group 8"/>
          <p:cNvGrpSpPr/>
          <p:nvPr/>
        </p:nvGrpSpPr>
        <p:grpSpPr>
          <a:xfrm>
            <a:off x="2763370" y="1786630"/>
            <a:ext cx="7114062" cy="3634361"/>
            <a:chOff x="2763370" y="1786630"/>
            <a:chExt cx="7114062" cy="3634361"/>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63370" y="1786630"/>
              <a:ext cx="7114062" cy="3634361"/>
            </a:xfrm>
            <a:prstGeom prst="rect">
              <a:avLst/>
            </a:prstGeom>
          </p:spPr>
        </p:pic>
        <p:sp>
          <p:nvSpPr>
            <p:cNvPr id="6" name="Rounded Rectangle 5"/>
            <p:cNvSpPr/>
            <p:nvPr/>
          </p:nvSpPr>
          <p:spPr>
            <a:xfrm>
              <a:off x="5718220" y="3683358"/>
              <a:ext cx="4043966" cy="1210614"/>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6864438" y="2998503"/>
              <a:ext cx="2897747" cy="1210614"/>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4893972" y="4079712"/>
              <a:ext cx="4740845" cy="584775"/>
            </a:xfrm>
            <a:prstGeom prst="rect">
              <a:avLst/>
            </a:prstGeom>
            <a:noFill/>
          </p:spPr>
          <p:txBody>
            <a:bodyPr wrap="square" rtlCol="0">
              <a:spAutoFit/>
            </a:bodyPr>
            <a:lstStyle/>
            <a:p>
              <a:pPr algn="ctr"/>
              <a:r>
                <a:rPr lang="en-US" sz="3200" b="1" dirty="0">
                  <a:blipFill dpi="0" rotWithShape="1">
                    <a:blip r:embed="rId3">
                      <a:extLst>
                        <a:ext uri="{28A0092B-C50C-407E-A947-70E740481C1C}">
                          <a14:useLocalDpi xmlns:a14="http://schemas.microsoft.com/office/drawing/2010/main" val="0"/>
                        </a:ext>
                      </a:extLst>
                    </a:blip>
                    <a:srcRect/>
                    <a:stretch>
                      <a:fillRect/>
                    </a:stretch>
                  </a:blipFill>
                  <a:effectLst>
                    <a:outerShdw blurRad="38100" dist="38100" dir="2700000" algn="tl">
                      <a:srgbClr val="000000">
                        <a:alpha val="43137"/>
                      </a:srgbClr>
                    </a:outerShdw>
                  </a:effectLst>
                </a:rPr>
                <a:t>Recruitment power</a:t>
              </a:r>
            </a:p>
          </p:txBody>
        </p:sp>
      </p:grpSp>
    </p:spTree>
    <p:extLst>
      <p:ext uri="{BB962C8B-B14F-4D97-AF65-F5344CB8AC3E}">
        <p14:creationId xmlns:p14="http://schemas.microsoft.com/office/powerpoint/2010/main" val="36053249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1">
          <a:gsLst>
            <a:gs pos="68590">
              <a:srgbClr val="99FF66"/>
            </a:gs>
            <a:gs pos="60737">
              <a:srgbClr val="CFE32A"/>
            </a:gs>
            <a:gs pos="52885">
              <a:srgbClr val="9FC754"/>
            </a:gs>
            <a:gs pos="37180">
              <a:srgbClr val="3F8EA8"/>
            </a:gs>
            <a:gs pos="19000">
              <a:schemeClr val="accent6">
                <a:lumMod val="75000"/>
              </a:schemeClr>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sp>
        <p:nvSpPr>
          <p:cNvPr id="2" name="Horizontal Scroll 1"/>
          <p:cNvSpPr/>
          <p:nvPr/>
        </p:nvSpPr>
        <p:spPr>
          <a:xfrm>
            <a:off x="2931459" y="147918"/>
            <a:ext cx="6535270" cy="1183342"/>
          </a:xfrm>
          <a:prstGeom prst="horizontalScroll">
            <a:avLst/>
          </a:prstGeom>
          <a:noFill/>
          <a:ln w="38100">
            <a:solidFill>
              <a:srgbClr val="99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400" b="1" dirty="0" smtClean="0">
                <a:solidFill>
                  <a:srgbClr val="66FFFF"/>
                </a:solidFill>
                <a:latin typeface="NikoshBAN" panose="02000000000000000000" pitchFamily="2" charset="0"/>
                <a:cs typeface="NikoshBAN" panose="02000000000000000000" pitchFamily="2" charset="0"/>
              </a:rPr>
              <a:t>রাষ্ট্রপতির ক্ষমতা ও কার্যাবলি</a:t>
            </a:r>
            <a:endParaRPr lang="en-US" sz="4400" b="1" dirty="0">
              <a:solidFill>
                <a:srgbClr val="66FFFF"/>
              </a:solidFill>
              <a:latin typeface="NikoshBAN" panose="02000000000000000000" pitchFamily="2" charset="0"/>
              <a:cs typeface="NikoshBAN" panose="02000000000000000000" pitchFamily="2" charset="0"/>
            </a:endParaRPr>
          </a:p>
        </p:txBody>
      </p:sp>
      <p:sp>
        <p:nvSpPr>
          <p:cNvPr id="4" name="Round Same Side Corner Rectangle 3"/>
          <p:cNvSpPr/>
          <p:nvPr/>
        </p:nvSpPr>
        <p:spPr>
          <a:xfrm>
            <a:off x="2763370" y="5876362"/>
            <a:ext cx="6871447" cy="820273"/>
          </a:xfrm>
          <a:prstGeom prst="round2SameRect">
            <a:avLst/>
          </a:prstGeom>
          <a:no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400" b="1" dirty="0" smtClean="0">
                <a:solidFill>
                  <a:schemeClr val="accent1">
                    <a:lumMod val="75000"/>
                  </a:schemeClr>
                </a:solidFill>
                <a:latin typeface="NikoshBAN" panose="02000000000000000000" pitchFamily="2" charset="0"/>
                <a:cs typeface="NikoshBAN" panose="02000000000000000000" pitchFamily="2" charset="0"/>
              </a:rPr>
              <a:t>জরুরি অবস্থা ঘোষণা করার ক্ষমতা</a:t>
            </a:r>
            <a:endParaRPr lang="en-US" sz="4400" b="1" dirty="0">
              <a:solidFill>
                <a:schemeClr val="accent1">
                  <a:lumMod val="75000"/>
                </a:schemeClr>
              </a:solidFill>
              <a:latin typeface="NikoshBAN" panose="02000000000000000000" pitchFamily="2" charset="0"/>
              <a:cs typeface="NikoshBAN" panose="02000000000000000000" pitchFamily="2" charset="0"/>
            </a:endParaRPr>
          </a:p>
        </p:txBody>
      </p:sp>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b="7904"/>
          <a:stretch/>
        </p:blipFill>
        <p:spPr>
          <a:xfrm>
            <a:off x="3953813" y="1331260"/>
            <a:ext cx="4687911" cy="4348323"/>
          </a:xfrm>
          <a:prstGeom prst="rect">
            <a:avLst/>
          </a:prstGeom>
        </p:spPr>
      </p:pic>
    </p:spTree>
    <p:extLst>
      <p:ext uri="{BB962C8B-B14F-4D97-AF65-F5344CB8AC3E}">
        <p14:creationId xmlns:p14="http://schemas.microsoft.com/office/powerpoint/2010/main" val="6229613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1">
          <a:gsLst>
            <a:gs pos="68590">
              <a:srgbClr val="99FF66"/>
            </a:gs>
            <a:gs pos="60737">
              <a:srgbClr val="CFE32A"/>
            </a:gs>
            <a:gs pos="52885">
              <a:srgbClr val="9FC754"/>
            </a:gs>
            <a:gs pos="37180">
              <a:srgbClr val="3F8EA8"/>
            </a:gs>
            <a:gs pos="19000">
              <a:schemeClr val="accent6">
                <a:lumMod val="75000"/>
              </a:schemeClr>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sp>
        <p:nvSpPr>
          <p:cNvPr id="2" name="Horizontal Scroll 1"/>
          <p:cNvSpPr/>
          <p:nvPr/>
        </p:nvSpPr>
        <p:spPr>
          <a:xfrm>
            <a:off x="2931459" y="147918"/>
            <a:ext cx="6535270" cy="1183342"/>
          </a:xfrm>
          <a:prstGeom prst="horizontalScroll">
            <a:avLst/>
          </a:prstGeom>
          <a:noFill/>
          <a:ln w="38100">
            <a:solidFill>
              <a:srgbClr val="99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400" b="1" dirty="0" smtClean="0">
                <a:solidFill>
                  <a:srgbClr val="66FFFF"/>
                </a:solidFill>
                <a:latin typeface="NikoshBAN" panose="02000000000000000000" pitchFamily="2" charset="0"/>
                <a:cs typeface="NikoshBAN" panose="02000000000000000000" pitchFamily="2" charset="0"/>
              </a:rPr>
              <a:t>রাষ্ট্রপতির ক্ষমতা ও কার্যাবলি</a:t>
            </a:r>
            <a:endParaRPr lang="en-US" sz="4400" b="1" dirty="0">
              <a:solidFill>
                <a:srgbClr val="66FFFF"/>
              </a:solidFill>
              <a:latin typeface="NikoshBAN" panose="02000000000000000000" pitchFamily="2" charset="0"/>
              <a:cs typeface="NikoshBAN" panose="02000000000000000000" pitchFamily="2" charset="0"/>
            </a:endParaRPr>
          </a:p>
        </p:txBody>
      </p:sp>
      <p:sp>
        <p:nvSpPr>
          <p:cNvPr id="4" name="Round Same Side Corner Rectangle 3"/>
          <p:cNvSpPr/>
          <p:nvPr/>
        </p:nvSpPr>
        <p:spPr>
          <a:xfrm>
            <a:off x="2763370" y="5876362"/>
            <a:ext cx="6871447" cy="820273"/>
          </a:xfrm>
          <a:prstGeom prst="round2SameRect">
            <a:avLst/>
          </a:prstGeom>
          <a:no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400" b="1" dirty="0" smtClean="0">
                <a:solidFill>
                  <a:schemeClr val="accent1">
                    <a:lumMod val="75000"/>
                  </a:schemeClr>
                </a:solidFill>
                <a:latin typeface="NikoshBAN" panose="02000000000000000000" pitchFamily="2" charset="0"/>
                <a:cs typeface="NikoshBAN" panose="02000000000000000000" pitchFamily="2" charset="0"/>
              </a:rPr>
              <a:t>সংসদ ভেংগে দেয়ার ক্ষমতা</a:t>
            </a:r>
            <a:endParaRPr lang="en-US" sz="4400" b="1" dirty="0">
              <a:solidFill>
                <a:schemeClr val="accent1">
                  <a:lumMod val="75000"/>
                </a:schemeClr>
              </a:solidFill>
              <a:latin typeface="NikoshBAN" panose="02000000000000000000" pitchFamily="2" charset="0"/>
              <a:cs typeface="NikoshBAN" panose="02000000000000000000" pitchFamily="2"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97596" y="1657372"/>
            <a:ext cx="6369133" cy="3738876"/>
          </a:xfrm>
          <a:prstGeom prst="rect">
            <a:avLst/>
          </a:prstGeom>
        </p:spPr>
      </p:pic>
    </p:spTree>
    <p:extLst>
      <p:ext uri="{BB962C8B-B14F-4D97-AF65-F5344CB8AC3E}">
        <p14:creationId xmlns:p14="http://schemas.microsoft.com/office/powerpoint/2010/main" val="4080367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1">
          <a:gsLst>
            <a:gs pos="68590">
              <a:srgbClr val="99FF66"/>
            </a:gs>
            <a:gs pos="60737">
              <a:srgbClr val="CFE32A"/>
            </a:gs>
            <a:gs pos="52885">
              <a:srgbClr val="9FC754"/>
            </a:gs>
            <a:gs pos="37180">
              <a:srgbClr val="3F8EA8"/>
            </a:gs>
            <a:gs pos="19000">
              <a:schemeClr val="accent6">
                <a:lumMod val="75000"/>
              </a:schemeClr>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sp>
        <p:nvSpPr>
          <p:cNvPr id="2" name="Horizontal Scroll 1"/>
          <p:cNvSpPr/>
          <p:nvPr/>
        </p:nvSpPr>
        <p:spPr>
          <a:xfrm>
            <a:off x="2931459" y="147918"/>
            <a:ext cx="6535270" cy="1183342"/>
          </a:xfrm>
          <a:prstGeom prst="horizontalScroll">
            <a:avLst/>
          </a:prstGeom>
          <a:noFill/>
          <a:ln w="38100">
            <a:solidFill>
              <a:srgbClr val="99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400" b="1" dirty="0" smtClean="0">
                <a:solidFill>
                  <a:srgbClr val="66FFFF"/>
                </a:solidFill>
                <a:latin typeface="NikoshBAN" panose="02000000000000000000" pitchFamily="2" charset="0"/>
                <a:cs typeface="NikoshBAN" panose="02000000000000000000" pitchFamily="2" charset="0"/>
              </a:rPr>
              <a:t>রাষ্ট্রপতির ক্ষমতা ও কার্যাবলি</a:t>
            </a:r>
            <a:endParaRPr lang="en-US" sz="4400" b="1" dirty="0">
              <a:solidFill>
                <a:srgbClr val="66FFFF"/>
              </a:solidFill>
              <a:latin typeface="NikoshBAN" panose="02000000000000000000" pitchFamily="2" charset="0"/>
              <a:cs typeface="NikoshBAN" panose="02000000000000000000" pitchFamily="2" charset="0"/>
            </a:endParaRPr>
          </a:p>
        </p:txBody>
      </p:sp>
      <p:sp>
        <p:nvSpPr>
          <p:cNvPr id="4" name="Round Same Side Corner Rectangle 3"/>
          <p:cNvSpPr/>
          <p:nvPr/>
        </p:nvSpPr>
        <p:spPr>
          <a:xfrm>
            <a:off x="2763370" y="5876362"/>
            <a:ext cx="6871447" cy="820273"/>
          </a:xfrm>
          <a:prstGeom prst="round2SameRect">
            <a:avLst/>
          </a:prstGeom>
          <a:no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400" b="1" dirty="0" smtClean="0">
                <a:solidFill>
                  <a:schemeClr val="accent1">
                    <a:lumMod val="75000"/>
                  </a:schemeClr>
                </a:solidFill>
                <a:latin typeface="NikoshBAN" panose="02000000000000000000" pitchFamily="2" charset="0"/>
                <a:cs typeface="NikoshBAN" panose="02000000000000000000" pitchFamily="2" charset="0"/>
              </a:rPr>
              <a:t>অধ্যাদেশ প্রণয়ন সংক্রান্ত ক্ষমতা</a:t>
            </a:r>
            <a:endParaRPr lang="en-US" sz="4400" b="1" dirty="0">
              <a:solidFill>
                <a:schemeClr val="accent1">
                  <a:lumMod val="75000"/>
                </a:schemeClr>
              </a:solidFill>
              <a:latin typeface="NikoshBAN" panose="02000000000000000000" pitchFamily="2" charset="0"/>
              <a:cs typeface="NikoshBAN" panose="02000000000000000000" pitchFamily="2"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48785" y="1712891"/>
            <a:ext cx="4909657" cy="3760630"/>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7948" y="1712891"/>
            <a:ext cx="5680838" cy="3760630"/>
          </a:xfrm>
          <a:prstGeom prst="rect">
            <a:avLst/>
          </a:prstGeom>
        </p:spPr>
      </p:pic>
    </p:spTree>
    <p:extLst>
      <p:ext uri="{BB962C8B-B14F-4D97-AF65-F5344CB8AC3E}">
        <p14:creationId xmlns:p14="http://schemas.microsoft.com/office/powerpoint/2010/main" val="5539761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73454">
              <a:srgbClr val="FFFF00"/>
            </a:gs>
            <a:gs pos="9735">
              <a:srgbClr val="7030A0"/>
            </a:gs>
            <a:gs pos="20000">
              <a:srgbClr val="00B050"/>
            </a:gs>
            <a:gs pos="50000">
              <a:srgbClr val="FF33CC"/>
            </a:gs>
            <a:gs pos="87000">
              <a:schemeClr val="accent4">
                <a:lumMod val="60000"/>
                <a:lumOff val="40000"/>
              </a:schemeClr>
            </a:gs>
            <a:gs pos="100000">
              <a:srgbClr val="00B0F0"/>
            </a:gs>
          </a:gsLst>
          <a:lin ang="6120000" scaled="1"/>
        </a:gradFill>
        <a:effectLst/>
      </p:bgPr>
    </p:bg>
    <p:spTree>
      <p:nvGrpSpPr>
        <p:cNvPr id="1" name=""/>
        <p:cNvGrpSpPr/>
        <p:nvPr/>
      </p:nvGrpSpPr>
      <p:grpSpPr>
        <a:xfrm>
          <a:off x="0" y="0"/>
          <a:ext cx="0" cy="0"/>
          <a:chOff x="0" y="0"/>
          <a:chExt cx="0" cy="0"/>
        </a:xfrm>
      </p:grpSpPr>
      <p:sp>
        <p:nvSpPr>
          <p:cNvPr id="3" name="Folded Corner 2"/>
          <p:cNvSpPr/>
          <p:nvPr/>
        </p:nvSpPr>
        <p:spPr>
          <a:xfrm>
            <a:off x="5962917" y="685800"/>
            <a:ext cx="5994043" cy="6172200"/>
          </a:xfrm>
          <a:prstGeom prst="foldedCorner">
            <a:avLst/>
          </a:prstGeom>
          <a:noFill/>
        </p:spPr>
        <p:style>
          <a:lnRef idx="1">
            <a:schemeClr val="accent2"/>
          </a:lnRef>
          <a:fillRef idx="2">
            <a:schemeClr val="accent2"/>
          </a:fillRef>
          <a:effectRef idx="1">
            <a:schemeClr val="accent2"/>
          </a:effectRef>
          <a:fontRef idx="minor">
            <a:schemeClr val="dk1"/>
          </a:fontRef>
        </p:style>
        <p:txBody>
          <a:bodyPr rtlCol="0" anchor="ctr"/>
          <a:lstStyle/>
          <a:p>
            <a:r>
              <a:rPr lang="bn-IN" sz="4400" dirty="0" smtClean="0">
                <a:solidFill>
                  <a:srgbClr val="0033CC"/>
                </a:solidFill>
                <a:latin typeface="NikoshBAN" panose="02000000000000000000" pitchFamily="2" charset="0"/>
                <a:cs typeface="NikoshBAN" panose="02000000000000000000" pitchFamily="2" charset="0"/>
              </a:rPr>
              <a:t>উম্মে ফাতেমা</a:t>
            </a:r>
          </a:p>
          <a:p>
            <a:r>
              <a:rPr lang="bn-IN" sz="4400" dirty="0" smtClean="0">
                <a:solidFill>
                  <a:srgbClr val="0033CC"/>
                </a:solidFill>
                <a:latin typeface="NikoshBAN" panose="02000000000000000000" pitchFamily="2" charset="0"/>
                <a:cs typeface="NikoshBAN" panose="02000000000000000000" pitchFamily="2" charset="0"/>
              </a:rPr>
              <a:t>প্রভাষক</a:t>
            </a:r>
          </a:p>
          <a:p>
            <a:r>
              <a:rPr lang="bn-IN" sz="4400" dirty="0" smtClean="0">
                <a:solidFill>
                  <a:srgbClr val="0033CC"/>
                </a:solidFill>
                <a:latin typeface="NikoshBAN" panose="02000000000000000000" pitchFamily="2" charset="0"/>
                <a:cs typeface="NikoshBAN" panose="02000000000000000000" pitchFamily="2" charset="0"/>
              </a:rPr>
              <a:t>রাষ্ট্রবিজ্ঞান বিভাগ</a:t>
            </a:r>
          </a:p>
          <a:p>
            <a:r>
              <a:rPr lang="bn-IN" sz="4400" dirty="0" smtClean="0">
                <a:solidFill>
                  <a:srgbClr val="0033CC"/>
                </a:solidFill>
                <a:latin typeface="NikoshBAN" panose="02000000000000000000" pitchFamily="2" charset="0"/>
                <a:cs typeface="NikoshBAN" panose="02000000000000000000" pitchFamily="2" charset="0"/>
              </a:rPr>
              <a:t>হুলাইন ছালেহ নূর ডিগ্রি কলেজ</a:t>
            </a:r>
          </a:p>
          <a:p>
            <a:r>
              <a:rPr lang="bn-IN" sz="4400" dirty="0" smtClean="0">
                <a:solidFill>
                  <a:srgbClr val="0033CC"/>
                </a:solidFill>
                <a:latin typeface="NikoshBAN" panose="02000000000000000000" pitchFamily="2" charset="0"/>
                <a:cs typeface="NikoshBAN" panose="02000000000000000000" pitchFamily="2" charset="0"/>
              </a:rPr>
              <a:t>পটিয়া,চট্টগ্রাম।</a:t>
            </a:r>
            <a:endParaRPr lang="en-US" sz="4400" dirty="0">
              <a:solidFill>
                <a:srgbClr val="0033CC"/>
              </a:solidFill>
              <a:latin typeface="NikoshBAN" panose="02000000000000000000" pitchFamily="2" charset="0"/>
              <a:cs typeface="NikoshBAN" panose="02000000000000000000" pitchFamily="2" charset="0"/>
            </a:endParaRPr>
          </a:p>
        </p:txBody>
      </p:sp>
      <p:sp>
        <p:nvSpPr>
          <p:cNvPr id="5" name="Snip Same Side Corner Rectangle 4"/>
          <p:cNvSpPr/>
          <p:nvPr/>
        </p:nvSpPr>
        <p:spPr>
          <a:xfrm>
            <a:off x="381000" y="381000"/>
            <a:ext cx="838200" cy="6019800"/>
          </a:xfrm>
          <a:prstGeom prst="snip2SameRect">
            <a:avLst/>
          </a:prstGeom>
        </p:spPr>
        <p:style>
          <a:lnRef idx="0">
            <a:schemeClr val="dk1"/>
          </a:lnRef>
          <a:fillRef idx="3">
            <a:schemeClr val="dk1"/>
          </a:fillRef>
          <a:effectRef idx="3">
            <a:schemeClr val="dk1"/>
          </a:effectRef>
          <a:fontRef idx="minor">
            <a:schemeClr val="lt1"/>
          </a:fontRef>
        </p:style>
        <p:txBody>
          <a:bodyPr rtlCol="0" anchor="ctr"/>
          <a:lstStyle/>
          <a:p>
            <a:pPr algn="ctr"/>
            <a:r>
              <a:rPr lang="bn-IN" sz="4000" dirty="0" smtClean="0">
                <a:solidFill>
                  <a:srgbClr val="00FF99"/>
                </a:solidFill>
                <a:latin typeface="NikoshBAN" panose="02000000000000000000" pitchFamily="2" charset="0"/>
                <a:cs typeface="NikoshBAN" panose="02000000000000000000" pitchFamily="2" charset="0"/>
              </a:rPr>
              <a:t>শি</a:t>
            </a:r>
          </a:p>
          <a:p>
            <a:pPr algn="ctr"/>
            <a:r>
              <a:rPr lang="bn-IN" sz="4000" dirty="0" smtClean="0">
                <a:solidFill>
                  <a:srgbClr val="00FF99"/>
                </a:solidFill>
                <a:latin typeface="NikoshBAN" panose="02000000000000000000" pitchFamily="2" charset="0"/>
                <a:cs typeface="NikoshBAN" panose="02000000000000000000" pitchFamily="2" charset="0"/>
              </a:rPr>
              <a:t>ক্ষ</a:t>
            </a:r>
          </a:p>
          <a:p>
            <a:pPr algn="ctr"/>
            <a:r>
              <a:rPr lang="bn-IN" sz="4000" dirty="0" smtClean="0">
                <a:solidFill>
                  <a:srgbClr val="00FF99"/>
                </a:solidFill>
                <a:latin typeface="NikoshBAN" panose="02000000000000000000" pitchFamily="2" charset="0"/>
                <a:cs typeface="NikoshBAN" panose="02000000000000000000" pitchFamily="2" charset="0"/>
              </a:rPr>
              <a:t>ক</a:t>
            </a:r>
          </a:p>
          <a:p>
            <a:pPr algn="ctr"/>
            <a:endParaRPr lang="bn-IN" sz="4000" dirty="0">
              <a:solidFill>
                <a:srgbClr val="00FF99"/>
              </a:solidFill>
              <a:latin typeface="NikoshBAN" panose="02000000000000000000" pitchFamily="2" charset="0"/>
              <a:cs typeface="NikoshBAN" panose="02000000000000000000" pitchFamily="2" charset="0"/>
            </a:endParaRPr>
          </a:p>
          <a:p>
            <a:pPr algn="ctr"/>
            <a:r>
              <a:rPr lang="bn-IN" sz="4000" dirty="0" smtClean="0">
                <a:solidFill>
                  <a:srgbClr val="00FF99"/>
                </a:solidFill>
                <a:latin typeface="NikoshBAN" panose="02000000000000000000" pitchFamily="2" charset="0"/>
                <a:cs typeface="NikoshBAN" panose="02000000000000000000" pitchFamily="2" charset="0"/>
              </a:rPr>
              <a:t>প</a:t>
            </a:r>
          </a:p>
          <a:p>
            <a:pPr algn="ctr"/>
            <a:r>
              <a:rPr lang="bn-IN" sz="4000" dirty="0" smtClean="0">
                <a:solidFill>
                  <a:srgbClr val="00FF99"/>
                </a:solidFill>
                <a:latin typeface="NikoshBAN" panose="02000000000000000000" pitchFamily="2" charset="0"/>
                <a:cs typeface="NikoshBAN" panose="02000000000000000000" pitchFamily="2" charset="0"/>
              </a:rPr>
              <a:t>রি</a:t>
            </a:r>
          </a:p>
          <a:p>
            <a:pPr algn="ctr"/>
            <a:r>
              <a:rPr lang="bn-IN" sz="4000" dirty="0" smtClean="0">
                <a:solidFill>
                  <a:srgbClr val="00FF99"/>
                </a:solidFill>
                <a:latin typeface="NikoshBAN" panose="02000000000000000000" pitchFamily="2" charset="0"/>
                <a:cs typeface="NikoshBAN" panose="02000000000000000000" pitchFamily="2" charset="0"/>
              </a:rPr>
              <a:t>চি</a:t>
            </a:r>
          </a:p>
          <a:p>
            <a:pPr algn="ctr"/>
            <a:r>
              <a:rPr lang="bn-IN" sz="4000" dirty="0" smtClean="0">
                <a:solidFill>
                  <a:srgbClr val="00FF99"/>
                </a:solidFill>
                <a:latin typeface="NikoshBAN" panose="02000000000000000000" pitchFamily="2" charset="0"/>
                <a:cs typeface="NikoshBAN" panose="02000000000000000000" pitchFamily="2" charset="0"/>
              </a:rPr>
              <a:t>তি</a:t>
            </a:r>
            <a:endParaRPr lang="en-US" sz="4000" dirty="0">
              <a:solidFill>
                <a:srgbClr val="00FF99"/>
              </a:solidFill>
              <a:latin typeface="NikoshBAN" panose="02000000000000000000" pitchFamily="2" charset="0"/>
              <a:cs typeface="NikoshBAN" panose="02000000000000000000" pitchFamily="2" charset="0"/>
            </a:endParaRPr>
          </a:p>
        </p:txBody>
      </p:sp>
      <p:sp>
        <p:nvSpPr>
          <p:cNvPr id="6" name="Plaque 5"/>
          <p:cNvSpPr/>
          <p:nvPr/>
        </p:nvSpPr>
        <p:spPr>
          <a:xfrm>
            <a:off x="1725768" y="1243055"/>
            <a:ext cx="3850783" cy="4565317"/>
          </a:xfrm>
          <a:prstGeom prst="plaque">
            <a:avLst/>
          </a:prstGeom>
          <a:blipFill dpi="0" rotWithShape="1">
            <a:blip r:embed="rId2" cstate="print">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41654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4" presetClass="emph" presetSubtype="0" fill="hold" grpId="0" nodeType="clickEffect">
                                  <p:stCondLst>
                                    <p:cond delay="0"/>
                                  </p:stCondLst>
                                  <p:iterate type="lt">
                                    <p:tmPct val="10000"/>
                                  </p:iterate>
                                  <p:childTnLst>
                                    <p:animMotion origin="layout" path="M 4.16667E-6 0 L 4.16667E-6 -0.07222 " pathEditMode="relative" rAng="0" ptsTypes="AA">
                                      <p:cBhvr>
                                        <p:cTn id="12" dur="250" accel="50000" decel="50000" autoRev="1" fill="hold">
                                          <p:stCondLst>
                                            <p:cond delay="0"/>
                                          </p:stCondLst>
                                        </p:cTn>
                                        <p:tgtEl>
                                          <p:spTgt spid="3"/>
                                        </p:tgtEl>
                                        <p:attrNameLst>
                                          <p:attrName>ppt_x</p:attrName>
                                          <p:attrName>ppt_y</p:attrName>
                                        </p:attrNameLst>
                                      </p:cBhvr>
                                      <p:rCtr x="0" y="-3611"/>
                                    </p:animMotion>
                                    <p:animRot by="1500000">
                                      <p:cBhvr>
                                        <p:cTn id="13" dur="125" fill="hold">
                                          <p:stCondLst>
                                            <p:cond delay="0"/>
                                          </p:stCondLst>
                                        </p:cTn>
                                        <p:tgtEl>
                                          <p:spTgt spid="3"/>
                                        </p:tgtEl>
                                        <p:attrNameLst>
                                          <p:attrName>r</p:attrName>
                                        </p:attrNameLst>
                                      </p:cBhvr>
                                    </p:animRot>
                                    <p:animRot by="-1500000">
                                      <p:cBhvr>
                                        <p:cTn id="14" dur="125" fill="hold">
                                          <p:stCondLst>
                                            <p:cond delay="125"/>
                                          </p:stCondLst>
                                        </p:cTn>
                                        <p:tgtEl>
                                          <p:spTgt spid="3"/>
                                        </p:tgtEl>
                                        <p:attrNameLst>
                                          <p:attrName>r</p:attrName>
                                        </p:attrNameLst>
                                      </p:cBhvr>
                                    </p:animRot>
                                    <p:animRot by="-1500000">
                                      <p:cBhvr>
                                        <p:cTn id="15" dur="125" fill="hold">
                                          <p:stCondLst>
                                            <p:cond delay="250"/>
                                          </p:stCondLst>
                                        </p:cTn>
                                        <p:tgtEl>
                                          <p:spTgt spid="3"/>
                                        </p:tgtEl>
                                        <p:attrNameLst>
                                          <p:attrName>r</p:attrName>
                                        </p:attrNameLst>
                                      </p:cBhvr>
                                    </p:animRot>
                                    <p:animRot by="1500000">
                                      <p:cBhvr>
                                        <p:cTn id="16" dur="125" fill="hold">
                                          <p:stCondLst>
                                            <p:cond delay="375"/>
                                          </p:stCondLst>
                                        </p:cTn>
                                        <p:tgtEl>
                                          <p:spTgt spid="3"/>
                                        </p:tgtEl>
                                        <p:attrNameLst>
                                          <p:attrName>r</p:attrName>
                                        </p:attrNameLst>
                                      </p:cBhvr>
                                    </p:animRot>
                                  </p:childTnLst>
                                </p:cTn>
                              </p:par>
                            </p:childTnLst>
                          </p:cTn>
                        </p:par>
                      </p:childTnLst>
                    </p:cTn>
                  </p:par>
                  <p:par>
                    <p:cTn id="17" fill="hold">
                      <p:stCondLst>
                        <p:cond delay="indefinite"/>
                      </p:stCondLst>
                      <p:childTnLst>
                        <p:par>
                          <p:cTn id="18" fill="hold">
                            <p:stCondLst>
                              <p:cond delay="0"/>
                            </p:stCondLst>
                            <p:childTnLst>
                              <p:par>
                                <p:cTn id="19" presetID="32" presetClass="emph" presetSubtype="0" fill="hold" grpId="0" nodeType="clickEffect">
                                  <p:stCondLst>
                                    <p:cond delay="0"/>
                                  </p:stCondLst>
                                  <p:childTnLst>
                                    <p:animRot by="120000">
                                      <p:cBhvr>
                                        <p:cTn id="20" dur="100" fill="hold">
                                          <p:stCondLst>
                                            <p:cond delay="0"/>
                                          </p:stCondLst>
                                        </p:cTn>
                                        <p:tgtEl>
                                          <p:spTgt spid="6"/>
                                        </p:tgtEl>
                                        <p:attrNameLst>
                                          <p:attrName>r</p:attrName>
                                        </p:attrNameLst>
                                      </p:cBhvr>
                                    </p:animRot>
                                    <p:animRot by="-240000">
                                      <p:cBhvr>
                                        <p:cTn id="21" dur="200" fill="hold">
                                          <p:stCondLst>
                                            <p:cond delay="200"/>
                                          </p:stCondLst>
                                        </p:cTn>
                                        <p:tgtEl>
                                          <p:spTgt spid="6"/>
                                        </p:tgtEl>
                                        <p:attrNameLst>
                                          <p:attrName>r</p:attrName>
                                        </p:attrNameLst>
                                      </p:cBhvr>
                                    </p:animRot>
                                    <p:animRot by="240000">
                                      <p:cBhvr>
                                        <p:cTn id="22" dur="200" fill="hold">
                                          <p:stCondLst>
                                            <p:cond delay="400"/>
                                          </p:stCondLst>
                                        </p:cTn>
                                        <p:tgtEl>
                                          <p:spTgt spid="6"/>
                                        </p:tgtEl>
                                        <p:attrNameLst>
                                          <p:attrName>r</p:attrName>
                                        </p:attrNameLst>
                                      </p:cBhvr>
                                    </p:animRot>
                                    <p:animRot by="-240000">
                                      <p:cBhvr>
                                        <p:cTn id="23" dur="200" fill="hold">
                                          <p:stCondLst>
                                            <p:cond delay="600"/>
                                          </p:stCondLst>
                                        </p:cTn>
                                        <p:tgtEl>
                                          <p:spTgt spid="6"/>
                                        </p:tgtEl>
                                        <p:attrNameLst>
                                          <p:attrName>r</p:attrName>
                                        </p:attrNameLst>
                                      </p:cBhvr>
                                    </p:animRot>
                                    <p:animRot by="120000">
                                      <p:cBhvr>
                                        <p:cTn id="24" dur="200" fill="hold">
                                          <p:stCondLst>
                                            <p:cond delay="800"/>
                                          </p:stCondLst>
                                        </p:cTn>
                                        <p:tgtEl>
                                          <p:spTgt spid="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1">
          <a:gsLst>
            <a:gs pos="68590">
              <a:srgbClr val="99FF66"/>
            </a:gs>
            <a:gs pos="60737">
              <a:srgbClr val="CFE32A"/>
            </a:gs>
            <a:gs pos="52885">
              <a:srgbClr val="9FC754"/>
            </a:gs>
            <a:gs pos="37180">
              <a:srgbClr val="66FF33"/>
            </a:gs>
            <a:gs pos="19000">
              <a:srgbClr val="009900"/>
            </a:gs>
            <a:gs pos="100000">
              <a:srgbClr val="CCFF66"/>
            </a:gs>
          </a:gsLst>
          <a:lin ang="6120000" scaled="1"/>
        </a:gradFill>
        <a:effectLst/>
      </p:bgPr>
    </p:bg>
    <p:spTree>
      <p:nvGrpSpPr>
        <p:cNvPr id="1" name=""/>
        <p:cNvGrpSpPr/>
        <p:nvPr/>
      </p:nvGrpSpPr>
      <p:grpSpPr>
        <a:xfrm>
          <a:off x="0" y="0"/>
          <a:ext cx="0" cy="0"/>
          <a:chOff x="0" y="0"/>
          <a:chExt cx="0" cy="0"/>
        </a:xfrm>
      </p:grpSpPr>
      <p:sp>
        <p:nvSpPr>
          <p:cNvPr id="5" name="Curved Up Ribbon 4"/>
          <p:cNvSpPr/>
          <p:nvPr/>
        </p:nvSpPr>
        <p:spPr>
          <a:xfrm>
            <a:off x="939419" y="1196978"/>
            <a:ext cx="2917804" cy="1089212"/>
          </a:xfrm>
          <a:prstGeom prst="ellipseRibbon2">
            <a:avLst>
              <a:gd name="adj1" fmla="val 16408"/>
              <a:gd name="adj2" fmla="val 100000"/>
              <a:gd name="adj3" fmla="val 21630"/>
            </a:avLst>
          </a:prstGeom>
          <a:noFill/>
          <a:ln w="38100">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400" b="1" dirty="0" smtClean="0">
                <a:solidFill>
                  <a:schemeClr val="accent6">
                    <a:lumMod val="75000"/>
                  </a:schemeClr>
                </a:solidFill>
                <a:latin typeface="NikoshBAN" panose="02000000000000000000" pitchFamily="2" charset="0"/>
                <a:cs typeface="NikoshBAN" panose="02000000000000000000" pitchFamily="2" charset="0"/>
              </a:rPr>
              <a:t>বাড়ীর কাজ</a:t>
            </a:r>
            <a:endParaRPr lang="en-US" sz="4400" b="1" dirty="0">
              <a:solidFill>
                <a:schemeClr val="accent6">
                  <a:lumMod val="75000"/>
                </a:schemeClr>
              </a:solidFill>
              <a:latin typeface="NikoshBAN" panose="02000000000000000000" pitchFamily="2" charset="0"/>
              <a:cs typeface="NikoshBAN" panose="02000000000000000000" pitchFamily="2" charset="0"/>
            </a:endParaRPr>
          </a:p>
        </p:txBody>
      </p:sp>
      <p:sp>
        <p:nvSpPr>
          <p:cNvPr id="6" name="Flowchart: Manual Operation 5"/>
          <p:cNvSpPr/>
          <p:nvPr/>
        </p:nvSpPr>
        <p:spPr>
          <a:xfrm>
            <a:off x="282596" y="3845858"/>
            <a:ext cx="11604604" cy="2662518"/>
          </a:xfrm>
          <a:prstGeom prst="flowChartManualOperation">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000" dirty="0" smtClean="0">
                <a:solidFill>
                  <a:schemeClr val="bg1"/>
                </a:solidFill>
                <a:latin typeface="NikoshBAN" panose="02000000000000000000" pitchFamily="2" charset="0"/>
                <a:cs typeface="NikoshBAN" panose="02000000000000000000" pitchFamily="2" charset="0"/>
              </a:rPr>
              <a:t>রাষ্ট্রপতির শাস্তিমূলক ব্যবস্থা পুনঃবিবেচনার ক্ষমতা ন্যায়বিচার প্রতিষ্ঠায় সহায়ক-</a:t>
            </a:r>
          </a:p>
          <a:p>
            <a:pPr algn="ctr"/>
            <a:r>
              <a:rPr lang="bn-IN" sz="4000" dirty="0" smtClean="0">
                <a:solidFill>
                  <a:schemeClr val="bg1"/>
                </a:solidFill>
                <a:latin typeface="NikoshBAN" panose="02000000000000000000" pitchFamily="2" charset="0"/>
                <a:cs typeface="NikoshBAN" panose="02000000000000000000" pitchFamily="2" charset="0"/>
              </a:rPr>
              <a:t>তুমি কি এই বক্তব্য সমর্থন করো?যুক্তি দাও।</a:t>
            </a:r>
            <a:endParaRPr lang="en-US" sz="4000" dirty="0">
              <a:solidFill>
                <a:schemeClr val="bg1"/>
              </a:solidFill>
              <a:latin typeface="NikoshBAN" panose="02000000000000000000" pitchFamily="2" charset="0"/>
              <a:cs typeface="NikoshBAN" panose="02000000000000000000" pitchFamily="2"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39021" y="0"/>
            <a:ext cx="5293621" cy="3781158"/>
          </a:xfrm>
          <a:prstGeom prst="rect">
            <a:avLst/>
          </a:prstGeom>
        </p:spPr>
      </p:pic>
    </p:spTree>
    <p:extLst>
      <p:ext uri="{BB962C8B-B14F-4D97-AF65-F5344CB8AC3E}">
        <p14:creationId xmlns:p14="http://schemas.microsoft.com/office/powerpoint/2010/main" val="39809900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rotWithShape="1">
          <a:gsLst>
            <a:gs pos="68590">
              <a:srgbClr val="99FF66"/>
            </a:gs>
            <a:gs pos="60737">
              <a:srgbClr val="CFE32A"/>
            </a:gs>
            <a:gs pos="52885">
              <a:srgbClr val="9FC754"/>
            </a:gs>
            <a:gs pos="37180">
              <a:srgbClr val="66FF33"/>
            </a:gs>
            <a:gs pos="19000">
              <a:srgbClr val="009900"/>
            </a:gs>
            <a:gs pos="100000">
              <a:srgbClr val="CCFF66"/>
            </a:gs>
          </a:gsLst>
          <a:lin ang="6120000" scaled="1"/>
        </a:gradFill>
        <a:effectLst/>
      </p:bgPr>
    </p:bg>
    <p:spTree>
      <p:nvGrpSpPr>
        <p:cNvPr id="1" name=""/>
        <p:cNvGrpSpPr/>
        <p:nvPr/>
      </p:nvGrpSpPr>
      <p:grpSpPr>
        <a:xfrm>
          <a:off x="0" y="0"/>
          <a:ext cx="0" cy="0"/>
          <a:chOff x="0" y="0"/>
          <a:chExt cx="0" cy="0"/>
        </a:xfrm>
      </p:grpSpPr>
      <p:sp>
        <p:nvSpPr>
          <p:cNvPr id="4" name="TextBox 3"/>
          <p:cNvSpPr txBox="1"/>
          <p:nvPr/>
        </p:nvSpPr>
        <p:spPr>
          <a:xfrm>
            <a:off x="4275786" y="-38639"/>
            <a:ext cx="3400022" cy="1015663"/>
          </a:xfrm>
          <a:prstGeom prst="rect">
            <a:avLst/>
          </a:prstGeom>
          <a:noFill/>
        </p:spPr>
        <p:txBody>
          <a:bodyPr wrap="square" rtlCol="0">
            <a:spAutoFit/>
          </a:bodyPr>
          <a:lstStyle/>
          <a:p>
            <a:pPr algn="ctr"/>
            <a:r>
              <a:rPr lang="en-US" sz="6000" b="1" dirty="0" err="1" smtClean="0">
                <a:blipFill dpi="0" rotWithShape="1">
                  <a:blip r:embed="rId3">
                    <a:extLst>
                      <a:ext uri="{28A0092B-C50C-407E-A947-70E740481C1C}">
                        <a14:useLocalDpi xmlns:a14="http://schemas.microsoft.com/office/drawing/2010/main" val="0"/>
                      </a:ext>
                    </a:extLst>
                  </a:blip>
                  <a:srcRect/>
                  <a:stretch>
                    <a:fillRect/>
                  </a:stretch>
                </a:blip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মূল্যায়ন</a:t>
            </a:r>
            <a:endParaRPr lang="en-US" sz="6000" b="1" dirty="0">
              <a:blipFill dpi="0" rotWithShape="1">
                <a:blip r:embed="rId3">
                  <a:extLst>
                    <a:ext uri="{28A0092B-C50C-407E-A947-70E740481C1C}">
                      <a14:useLocalDpi xmlns:a14="http://schemas.microsoft.com/office/drawing/2010/main" val="0"/>
                    </a:ext>
                  </a:extLst>
                </a:blip>
                <a:srcRect/>
                <a:stretch>
                  <a:fillRect/>
                </a:stretch>
              </a:blip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
        <p:nvSpPr>
          <p:cNvPr id="7" name="Rectangle 6"/>
          <p:cNvSpPr/>
          <p:nvPr/>
        </p:nvSpPr>
        <p:spPr>
          <a:xfrm>
            <a:off x="870542" y="1249275"/>
            <a:ext cx="10513078" cy="16427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3200" dirty="0" err="1" smtClean="0">
                <a:solidFill>
                  <a:schemeClr val="bg1"/>
                </a:solidFill>
                <a:latin typeface="NikoshBAN" panose="02000000000000000000" pitchFamily="2" charset="0"/>
                <a:cs typeface="NikoshBAN" panose="02000000000000000000" pitchFamily="2" charset="0"/>
              </a:rPr>
              <a:t>একজন</a:t>
            </a:r>
            <a:r>
              <a:rPr lang="en-US" sz="3200" dirty="0" smtClean="0">
                <a:solidFill>
                  <a:schemeClr val="bg1"/>
                </a:solidFill>
                <a:latin typeface="NikoshBAN" panose="02000000000000000000" pitchFamily="2" charset="0"/>
                <a:cs typeface="NikoshBAN" panose="02000000000000000000" pitchFamily="2" charset="0"/>
              </a:rPr>
              <a:t> </a:t>
            </a:r>
            <a:r>
              <a:rPr lang="en-US" sz="3200" dirty="0" err="1" smtClean="0">
                <a:solidFill>
                  <a:schemeClr val="bg1"/>
                </a:solidFill>
                <a:latin typeface="NikoshBAN" panose="02000000000000000000" pitchFamily="2" charset="0"/>
                <a:cs typeface="NikoshBAN" panose="02000000000000000000" pitchFamily="2" charset="0"/>
              </a:rPr>
              <a:t>সাবেক</a:t>
            </a:r>
            <a:r>
              <a:rPr lang="en-US" sz="3200" dirty="0" smtClean="0">
                <a:solidFill>
                  <a:schemeClr val="bg1"/>
                </a:solidFill>
                <a:latin typeface="NikoshBAN" panose="02000000000000000000" pitchFamily="2" charset="0"/>
                <a:cs typeface="NikoshBAN" panose="02000000000000000000" pitchFamily="2" charset="0"/>
              </a:rPr>
              <a:t> </a:t>
            </a:r>
            <a:r>
              <a:rPr lang="en-US" sz="3200" dirty="0" err="1" smtClean="0">
                <a:solidFill>
                  <a:schemeClr val="bg1"/>
                </a:solidFill>
                <a:latin typeface="NikoshBAN" panose="02000000000000000000" pitchFamily="2" charset="0"/>
                <a:cs typeface="NikoshBAN" panose="02000000000000000000" pitchFamily="2" charset="0"/>
              </a:rPr>
              <a:t>বিচারপতি</a:t>
            </a:r>
            <a:r>
              <a:rPr lang="en-US" sz="3200" dirty="0" smtClean="0">
                <a:solidFill>
                  <a:schemeClr val="bg1"/>
                </a:solidFill>
                <a:latin typeface="NikoshBAN" panose="02000000000000000000" pitchFamily="2" charset="0"/>
                <a:cs typeface="NikoshBAN" panose="02000000000000000000" pitchFamily="2" charset="0"/>
              </a:rPr>
              <a:t> </a:t>
            </a:r>
            <a:r>
              <a:rPr lang="en-US" sz="3200" dirty="0" err="1" smtClean="0">
                <a:solidFill>
                  <a:schemeClr val="bg1"/>
                </a:solidFill>
                <a:latin typeface="NikoshBAN" panose="02000000000000000000" pitchFamily="2" charset="0"/>
                <a:cs typeface="NikoshBAN" panose="02000000000000000000" pitchFamily="2" charset="0"/>
              </a:rPr>
              <a:t>বলেন</a:t>
            </a:r>
            <a:r>
              <a:rPr lang="en-US" sz="3200" dirty="0" smtClean="0">
                <a:solidFill>
                  <a:schemeClr val="bg1"/>
                </a:solidFill>
                <a:latin typeface="NikoshBAN" panose="02000000000000000000" pitchFamily="2" charset="0"/>
                <a:cs typeface="NikoshBAN" panose="02000000000000000000" pitchFamily="2" charset="0"/>
              </a:rPr>
              <a:t> </a:t>
            </a:r>
            <a:r>
              <a:rPr lang="en-US" sz="3200" dirty="0" err="1" smtClean="0">
                <a:solidFill>
                  <a:schemeClr val="bg1"/>
                </a:solidFill>
                <a:latin typeface="NikoshBAN" panose="02000000000000000000" pitchFamily="2" charset="0"/>
                <a:cs typeface="NikoshBAN" panose="02000000000000000000" pitchFamily="2" charset="0"/>
              </a:rPr>
              <a:t>যে</a:t>
            </a:r>
            <a:r>
              <a:rPr lang="en-US" sz="3200" dirty="0" smtClean="0">
                <a:solidFill>
                  <a:schemeClr val="bg1"/>
                </a:solidFill>
                <a:latin typeface="NikoshBAN" panose="02000000000000000000" pitchFamily="2" charset="0"/>
                <a:cs typeface="NikoshBAN" panose="02000000000000000000" pitchFamily="2" charset="0"/>
              </a:rPr>
              <a:t>, “</a:t>
            </a:r>
            <a:r>
              <a:rPr lang="en-US" sz="3200" dirty="0" err="1" smtClean="0">
                <a:solidFill>
                  <a:schemeClr val="bg1"/>
                </a:solidFill>
                <a:latin typeface="NikoshBAN" panose="02000000000000000000" pitchFamily="2" charset="0"/>
                <a:cs typeface="NikoshBAN" panose="02000000000000000000" pitchFamily="2" charset="0"/>
              </a:rPr>
              <a:t>বাংলাদেশের</a:t>
            </a:r>
            <a:r>
              <a:rPr lang="en-US" sz="3200" dirty="0" smtClean="0">
                <a:solidFill>
                  <a:schemeClr val="bg1"/>
                </a:solidFill>
                <a:latin typeface="NikoshBAN" panose="02000000000000000000" pitchFamily="2" charset="0"/>
                <a:cs typeface="NikoshBAN" panose="02000000000000000000" pitchFamily="2" charset="0"/>
              </a:rPr>
              <a:t> </a:t>
            </a:r>
            <a:r>
              <a:rPr lang="en-US" sz="3200" dirty="0" err="1" smtClean="0">
                <a:solidFill>
                  <a:schemeClr val="bg1"/>
                </a:solidFill>
                <a:latin typeface="NikoshBAN" panose="02000000000000000000" pitchFamily="2" charset="0"/>
                <a:cs typeface="NikoshBAN" panose="02000000000000000000" pitchFamily="2" charset="0"/>
              </a:rPr>
              <a:t>প্রেসিডেন্টের</a:t>
            </a:r>
            <a:r>
              <a:rPr lang="en-US" sz="3200" dirty="0" smtClean="0">
                <a:solidFill>
                  <a:schemeClr val="bg1"/>
                </a:solidFill>
                <a:latin typeface="NikoshBAN" panose="02000000000000000000" pitchFamily="2" charset="0"/>
                <a:cs typeface="NikoshBAN" panose="02000000000000000000" pitchFamily="2" charset="0"/>
              </a:rPr>
              <a:t> </a:t>
            </a:r>
            <a:r>
              <a:rPr lang="en-US" sz="3200" dirty="0" err="1" smtClean="0">
                <a:solidFill>
                  <a:schemeClr val="bg1"/>
                </a:solidFill>
                <a:latin typeface="NikoshBAN" panose="02000000000000000000" pitchFamily="2" charset="0"/>
                <a:cs typeface="NikoshBAN" panose="02000000000000000000" pitchFamily="2" charset="0"/>
              </a:rPr>
              <a:t>কাজ</a:t>
            </a:r>
            <a:r>
              <a:rPr lang="en-US" sz="3200" dirty="0" smtClean="0">
                <a:solidFill>
                  <a:schemeClr val="bg1"/>
                </a:solidFill>
                <a:latin typeface="NikoshBAN" panose="02000000000000000000" pitchFamily="2" charset="0"/>
                <a:cs typeface="NikoshBAN" panose="02000000000000000000" pitchFamily="2" charset="0"/>
              </a:rPr>
              <a:t> </a:t>
            </a:r>
            <a:r>
              <a:rPr lang="en-US" sz="3200" dirty="0" err="1" smtClean="0">
                <a:solidFill>
                  <a:schemeClr val="bg1"/>
                </a:solidFill>
                <a:latin typeface="NikoshBAN" panose="02000000000000000000" pitchFamily="2" charset="0"/>
                <a:cs typeface="NikoshBAN" panose="02000000000000000000" pitchFamily="2" charset="0"/>
              </a:rPr>
              <a:t>হলো</a:t>
            </a:r>
            <a:r>
              <a:rPr lang="en-US" sz="3200" dirty="0" smtClean="0">
                <a:solidFill>
                  <a:schemeClr val="bg1"/>
                </a:solidFill>
                <a:latin typeface="NikoshBAN" panose="02000000000000000000" pitchFamily="2" charset="0"/>
                <a:cs typeface="NikoshBAN" panose="02000000000000000000" pitchFamily="2" charset="0"/>
              </a:rPr>
              <a:t> </a:t>
            </a:r>
            <a:r>
              <a:rPr lang="en-US" sz="3200" dirty="0" err="1" smtClean="0">
                <a:solidFill>
                  <a:schemeClr val="bg1"/>
                </a:solidFill>
                <a:latin typeface="NikoshBAN" panose="02000000000000000000" pitchFamily="2" charset="0"/>
                <a:cs typeface="NikoshBAN" panose="02000000000000000000" pitchFamily="2" charset="0"/>
              </a:rPr>
              <a:t>কবর</a:t>
            </a:r>
            <a:r>
              <a:rPr lang="en-US" sz="3200" dirty="0" smtClean="0">
                <a:solidFill>
                  <a:schemeClr val="bg1"/>
                </a:solidFill>
                <a:latin typeface="NikoshBAN" panose="02000000000000000000" pitchFamily="2" charset="0"/>
                <a:cs typeface="NikoshBAN" panose="02000000000000000000" pitchFamily="2" charset="0"/>
              </a:rPr>
              <a:t> </a:t>
            </a:r>
            <a:r>
              <a:rPr lang="en-US" sz="3200" dirty="0" err="1" smtClean="0">
                <a:solidFill>
                  <a:schemeClr val="bg1"/>
                </a:solidFill>
                <a:latin typeface="NikoshBAN" panose="02000000000000000000" pitchFamily="2" charset="0"/>
                <a:cs typeface="NikoshBAN" panose="02000000000000000000" pitchFamily="2" charset="0"/>
              </a:rPr>
              <a:t>জিয়ারত</a:t>
            </a:r>
            <a:r>
              <a:rPr lang="en-US" sz="3200" dirty="0" smtClean="0">
                <a:solidFill>
                  <a:schemeClr val="bg1"/>
                </a:solidFill>
                <a:latin typeface="NikoshBAN" panose="02000000000000000000" pitchFamily="2" charset="0"/>
                <a:cs typeface="NikoshBAN" panose="02000000000000000000" pitchFamily="2" charset="0"/>
              </a:rPr>
              <a:t> </a:t>
            </a:r>
            <a:r>
              <a:rPr lang="en-US" sz="3200" dirty="0" err="1" smtClean="0">
                <a:solidFill>
                  <a:schemeClr val="bg1"/>
                </a:solidFill>
                <a:latin typeface="NikoshBAN" panose="02000000000000000000" pitchFamily="2" charset="0"/>
                <a:cs typeface="NikoshBAN" panose="02000000000000000000" pitchFamily="2" charset="0"/>
              </a:rPr>
              <a:t>করা</a:t>
            </a:r>
            <a:r>
              <a:rPr lang="en-US" sz="3200" dirty="0" smtClean="0">
                <a:solidFill>
                  <a:schemeClr val="bg1"/>
                </a:solidFill>
                <a:latin typeface="NikoshBAN" panose="02000000000000000000" pitchFamily="2" charset="0"/>
                <a:cs typeface="NikoshBAN" panose="02000000000000000000" pitchFamily="2" charset="0"/>
              </a:rPr>
              <a:t> ও </a:t>
            </a:r>
            <a:r>
              <a:rPr lang="en-US" sz="3200" dirty="0" err="1" smtClean="0">
                <a:solidFill>
                  <a:schemeClr val="bg1"/>
                </a:solidFill>
                <a:latin typeface="NikoshBAN" panose="02000000000000000000" pitchFamily="2" charset="0"/>
                <a:cs typeface="NikoshBAN" panose="02000000000000000000" pitchFamily="2" charset="0"/>
              </a:rPr>
              <a:t>মাজারে</a:t>
            </a:r>
            <a:r>
              <a:rPr lang="en-US" sz="3200" dirty="0" smtClean="0">
                <a:solidFill>
                  <a:schemeClr val="bg1"/>
                </a:solidFill>
                <a:latin typeface="NikoshBAN" panose="02000000000000000000" pitchFamily="2" charset="0"/>
                <a:cs typeface="NikoshBAN" panose="02000000000000000000" pitchFamily="2" charset="0"/>
              </a:rPr>
              <a:t> </a:t>
            </a:r>
            <a:r>
              <a:rPr lang="en-US" sz="3200" dirty="0" err="1" smtClean="0">
                <a:solidFill>
                  <a:schemeClr val="bg1"/>
                </a:solidFill>
                <a:latin typeface="NikoshBAN" panose="02000000000000000000" pitchFamily="2" charset="0"/>
                <a:cs typeface="NikoshBAN" panose="02000000000000000000" pitchFamily="2" charset="0"/>
              </a:rPr>
              <a:t>মাজারে</a:t>
            </a:r>
            <a:r>
              <a:rPr lang="en-US" sz="3200" dirty="0" smtClean="0">
                <a:solidFill>
                  <a:schemeClr val="bg1"/>
                </a:solidFill>
                <a:latin typeface="NikoshBAN" panose="02000000000000000000" pitchFamily="2" charset="0"/>
                <a:cs typeface="NikoshBAN" panose="02000000000000000000" pitchFamily="2" charset="0"/>
              </a:rPr>
              <a:t> </a:t>
            </a:r>
            <a:r>
              <a:rPr lang="en-US" sz="3200" dirty="0" err="1" smtClean="0">
                <a:solidFill>
                  <a:schemeClr val="bg1"/>
                </a:solidFill>
                <a:latin typeface="NikoshBAN" panose="02000000000000000000" pitchFamily="2" charset="0"/>
                <a:cs typeface="NikoshBAN" panose="02000000000000000000" pitchFamily="2" charset="0"/>
              </a:rPr>
              <a:t>ফুল</a:t>
            </a:r>
            <a:r>
              <a:rPr lang="en-US" sz="3200" dirty="0" smtClean="0">
                <a:solidFill>
                  <a:schemeClr val="bg1"/>
                </a:solidFill>
                <a:latin typeface="NikoshBAN" panose="02000000000000000000" pitchFamily="2" charset="0"/>
                <a:cs typeface="NikoshBAN" panose="02000000000000000000" pitchFamily="2" charset="0"/>
              </a:rPr>
              <a:t> </a:t>
            </a:r>
            <a:r>
              <a:rPr lang="en-US" sz="3200" dirty="0" err="1" smtClean="0">
                <a:solidFill>
                  <a:schemeClr val="bg1"/>
                </a:solidFill>
                <a:latin typeface="NikoshBAN" panose="02000000000000000000" pitchFamily="2" charset="0"/>
                <a:cs typeface="NikoshBAN" panose="02000000000000000000" pitchFamily="2" charset="0"/>
              </a:rPr>
              <a:t>দেয়া</a:t>
            </a:r>
            <a:r>
              <a:rPr lang="en-US" sz="3200" dirty="0" smtClean="0">
                <a:solidFill>
                  <a:schemeClr val="bg1"/>
                </a:solidFill>
                <a:latin typeface="NikoshBAN" panose="02000000000000000000" pitchFamily="2" charset="0"/>
                <a:cs typeface="NikoshBAN" panose="02000000000000000000" pitchFamily="2" charset="0"/>
              </a:rPr>
              <a:t>।” </a:t>
            </a:r>
            <a:r>
              <a:rPr lang="en-US" sz="3200" dirty="0" err="1" smtClean="0">
                <a:solidFill>
                  <a:schemeClr val="bg1"/>
                </a:solidFill>
                <a:latin typeface="NikoshBAN" panose="02000000000000000000" pitchFamily="2" charset="0"/>
                <a:cs typeface="NikoshBAN" panose="02000000000000000000" pitchFamily="2" charset="0"/>
              </a:rPr>
              <a:t>কিন্তু</a:t>
            </a:r>
            <a:r>
              <a:rPr lang="en-US" sz="3200" dirty="0" smtClean="0">
                <a:solidFill>
                  <a:schemeClr val="bg1"/>
                </a:solidFill>
                <a:latin typeface="NikoshBAN" panose="02000000000000000000" pitchFamily="2" charset="0"/>
                <a:cs typeface="NikoshBAN" panose="02000000000000000000" pitchFamily="2" charset="0"/>
              </a:rPr>
              <a:t> </a:t>
            </a:r>
            <a:r>
              <a:rPr lang="en-US" sz="3200" dirty="0" err="1" smtClean="0">
                <a:solidFill>
                  <a:schemeClr val="bg1"/>
                </a:solidFill>
                <a:latin typeface="NikoshBAN" panose="02000000000000000000" pitchFamily="2" charset="0"/>
                <a:cs typeface="NikoshBAN" panose="02000000000000000000" pitchFamily="2" charset="0"/>
              </a:rPr>
              <a:t>মার্কিন</a:t>
            </a:r>
            <a:r>
              <a:rPr lang="en-US" sz="3200" dirty="0" smtClean="0">
                <a:solidFill>
                  <a:schemeClr val="bg1"/>
                </a:solidFill>
                <a:latin typeface="NikoshBAN" panose="02000000000000000000" pitchFamily="2" charset="0"/>
                <a:cs typeface="NikoshBAN" panose="02000000000000000000" pitchFamily="2" charset="0"/>
              </a:rPr>
              <a:t> </a:t>
            </a:r>
            <a:r>
              <a:rPr lang="en-US" sz="3200" dirty="0" err="1" smtClean="0">
                <a:solidFill>
                  <a:schemeClr val="bg1"/>
                </a:solidFill>
                <a:latin typeface="NikoshBAN" panose="02000000000000000000" pitchFamily="2" charset="0"/>
                <a:cs typeface="NikoshBAN" panose="02000000000000000000" pitchFamily="2" charset="0"/>
              </a:rPr>
              <a:t>প্রেসিডেন্টের</a:t>
            </a:r>
            <a:r>
              <a:rPr lang="en-US" sz="3200" dirty="0" smtClean="0">
                <a:solidFill>
                  <a:schemeClr val="bg1"/>
                </a:solidFill>
                <a:latin typeface="NikoshBAN" panose="02000000000000000000" pitchFamily="2" charset="0"/>
                <a:cs typeface="NikoshBAN" panose="02000000000000000000" pitchFamily="2" charset="0"/>
              </a:rPr>
              <a:t> </a:t>
            </a:r>
            <a:r>
              <a:rPr lang="en-US" sz="3200" dirty="0" err="1" smtClean="0">
                <a:solidFill>
                  <a:schemeClr val="bg1"/>
                </a:solidFill>
                <a:latin typeface="NikoshBAN" panose="02000000000000000000" pitchFamily="2" charset="0"/>
                <a:cs typeface="NikoshBAN" panose="02000000000000000000" pitchFamily="2" charset="0"/>
              </a:rPr>
              <a:t>ক্ষেত্রে</a:t>
            </a:r>
            <a:r>
              <a:rPr lang="en-US" sz="3200" dirty="0" smtClean="0">
                <a:solidFill>
                  <a:schemeClr val="bg1"/>
                </a:solidFill>
                <a:latin typeface="NikoshBAN" panose="02000000000000000000" pitchFamily="2" charset="0"/>
                <a:cs typeface="NikoshBAN" panose="02000000000000000000" pitchFamily="2" charset="0"/>
              </a:rPr>
              <a:t> </a:t>
            </a:r>
            <a:r>
              <a:rPr lang="en-US" sz="3200" dirty="0" err="1" smtClean="0">
                <a:solidFill>
                  <a:schemeClr val="bg1"/>
                </a:solidFill>
                <a:latin typeface="NikoshBAN" panose="02000000000000000000" pitchFamily="2" charset="0"/>
                <a:cs typeface="NikoshBAN" panose="02000000000000000000" pitchFamily="2" charset="0"/>
              </a:rPr>
              <a:t>বিপরীত</a:t>
            </a:r>
            <a:r>
              <a:rPr lang="en-US" sz="3200" dirty="0" smtClean="0">
                <a:solidFill>
                  <a:schemeClr val="bg1"/>
                </a:solidFill>
                <a:latin typeface="NikoshBAN" panose="02000000000000000000" pitchFamily="2" charset="0"/>
                <a:cs typeface="NikoshBAN" panose="02000000000000000000" pitchFamily="2" charset="0"/>
              </a:rPr>
              <a:t> </a:t>
            </a:r>
            <a:r>
              <a:rPr lang="en-US" sz="3200" dirty="0" err="1" smtClean="0">
                <a:solidFill>
                  <a:schemeClr val="bg1"/>
                </a:solidFill>
                <a:latin typeface="NikoshBAN" panose="02000000000000000000" pitchFamily="2" charset="0"/>
                <a:cs typeface="NikoshBAN" panose="02000000000000000000" pitchFamily="2" charset="0"/>
              </a:rPr>
              <a:t>অবস্থা</a:t>
            </a:r>
            <a:r>
              <a:rPr lang="en-US" sz="3200" dirty="0" smtClean="0">
                <a:solidFill>
                  <a:schemeClr val="bg1"/>
                </a:solidFill>
                <a:latin typeface="NikoshBAN" panose="02000000000000000000" pitchFamily="2" charset="0"/>
                <a:cs typeface="NikoshBAN" panose="02000000000000000000" pitchFamily="2" charset="0"/>
              </a:rPr>
              <a:t> </a:t>
            </a:r>
            <a:r>
              <a:rPr lang="en-US" sz="3200" dirty="0" err="1" smtClean="0">
                <a:solidFill>
                  <a:schemeClr val="bg1"/>
                </a:solidFill>
                <a:latin typeface="NikoshBAN" panose="02000000000000000000" pitchFamily="2" charset="0"/>
                <a:cs typeface="NikoshBAN" panose="02000000000000000000" pitchFamily="2" charset="0"/>
              </a:rPr>
              <a:t>বিদ্যমান</a:t>
            </a:r>
            <a:r>
              <a:rPr lang="en-US" sz="3200" dirty="0" smtClean="0">
                <a:solidFill>
                  <a:schemeClr val="bg1"/>
                </a:solidFill>
                <a:latin typeface="NikoshBAN" panose="02000000000000000000" pitchFamily="2" charset="0"/>
                <a:cs typeface="NikoshBAN" panose="02000000000000000000" pitchFamily="2" charset="0"/>
              </a:rPr>
              <a:t>। </a:t>
            </a:r>
            <a:r>
              <a:rPr lang="en-US" sz="3200" dirty="0" err="1" smtClean="0">
                <a:solidFill>
                  <a:schemeClr val="bg1"/>
                </a:solidFill>
                <a:latin typeface="NikoshBAN" panose="02000000000000000000" pitchFamily="2" charset="0"/>
                <a:cs typeface="NikoshBAN" panose="02000000000000000000" pitchFamily="2" charset="0"/>
              </a:rPr>
              <a:t>সেখানে</a:t>
            </a:r>
            <a:r>
              <a:rPr lang="en-US" sz="3200" dirty="0" smtClean="0">
                <a:solidFill>
                  <a:schemeClr val="bg1"/>
                </a:solidFill>
                <a:latin typeface="NikoshBAN" panose="02000000000000000000" pitchFamily="2" charset="0"/>
                <a:cs typeface="NikoshBAN" panose="02000000000000000000" pitchFamily="2" charset="0"/>
              </a:rPr>
              <a:t> </a:t>
            </a:r>
            <a:r>
              <a:rPr lang="en-US" sz="3200" dirty="0" err="1" smtClean="0">
                <a:solidFill>
                  <a:schemeClr val="bg1"/>
                </a:solidFill>
                <a:latin typeface="NikoshBAN" panose="02000000000000000000" pitchFamily="2" charset="0"/>
                <a:cs typeface="NikoshBAN" panose="02000000000000000000" pitchFamily="2" charset="0"/>
              </a:rPr>
              <a:t>রাষ্ট্রপতি</a:t>
            </a:r>
            <a:r>
              <a:rPr lang="en-US" sz="3200" dirty="0" smtClean="0">
                <a:solidFill>
                  <a:schemeClr val="bg1"/>
                </a:solidFill>
                <a:latin typeface="NikoshBAN" panose="02000000000000000000" pitchFamily="2" charset="0"/>
                <a:cs typeface="NikoshBAN" panose="02000000000000000000" pitchFamily="2" charset="0"/>
              </a:rPr>
              <a:t> </a:t>
            </a:r>
            <a:r>
              <a:rPr lang="en-US" sz="3200" dirty="0" err="1" smtClean="0">
                <a:solidFill>
                  <a:schemeClr val="bg1"/>
                </a:solidFill>
                <a:latin typeface="NikoshBAN" panose="02000000000000000000" pitchFamily="2" charset="0"/>
                <a:cs typeface="NikoshBAN" panose="02000000000000000000" pitchFamily="2" charset="0"/>
              </a:rPr>
              <a:t>কারও</a:t>
            </a:r>
            <a:r>
              <a:rPr lang="en-US" sz="3200" dirty="0" smtClean="0">
                <a:solidFill>
                  <a:schemeClr val="bg1"/>
                </a:solidFill>
                <a:latin typeface="NikoshBAN" panose="02000000000000000000" pitchFamily="2" charset="0"/>
                <a:cs typeface="NikoshBAN" panose="02000000000000000000" pitchFamily="2" charset="0"/>
              </a:rPr>
              <a:t> </a:t>
            </a:r>
            <a:r>
              <a:rPr lang="en-US" sz="3200" dirty="0" err="1" smtClean="0">
                <a:solidFill>
                  <a:schemeClr val="bg1"/>
                </a:solidFill>
                <a:latin typeface="NikoshBAN" panose="02000000000000000000" pitchFamily="2" charset="0"/>
                <a:cs typeface="NikoshBAN" panose="02000000000000000000" pitchFamily="2" charset="0"/>
              </a:rPr>
              <a:t>আজ্ঞাবহ</a:t>
            </a:r>
            <a:r>
              <a:rPr lang="en-US" sz="3200" dirty="0" smtClean="0">
                <a:solidFill>
                  <a:schemeClr val="bg1"/>
                </a:solidFill>
                <a:latin typeface="NikoshBAN" panose="02000000000000000000" pitchFamily="2" charset="0"/>
                <a:cs typeface="NikoshBAN" panose="02000000000000000000" pitchFamily="2" charset="0"/>
              </a:rPr>
              <a:t> </a:t>
            </a:r>
            <a:r>
              <a:rPr lang="en-US" sz="3200" dirty="0" err="1" smtClean="0">
                <a:solidFill>
                  <a:schemeClr val="bg1"/>
                </a:solidFill>
                <a:latin typeface="NikoshBAN" panose="02000000000000000000" pitchFamily="2" charset="0"/>
                <a:cs typeface="NikoshBAN" panose="02000000000000000000" pitchFamily="2" charset="0"/>
              </a:rPr>
              <a:t>নন</a:t>
            </a:r>
            <a:r>
              <a:rPr lang="en-US" sz="3200" dirty="0" smtClean="0">
                <a:solidFill>
                  <a:schemeClr val="bg1"/>
                </a:solidFill>
                <a:latin typeface="NikoshBAN" panose="02000000000000000000" pitchFamily="2" charset="0"/>
                <a:cs typeface="NikoshBAN" panose="02000000000000000000" pitchFamily="2" charset="0"/>
              </a:rPr>
              <a:t>। </a:t>
            </a:r>
            <a:endParaRPr lang="en-US" sz="3200" dirty="0">
              <a:solidFill>
                <a:schemeClr val="bg1"/>
              </a:solidFill>
              <a:latin typeface="NikoshBAN" panose="02000000000000000000" pitchFamily="2" charset="0"/>
              <a:cs typeface="NikoshBAN" panose="02000000000000000000" pitchFamily="2" charset="0"/>
            </a:endParaRPr>
          </a:p>
        </p:txBody>
      </p:sp>
      <p:sp>
        <p:nvSpPr>
          <p:cNvPr id="8" name="Rectangle 7"/>
          <p:cNvSpPr/>
          <p:nvPr/>
        </p:nvSpPr>
        <p:spPr>
          <a:xfrm>
            <a:off x="1004190" y="3144695"/>
            <a:ext cx="9783288" cy="810491"/>
          </a:xfrm>
          <a:prstGeom prst="rect">
            <a:avLst/>
          </a:prstGeom>
          <a:solidFill>
            <a:srgbClr val="FFC000"/>
          </a:solidFill>
          <a:ln w="25400" cap="flat" cmpd="sng" algn="ctr">
            <a:solidFill>
              <a:srgbClr val="002060"/>
            </a:solidFill>
            <a:prstDash val="solid"/>
          </a:ln>
          <a:effectLst/>
        </p:spPr>
        <p:txBody>
          <a:bodyPr rtlCol="0" anchor="ctr">
            <a:scene3d>
              <a:camera prst="obliqueTopLeft"/>
              <a:lightRig rig="threePt" dir="t"/>
            </a:scene3d>
            <a:sp3d extrusionH="57150">
              <a:bevelT w="38100" h="38100" prst="angle"/>
            </a:sp3d>
          </a:bodyPr>
          <a:lstStyle/>
          <a:p>
            <a:pPr lvl="0">
              <a:defRPr/>
            </a:pPr>
            <a:r>
              <a:rPr lang="en-US" sz="3200" kern="0" dirty="0">
                <a:ln>
                  <a:solidFill>
                    <a:srgbClr val="000000"/>
                  </a:solidFill>
                </a:ln>
                <a:solidFill>
                  <a:srgbClr val="002060"/>
                </a:solidFill>
                <a:effectLst>
                  <a:outerShdw blurRad="50800" dist="38100" dir="5400000" algn="t" rotWithShape="0">
                    <a:prstClr val="black">
                      <a:alpha val="40000"/>
                    </a:prstClr>
                  </a:outerShdw>
                </a:effectLst>
                <a:latin typeface="Calibri"/>
                <a:cs typeface="NikoshBAN" pitchFamily="2" charset="0"/>
              </a:rPr>
              <a:t>১</a:t>
            </a:r>
            <a:r>
              <a:rPr kumimoji="0" lang="bn-IN" sz="3200" b="0" i="0" u="none" strike="noStrike" kern="0" cap="none" spc="0" normalizeH="0" baseline="0" noProof="0" dirty="0" smtClean="0">
                <a:ln>
                  <a:solidFill>
                    <a:srgbClr val="000000"/>
                  </a:solidFill>
                </a:ln>
                <a:solidFill>
                  <a:srgbClr val="002060"/>
                </a:solidFill>
                <a:effectLst>
                  <a:outerShdw blurRad="50800" dist="38100" dir="5400000" algn="t" rotWithShape="0">
                    <a:prstClr val="black">
                      <a:alpha val="40000"/>
                    </a:prstClr>
                  </a:outerShdw>
                </a:effectLst>
                <a:uLnTx/>
                <a:uFillTx/>
                <a:latin typeface="Calibri"/>
                <a:ea typeface="+mn-ea"/>
                <a:cs typeface="NikoshBAN" pitchFamily="2" charset="0"/>
              </a:rPr>
              <a:t>.</a:t>
            </a:r>
            <a:r>
              <a:rPr kumimoji="0" lang="bn-IN" sz="3200" b="0" i="0" u="none" strike="noStrike" kern="0" cap="none" spc="0" normalizeH="0" noProof="0" dirty="0" smtClean="0">
                <a:ln>
                  <a:solidFill>
                    <a:srgbClr val="000000"/>
                  </a:solidFill>
                </a:ln>
                <a:solidFill>
                  <a:srgbClr val="002060"/>
                </a:solidFill>
                <a:effectLst>
                  <a:outerShdw blurRad="50800" dist="38100" dir="5400000" algn="t" rotWithShape="0">
                    <a:prstClr val="black">
                      <a:alpha val="40000"/>
                    </a:prstClr>
                  </a:outerShdw>
                </a:effectLst>
                <a:uLnTx/>
                <a:uFillTx/>
                <a:latin typeface="Calibri"/>
                <a:ea typeface="+mn-ea"/>
                <a:cs typeface="NikoshBAN" pitchFamily="2" charset="0"/>
              </a:rPr>
              <a:t>  </a:t>
            </a:r>
            <a:r>
              <a:rPr kumimoji="0" lang="en-US" sz="3200" b="0" i="0" u="none" strike="noStrike" kern="0" cap="none" spc="0" normalizeH="0" noProof="0" dirty="0" err="1" smtClean="0">
                <a:ln>
                  <a:solidFill>
                    <a:srgbClr val="000000"/>
                  </a:solidFill>
                </a:ln>
                <a:solidFill>
                  <a:srgbClr val="002060"/>
                </a:solidFill>
                <a:effectLst>
                  <a:outerShdw blurRad="50800" dist="38100" dir="5400000" algn="t" rotWithShape="0">
                    <a:prstClr val="black">
                      <a:alpha val="40000"/>
                    </a:prstClr>
                  </a:outerShdw>
                </a:effectLst>
                <a:uLnTx/>
                <a:uFillTx/>
                <a:latin typeface="Calibri"/>
                <a:ea typeface="+mn-ea"/>
                <a:cs typeface="NikoshBAN" pitchFamily="2" charset="0"/>
              </a:rPr>
              <a:t>উদ্দীপকে</a:t>
            </a:r>
            <a:r>
              <a:rPr kumimoji="0" lang="en-US" sz="3200" b="0" i="0" u="none" strike="noStrike" kern="0" cap="none" spc="0" normalizeH="0" noProof="0" dirty="0" smtClean="0">
                <a:ln>
                  <a:solidFill>
                    <a:srgbClr val="000000"/>
                  </a:solidFill>
                </a:ln>
                <a:solidFill>
                  <a:srgbClr val="002060"/>
                </a:solidFill>
                <a:effectLst>
                  <a:outerShdw blurRad="50800" dist="38100" dir="5400000" algn="t" rotWithShape="0">
                    <a:prstClr val="black">
                      <a:alpha val="40000"/>
                    </a:prstClr>
                  </a:outerShdw>
                </a:effectLst>
                <a:uLnTx/>
                <a:uFillTx/>
                <a:latin typeface="Calibri"/>
                <a:ea typeface="+mn-ea"/>
                <a:cs typeface="NikoshBAN" pitchFamily="2" charset="0"/>
              </a:rPr>
              <a:t> </a:t>
            </a:r>
            <a:r>
              <a:rPr kumimoji="0" lang="en-US" sz="3200" b="0" i="0" u="none" strike="noStrike" kern="0" cap="none" spc="0" normalizeH="0" noProof="0" dirty="0" err="1" smtClean="0">
                <a:ln>
                  <a:solidFill>
                    <a:srgbClr val="000000"/>
                  </a:solidFill>
                </a:ln>
                <a:solidFill>
                  <a:srgbClr val="002060"/>
                </a:solidFill>
                <a:effectLst>
                  <a:outerShdw blurRad="50800" dist="38100" dir="5400000" algn="t" rotWithShape="0">
                    <a:prstClr val="black">
                      <a:alpha val="40000"/>
                    </a:prstClr>
                  </a:outerShdw>
                </a:effectLst>
                <a:uLnTx/>
                <a:uFillTx/>
                <a:latin typeface="Calibri"/>
                <a:ea typeface="+mn-ea"/>
                <a:cs typeface="NikoshBAN" pitchFamily="2" charset="0"/>
              </a:rPr>
              <a:t>বর্ণিত</a:t>
            </a:r>
            <a:r>
              <a:rPr kumimoji="0" lang="en-US" sz="3200" b="0" i="0" u="none" strike="noStrike" kern="0" cap="none" spc="0" normalizeH="0" noProof="0" dirty="0" smtClean="0">
                <a:ln>
                  <a:solidFill>
                    <a:srgbClr val="000000"/>
                  </a:solidFill>
                </a:ln>
                <a:solidFill>
                  <a:srgbClr val="002060"/>
                </a:solidFill>
                <a:effectLst>
                  <a:outerShdw blurRad="50800" dist="38100" dir="5400000" algn="t" rotWithShape="0">
                    <a:prstClr val="black">
                      <a:alpha val="40000"/>
                    </a:prstClr>
                  </a:outerShdw>
                </a:effectLst>
                <a:uLnTx/>
                <a:uFillTx/>
                <a:latin typeface="Calibri"/>
                <a:ea typeface="+mn-ea"/>
                <a:cs typeface="NikoshBAN" pitchFamily="2" charset="0"/>
              </a:rPr>
              <a:t> </a:t>
            </a:r>
            <a:r>
              <a:rPr kumimoji="0" lang="en-US" sz="3200" b="0" i="0" u="none" strike="noStrike" kern="0" cap="none" spc="0" normalizeH="0" noProof="0" dirty="0" err="1" smtClean="0">
                <a:ln>
                  <a:solidFill>
                    <a:srgbClr val="000000"/>
                  </a:solidFill>
                </a:ln>
                <a:solidFill>
                  <a:srgbClr val="002060"/>
                </a:solidFill>
                <a:effectLst>
                  <a:outerShdw blurRad="50800" dist="38100" dir="5400000" algn="t" rotWithShape="0">
                    <a:prstClr val="black">
                      <a:alpha val="40000"/>
                    </a:prstClr>
                  </a:outerShdw>
                </a:effectLst>
                <a:uLnTx/>
                <a:uFillTx/>
                <a:latin typeface="Calibri"/>
                <a:ea typeface="+mn-ea"/>
                <a:cs typeface="NikoshBAN" pitchFamily="2" charset="0"/>
              </a:rPr>
              <a:t>বাংলাদেশের</a:t>
            </a:r>
            <a:r>
              <a:rPr kumimoji="0" lang="en-US" sz="3200" b="0" i="0" u="none" strike="noStrike" kern="0" cap="none" spc="0" normalizeH="0" noProof="0" dirty="0" smtClean="0">
                <a:ln>
                  <a:solidFill>
                    <a:srgbClr val="000000"/>
                  </a:solidFill>
                </a:ln>
                <a:solidFill>
                  <a:srgbClr val="002060"/>
                </a:solidFill>
                <a:effectLst>
                  <a:outerShdw blurRad="50800" dist="38100" dir="5400000" algn="t" rotWithShape="0">
                    <a:prstClr val="black">
                      <a:alpha val="40000"/>
                    </a:prstClr>
                  </a:outerShdw>
                </a:effectLst>
                <a:uLnTx/>
                <a:uFillTx/>
                <a:latin typeface="Calibri"/>
                <a:ea typeface="+mn-ea"/>
                <a:cs typeface="NikoshBAN" pitchFamily="2" charset="0"/>
              </a:rPr>
              <a:t> </a:t>
            </a:r>
            <a:r>
              <a:rPr kumimoji="0" lang="en-US" sz="3200" b="0" i="0" u="none" strike="noStrike" kern="0" cap="none" spc="0" normalizeH="0" noProof="0" dirty="0" err="1" smtClean="0">
                <a:ln>
                  <a:solidFill>
                    <a:srgbClr val="000000"/>
                  </a:solidFill>
                </a:ln>
                <a:solidFill>
                  <a:srgbClr val="002060"/>
                </a:solidFill>
                <a:effectLst>
                  <a:outerShdw blurRad="50800" dist="38100" dir="5400000" algn="t" rotWithShape="0">
                    <a:prstClr val="black">
                      <a:alpha val="40000"/>
                    </a:prstClr>
                  </a:outerShdw>
                </a:effectLst>
                <a:uLnTx/>
                <a:uFillTx/>
                <a:latin typeface="Calibri"/>
                <a:ea typeface="+mn-ea"/>
                <a:cs typeface="NikoshBAN" pitchFamily="2" charset="0"/>
              </a:rPr>
              <a:t>প্রেসিডেন্ট</a:t>
            </a:r>
            <a:r>
              <a:rPr kumimoji="0" lang="en-US" sz="3200" b="0" i="0" u="none" strike="noStrike" kern="0" cap="none" spc="0" normalizeH="0" noProof="0" dirty="0" smtClean="0">
                <a:ln>
                  <a:solidFill>
                    <a:srgbClr val="000000"/>
                  </a:solidFill>
                </a:ln>
                <a:solidFill>
                  <a:srgbClr val="002060"/>
                </a:solidFill>
                <a:effectLst>
                  <a:outerShdw blurRad="50800" dist="38100" dir="5400000" algn="t" rotWithShape="0">
                    <a:prstClr val="black">
                      <a:alpha val="40000"/>
                    </a:prstClr>
                  </a:outerShdw>
                </a:effectLst>
                <a:uLnTx/>
                <a:uFillTx/>
                <a:latin typeface="Calibri"/>
                <a:ea typeface="+mn-ea"/>
                <a:cs typeface="NikoshBAN" pitchFamily="2" charset="0"/>
              </a:rPr>
              <a:t> </a:t>
            </a:r>
            <a:r>
              <a:rPr kumimoji="0" lang="en-US" sz="3200" b="0" i="0" u="none" strike="noStrike" kern="0" cap="none" spc="0" normalizeH="0" noProof="0" dirty="0" err="1" smtClean="0">
                <a:ln>
                  <a:solidFill>
                    <a:srgbClr val="000000"/>
                  </a:solidFill>
                </a:ln>
                <a:solidFill>
                  <a:srgbClr val="002060"/>
                </a:solidFill>
                <a:effectLst>
                  <a:outerShdw blurRad="50800" dist="38100" dir="5400000" algn="t" rotWithShape="0">
                    <a:prstClr val="black">
                      <a:alpha val="40000"/>
                    </a:prstClr>
                  </a:outerShdw>
                </a:effectLst>
                <a:uLnTx/>
                <a:uFillTx/>
                <a:latin typeface="Calibri"/>
                <a:ea typeface="+mn-ea"/>
                <a:cs typeface="NikoshBAN" pitchFamily="2" charset="0"/>
              </a:rPr>
              <a:t>কিরূপ</a:t>
            </a:r>
            <a:r>
              <a:rPr kumimoji="0" lang="en-US" sz="3200" b="0" i="0" u="none" strike="noStrike" kern="0" cap="none" spc="0" normalizeH="0" noProof="0" dirty="0" smtClean="0">
                <a:ln>
                  <a:solidFill>
                    <a:srgbClr val="000000"/>
                  </a:solidFill>
                </a:ln>
                <a:solidFill>
                  <a:srgbClr val="002060"/>
                </a:solidFill>
                <a:effectLst>
                  <a:outerShdw blurRad="50800" dist="38100" dir="5400000" algn="t" rotWithShape="0">
                    <a:prstClr val="black">
                      <a:alpha val="40000"/>
                    </a:prstClr>
                  </a:outerShdw>
                </a:effectLst>
                <a:uLnTx/>
                <a:uFillTx/>
                <a:latin typeface="Calibri"/>
                <a:ea typeface="+mn-ea"/>
                <a:cs typeface="NikoshBAN" pitchFamily="2" charset="0"/>
              </a:rPr>
              <a:t> </a:t>
            </a:r>
            <a:r>
              <a:rPr kumimoji="0" lang="en-US" sz="3200" b="0" i="0" u="none" strike="noStrike" kern="0" cap="none" spc="0" normalizeH="0" noProof="0" dirty="0" err="1" smtClean="0">
                <a:ln>
                  <a:solidFill>
                    <a:srgbClr val="000000"/>
                  </a:solidFill>
                </a:ln>
                <a:solidFill>
                  <a:srgbClr val="002060"/>
                </a:solidFill>
                <a:effectLst>
                  <a:outerShdw blurRad="50800" dist="38100" dir="5400000" algn="t" rotWithShape="0">
                    <a:prstClr val="black">
                      <a:alpha val="40000"/>
                    </a:prstClr>
                  </a:outerShdw>
                </a:effectLst>
                <a:uLnTx/>
                <a:uFillTx/>
                <a:latin typeface="Calibri"/>
                <a:ea typeface="+mn-ea"/>
                <a:cs typeface="NikoshBAN" pitchFamily="2" charset="0"/>
              </a:rPr>
              <a:t>ক্ষমতার</a:t>
            </a:r>
            <a:r>
              <a:rPr kumimoji="0" lang="en-US" sz="3200" b="0" i="0" u="none" strike="noStrike" kern="0" cap="none" spc="0" normalizeH="0" noProof="0" dirty="0" smtClean="0">
                <a:ln>
                  <a:solidFill>
                    <a:srgbClr val="000000"/>
                  </a:solidFill>
                </a:ln>
                <a:solidFill>
                  <a:srgbClr val="002060"/>
                </a:solidFill>
                <a:effectLst>
                  <a:outerShdw blurRad="50800" dist="38100" dir="5400000" algn="t" rotWithShape="0">
                    <a:prstClr val="black">
                      <a:alpha val="40000"/>
                    </a:prstClr>
                  </a:outerShdw>
                </a:effectLst>
                <a:uLnTx/>
                <a:uFillTx/>
                <a:latin typeface="Calibri"/>
                <a:ea typeface="+mn-ea"/>
                <a:cs typeface="NikoshBAN" pitchFamily="2" charset="0"/>
              </a:rPr>
              <a:t> </a:t>
            </a:r>
            <a:r>
              <a:rPr kumimoji="0" lang="en-US" sz="3200" b="0" i="0" u="none" strike="noStrike" kern="0" cap="none" spc="0" normalizeH="0" noProof="0" dirty="0" err="1" smtClean="0">
                <a:ln>
                  <a:solidFill>
                    <a:srgbClr val="000000"/>
                  </a:solidFill>
                </a:ln>
                <a:solidFill>
                  <a:srgbClr val="002060"/>
                </a:solidFill>
                <a:effectLst>
                  <a:outerShdw blurRad="50800" dist="38100" dir="5400000" algn="t" rotWithShape="0">
                    <a:prstClr val="black">
                      <a:alpha val="40000"/>
                    </a:prstClr>
                  </a:outerShdw>
                </a:effectLst>
                <a:uLnTx/>
                <a:uFillTx/>
                <a:latin typeface="Calibri"/>
                <a:ea typeface="+mn-ea"/>
                <a:cs typeface="NikoshBAN" pitchFamily="2" charset="0"/>
              </a:rPr>
              <a:t>অধিকারী</a:t>
            </a:r>
            <a:r>
              <a:rPr kumimoji="0" lang="bn-IN" sz="3200" b="0" i="0" u="none" strike="noStrike" kern="0" cap="none" spc="0" normalizeH="0" noProof="0" dirty="0" smtClean="0">
                <a:ln>
                  <a:solidFill>
                    <a:srgbClr val="000000"/>
                  </a:solidFill>
                </a:ln>
                <a:solidFill>
                  <a:srgbClr val="002060"/>
                </a:solidFill>
                <a:effectLst>
                  <a:outerShdw blurRad="50800" dist="38100" dir="5400000" algn="t" rotWithShape="0">
                    <a:prstClr val="black">
                      <a:alpha val="40000"/>
                    </a:prstClr>
                  </a:outerShdw>
                </a:effectLst>
                <a:uLnTx/>
                <a:uFillTx/>
                <a:latin typeface="Calibri"/>
                <a:ea typeface="+mn-ea"/>
                <a:cs typeface="NikoshBAN" pitchFamily="2" charset="0"/>
              </a:rPr>
              <a:t>?</a:t>
            </a:r>
            <a:endParaRPr kumimoji="0" lang="en-US" sz="3200" b="1" i="0" u="none" strike="noStrike" kern="0" normalizeH="0" baseline="0" noProof="0" dirty="0" smtClean="0">
              <a:ln w="0"/>
              <a:solidFill>
                <a:srgbClr val="0070C0"/>
              </a:solidFill>
              <a:effectLst>
                <a:outerShdw blurRad="38100" dist="19050" dir="2700000" algn="tl" rotWithShape="0">
                  <a:schemeClr val="dk1">
                    <a:alpha val="40000"/>
                  </a:schemeClr>
                </a:outerShdw>
              </a:effectLst>
              <a:uLnTx/>
              <a:uFillTx/>
              <a:latin typeface="Calibri"/>
              <a:cs typeface="NikoshBAN" pitchFamily="2" charset="0"/>
            </a:endParaRPr>
          </a:p>
        </p:txBody>
      </p:sp>
      <p:sp>
        <p:nvSpPr>
          <p:cNvPr id="21" name="TextBox 20"/>
          <p:cNvSpPr txBox="1"/>
          <p:nvPr/>
        </p:nvSpPr>
        <p:spPr>
          <a:xfrm>
            <a:off x="1004190" y="4207829"/>
            <a:ext cx="9125481" cy="2554545"/>
          </a:xfrm>
          <a:prstGeom prst="rect">
            <a:avLst/>
          </a:prstGeom>
          <a:noFill/>
        </p:spPr>
        <p:txBody>
          <a:bodyPr wrap="square" rtlCol="0">
            <a:spAutoFit/>
          </a:bodyPr>
          <a:lstStyle/>
          <a:p>
            <a:pPr marL="400050" indent="-400050">
              <a:buFont typeface="+mj-lt"/>
              <a:buAutoNum type="romanLcPeriod"/>
            </a:pPr>
            <a:r>
              <a:rPr lang="en-US" sz="3200" b="1" dirty="0" err="1" smtClean="0">
                <a:solidFill>
                  <a:schemeClr val="bg1"/>
                </a:solidFill>
                <a:latin typeface="NikoshBAN" panose="02000000000000000000" pitchFamily="2" charset="0"/>
                <a:cs typeface="NikoshBAN" panose="02000000000000000000" pitchFamily="2" charset="0"/>
              </a:rPr>
              <a:t>নামসর্বস্ব</a:t>
            </a:r>
            <a:r>
              <a:rPr lang="en-US" sz="3200" b="1" dirty="0" smtClean="0">
                <a:solidFill>
                  <a:schemeClr val="bg1"/>
                </a:solidFill>
                <a:latin typeface="NikoshBAN" panose="02000000000000000000" pitchFamily="2" charset="0"/>
                <a:cs typeface="NikoshBAN" panose="02000000000000000000" pitchFamily="2" charset="0"/>
              </a:rPr>
              <a:t> </a:t>
            </a:r>
            <a:r>
              <a:rPr lang="en-US" sz="3200" b="1" dirty="0" err="1" smtClean="0">
                <a:solidFill>
                  <a:schemeClr val="bg1"/>
                </a:solidFill>
                <a:latin typeface="NikoshBAN" panose="02000000000000000000" pitchFamily="2" charset="0"/>
                <a:cs typeface="NikoshBAN" panose="02000000000000000000" pitchFamily="2" charset="0"/>
              </a:rPr>
              <a:t>রাষ্ট্রপ্রধান</a:t>
            </a:r>
            <a:r>
              <a:rPr lang="en-US" sz="3200" b="1" dirty="0" smtClean="0">
                <a:solidFill>
                  <a:schemeClr val="bg1"/>
                </a:solidFill>
                <a:latin typeface="NikoshBAN" panose="02000000000000000000" pitchFamily="2" charset="0"/>
                <a:cs typeface="NikoshBAN" panose="02000000000000000000" pitchFamily="2" charset="0"/>
              </a:rPr>
              <a:t> </a:t>
            </a:r>
          </a:p>
          <a:p>
            <a:pPr marL="400050" indent="-400050">
              <a:buFont typeface="+mj-lt"/>
              <a:buAutoNum type="romanLcPeriod"/>
            </a:pPr>
            <a:r>
              <a:rPr lang="en-US" sz="3200" b="1" dirty="0" err="1" smtClean="0">
                <a:solidFill>
                  <a:schemeClr val="bg1"/>
                </a:solidFill>
                <a:latin typeface="NikoshBAN" panose="02000000000000000000" pitchFamily="2" charset="0"/>
                <a:cs typeface="NikoshBAN" panose="02000000000000000000" pitchFamily="2" charset="0"/>
              </a:rPr>
              <a:t>সাংবিধানিক</a:t>
            </a:r>
            <a:r>
              <a:rPr lang="en-US" sz="3200" b="1" dirty="0" smtClean="0">
                <a:solidFill>
                  <a:schemeClr val="bg1"/>
                </a:solidFill>
                <a:latin typeface="NikoshBAN" panose="02000000000000000000" pitchFamily="2" charset="0"/>
                <a:cs typeface="NikoshBAN" panose="02000000000000000000" pitchFamily="2" charset="0"/>
              </a:rPr>
              <a:t> </a:t>
            </a:r>
            <a:r>
              <a:rPr lang="en-US" sz="3200" b="1" dirty="0" err="1" smtClean="0">
                <a:solidFill>
                  <a:schemeClr val="bg1"/>
                </a:solidFill>
                <a:latin typeface="NikoshBAN" panose="02000000000000000000" pitchFamily="2" charset="0"/>
                <a:cs typeface="NikoshBAN" panose="02000000000000000000" pitchFamily="2" charset="0"/>
              </a:rPr>
              <a:t>প্রধান</a:t>
            </a:r>
            <a:r>
              <a:rPr lang="en-US" sz="3200" b="1" dirty="0" smtClean="0">
                <a:solidFill>
                  <a:schemeClr val="bg1"/>
                </a:solidFill>
                <a:latin typeface="NikoshBAN" panose="02000000000000000000" pitchFamily="2" charset="0"/>
                <a:cs typeface="NikoshBAN" panose="02000000000000000000" pitchFamily="2" charset="0"/>
              </a:rPr>
              <a:t> </a:t>
            </a:r>
          </a:p>
          <a:p>
            <a:pPr marL="400050" indent="-400050">
              <a:buFont typeface="+mj-lt"/>
              <a:buAutoNum type="romanLcPeriod"/>
            </a:pPr>
            <a:r>
              <a:rPr lang="en-US" sz="3200" b="1" dirty="0" err="1" smtClean="0">
                <a:solidFill>
                  <a:schemeClr val="bg1"/>
                </a:solidFill>
                <a:latin typeface="NikoshBAN" panose="02000000000000000000" pitchFamily="2" charset="0"/>
                <a:cs typeface="NikoshBAN" panose="02000000000000000000" pitchFamily="2" charset="0"/>
              </a:rPr>
              <a:t>নিয়মতান্ত্রিক</a:t>
            </a:r>
            <a:r>
              <a:rPr lang="en-US" sz="3200" b="1" dirty="0" smtClean="0">
                <a:solidFill>
                  <a:schemeClr val="bg1"/>
                </a:solidFill>
                <a:latin typeface="NikoshBAN" panose="02000000000000000000" pitchFamily="2" charset="0"/>
                <a:cs typeface="NikoshBAN" panose="02000000000000000000" pitchFamily="2" charset="0"/>
              </a:rPr>
              <a:t> </a:t>
            </a:r>
            <a:r>
              <a:rPr lang="en-US" sz="3200" b="1" dirty="0" err="1" smtClean="0">
                <a:solidFill>
                  <a:schemeClr val="bg1"/>
                </a:solidFill>
                <a:latin typeface="NikoshBAN" panose="02000000000000000000" pitchFamily="2" charset="0"/>
                <a:cs typeface="NikoshBAN" panose="02000000000000000000" pitchFamily="2" charset="0"/>
              </a:rPr>
              <a:t>প্রধান</a:t>
            </a:r>
            <a:r>
              <a:rPr lang="en-US" sz="3200" b="1" dirty="0" smtClean="0">
                <a:solidFill>
                  <a:schemeClr val="bg1"/>
                </a:solidFill>
                <a:latin typeface="NikoshBAN" panose="02000000000000000000" pitchFamily="2" charset="0"/>
                <a:cs typeface="NikoshBAN" panose="02000000000000000000" pitchFamily="2" charset="0"/>
              </a:rPr>
              <a:t> </a:t>
            </a:r>
            <a:br>
              <a:rPr lang="en-US" sz="3200" b="1" dirty="0" smtClean="0">
                <a:solidFill>
                  <a:schemeClr val="bg1"/>
                </a:solidFill>
                <a:latin typeface="NikoshBAN" panose="02000000000000000000" pitchFamily="2" charset="0"/>
                <a:cs typeface="NikoshBAN" panose="02000000000000000000" pitchFamily="2" charset="0"/>
              </a:rPr>
            </a:br>
            <a:r>
              <a:rPr lang="en-US" sz="3200" b="1" dirty="0" err="1" smtClean="0">
                <a:solidFill>
                  <a:schemeClr val="bg1"/>
                </a:solidFill>
                <a:latin typeface="NikoshBAN" panose="02000000000000000000" pitchFamily="2" charset="0"/>
                <a:cs typeface="NikoshBAN" panose="02000000000000000000" pitchFamily="2" charset="0"/>
              </a:rPr>
              <a:t>নিচের</a:t>
            </a:r>
            <a:r>
              <a:rPr lang="en-US" sz="3200" b="1" dirty="0" smtClean="0">
                <a:solidFill>
                  <a:schemeClr val="bg1"/>
                </a:solidFill>
                <a:latin typeface="NikoshBAN" panose="02000000000000000000" pitchFamily="2" charset="0"/>
                <a:cs typeface="NikoshBAN" panose="02000000000000000000" pitchFamily="2" charset="0"/>
              </a:rPr>
              <a:t> </a:t>
            </a:r>
            <a:r>
              <a:rPr lang="en-US" sz="3200" b="1" dirty="0" err="1" smtClean="0">
                <a:solidFill>
                  <a:schemeClr val="bg1"/>
                </a:solidFill>
                <a:latin typeface="NikoshBAN" panose="02000000000000000000" pitchFamily="2" charset="0"/>
                <a:cs typeface="NikoshBAN" panose="02000000000000000000" pitchFamily="2" charset="0"/>
              </a:rPr>
              <a:t>কোনটি</a:t>
            </a:r>
            <a:r>
              <a:rPr lang="en-US" sz="3200" b="1" dirty="0" smtClean="0">
                <a:solidFill>
                  <a:schemeClr val="bg1"/>
                </a:solidFill>
                <a:latin typeface="NikoshBAN" panose="02000000000000000000" pitchFamily="2" charset="0"/>
                <a:cs typeface="NikoshBAN" panose="02000000000000000000" pitchFamily="2" charset="0"/>
              </a:rPr>
              <a:t> </a:t>
            </a:r>
            <a:r>
              <a:rPr lang="en-US" sz="3200" b="1" dirty="0" err="1" smtClean="0">
                <a:solidFill>
                  <a:schemeClr val="bg1"/>
                </a:solidFill>
                <a:latin typeface="NikoshBAN" panose="02000000000000000000" pitchFamily="2" charset="0"/>
                <a:cs typeface="NikoshBAN" panose="02000000000000000000" pitchFamily="2" charset="0"/>
              </a:rPr>
              <a:t>সঠিক</a:t>
            </a:r>
            <a:r>
              <a:rPr lang="en-US" sz="3200" b="1" dirty="0" smtClean="0">
                <a:solidFill>
                  <a:schemeClr val="bg1"/>
                </a:solidFill>
                <a:latin typeface="NikoshBAN" panose="02000000000000000000" pitchFamily="2" charset="0"/>
                <a:cs typeface="NikoshBAN" panose="02000000000000000000" pitchFamily="2" charset="0"/>
              </a:rPr>
              <a:t>?</a:t>
            </a:r>
          </a:p>
          <a:p>
            <a:r>
              <a:rPr lang="en-US" sz="3200" b="1" dirty="0" smtClean="0">
                <a:solidFill>
                  <a:schemeClr val="bg1"/>
                </a:solidFill>
                <a:latin typeface="NikoshBAN" panose="02000000000000000000" pitchFamily="2" charset="0"/>
                <a:cs typeface="NikoshBAN" panose="02000000000000000000" pitchFamily="2" charset="0"/>
              </a:rPr>
              <a:t>                  </a:t>
            </a:r>
            <a:r>
              <a:rPr lang="en-US" sz="3200" b="1" dirty="0" err="1" smtClean="0">
                <a:solidFill>
                  <a:schemeClr val="bg1"/>
                </a:solidFill>
                <a:latin typeface="NikoshBAN" panose="02000000000000000000" pitchFamily="2" charset="0"/>
                <a:cs typeface="NikoshBAN" panose="02000000000000000000" pitchFamily="2" charset="0"/>
              </a:rPr>
              <a:t>i</a:t>
            </a:r>
            <a:r>
              <a:rPr lang="en-US" sz="3200" b="1" dirty="0" smtClean="0">
                <a:solidFill>
                  <a:schemeClr val="bg1"/>
                </a:solidFill>
                <a:latin typeface="NikoshBAN" panose="02000000000000000000" pitchFamily="2" charset="0"/>
                <a:cs typeface="NikoshBAN" panose="02000000000000000000" pitchFamily="2" charset="0"/>
              </a:rPr>
              <a:t>          ii          iii                 </a:t>
            </a:r>
            <a:r>
              <a:rPr lang="en-US" sz="3200" b="1" dirty="0" err="1" smtClean="0">
                <a:solidFill>
                  <a:schemeClr val="bg1"/>
                </a:solidFill>
                <a:latin typeface="NikoshBAN" panose="02000000000000000000" pitchFamily="2" charset="0"/>
                <a:cs typeface="NikoshBAN" panose="02000000000000000000" pitchFamily="2" charset="0"/>
              </a:rPr>
              <a:t>i</a:t>
            </a:r>
            <a:r>
              <a:rPr lang="en-US" sz="3200" b="1" dirty="0">
                <a:solidFill>
                  <a:schemeClr val="bg1"/>
                </a:solidFill>
                <a:latin typeface="NikoshBAN" panose="02000000000000000000" pitchFamily="2" charset="0"/>
                <a:cs typeface="NikoshBAN" panose="02000000000000000000" pitchFamily="2" charset="0"/>
              </a:rPr>
              <a:t>, ii </a:t>
            </a:r>
            <a:r>
              <a:rPr lang="en-US" sz="3200" b="1" dirty="0" smtClean="0">
                <a:solidFill>
                  <a:schemeClr val="bg1"/>
                </a:solidFill>
                <a:latin typeface="NikoshBAN" panose="02000000000000000000" pitchFamily="2" charset="0"/>
                <a:cs typeface="NikoshBAN" panose="02000000000000000000" pitchFamily="2" charset="0"/>
              </a:rPr>
              <a:t>ও </a:t>
            </a:r>
            <a:r>
              <a:rPr lang="en-US" sz="3200" b="1" dirty="0">
                <a:solidFill>
                  <a:schemeClr val="bg1"/>
                </a:solidFill>
                <a:latin typeface="NikoshBAN" panose="02000000000000000000" pitchFamily="2" charset="0"/>
                <a:cs typeface="NikoshBAN" panose="02000000000000000000" pitchFamily="2" charset="0"/>
              </a:rPr>
              <a:t>iii</a:t>
            </a:r>
            <a:r>
              <a:rPr lang="en-US" sz="3200" b="1" dirty="0" smtClean="0">
                <a:solidFill>
                  <a:schemeClr val="bg1"/>
                </a:solidFill>
                <a:latin typeface="NikoshBAN" panose="02000000000000000000" pitchFamily="2" charset="0"/>
                <a:cs typeface="NikoshBAN" panose="02000000000000000000" pitchFamily="2" charset="0"/>
              </a:rPr>
              <a:t>  </a:t>
            </a:r>
            <a:endParaRPr lang="en-US" sz="3200" b="1" dirty="0">
              <a:solidFill>
                <a:schemeClr val="bg1"/>
              </a:solidFill>
              <a:latin typeface="NikoshBAN" panose="02000000000000000000" pitchFamily="2" charset="0"/>
              <a:cs typeface="NikoshBAN" panose="02000000000000000000" pitchFamily="2" charset="0"/>
            </a:endParaRPr>
          </a:p>
        </p:txBody>
      </p:sp>
      <p:sp>
        <p:nvSpPr>
          <p:cNvPr id="22" name="Oval 21"/>
          <p:cNvSpPr/>
          <p:nvPr/>
        </p:nvSpPr>
        <p:spPr>
          <a:xfrm>
            <a:off x="3466267" y="6320825"/>
            <a:ext cx="373467" cy="317378"/>
          </a:xfrm>
          <a:prstGeom prst="ellipse">
            <a:avLst/>
          </a:prstGeom>
          <a:solidFill>
            <a:srgbClr val="D7C4FA"/>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latin typeface="NikoshBAN" panose="02000000000000000000" pitchFamily="2" charset="0"/>
                <a:cs typeface="NikoshBAN" panose="02000000000000000000" pitchFamily="2" charset="0"/>
              </a:rPr>
              <a:t>খ</a:t>
            </a:r>
            <a:endParaRPr lang="en-US" sz="2000" b="1" dirty="0">
              <a:solidFill>
                <a:schemeClr val="bg1"/>
              </a:solidFill>
              <a:latin typeface="NikoshBAN" panose="02000000000000000000" pitchFamily="2" charset="0"/>
              <a:cs typeface="NikoshBAN" panose="02000000000000000000" pitchFamily="2" charset="0"/>
            </a:endParaRPr>
          </a:p>
        </p:txBody>
      </p:sp>
      <p:sp>
        <p:nvSpPr>
          <p:cNvPr id="23" name="Oval 22"/>
          <p:cNvSpPr/>
          <p:nvPr/>
        </p:nvSpPr>
        <p:spPr>
          <a:xfrm>
            <a:off x="2059220" y="6307173"/>
            <a:ext cx="373467" cy="317378"/>
          </a:xfrm>
          <a:prstGeom prst="ellipse">
            <a:avLst/>
          </a:prstGeom>
          <a:solidFill>
            <a:srgbClr val="D7C4FA"/>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latin typeface="NikoshBAN" panose="02000000000000000000" pitchFamily="2" charset="0"/>
                <a:cs typeface="NikoshBAN" panose="02000000000000000000" pitchFamily="2" charset="0"/>
              </a:rPr>
              <a:t>ক</a:t>
            </a:r>
            <a:endParaRPr lang="en-US" sz="2000" b="1" dirty="0">
              <a:solidFill>
                <a:schemeClr val="bg1"/>
              </a:solidFill>
              <a:latin typeface="NikoshBAN" panose="02000000000000000000" pitchFamily="2" charset="0"/>
              <a:cs typeface="NikoshBAN" panose="02000000000000000000" pitchFamily="2" charset="0"/>
            </a:endParaRPr>
          </a:p>
        </p:txBody>
      </p:sp>
      <p:sp>
        <p:nvSpPr>
          <p:cNvPr id="24" name="Oval 23"/>
          <p:cNvSpPr/>
          <p:nvPr/>
        </p:nvSpPr>
        <p:spPr>
          <a:xfrm>
            <a:off x="4705907" y="6307173"/>
            <a:ext cx="373467" cy="317378"/>
          </a:xfrm>
          <a:prstGeom prst="ellipse">
            <a:avLst/>
          </a:prstGeom>
          <a:solidFill>
            <a:srgbClr val="D7C4FA"/>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latin typeface="NikoshBAN" panose="02000000000000000000" pitchFamily="2" charset="0"/>
                <a:cs typeface="NikoshBAN" panose="02000000000000000000" pitchFamily="2" charset="0"/>
              </a:rPr>
              <a:t>গ</a:t>
            </a:r>
            <a:endParaRPr lang="en-US" sz="2000" b="1" dirty="0">
              <a:solidFill>
                <a:schemeClr val="bg1"/>
              </a:solidFill>
              <a:latin typeface="NikoshBAN" panose="02000000000000000000" pitchFamily="2" charset="0"/>
              <a:cs typeface="NikoshBAN" panose="02000000000000000000" pitchFamily="2" charset="0"/>
            </a:endParaRPr>
          </a:p>
        </p:txBody>
      </p:sp>
      <p:sp>
        <p:nvSpPr>
          <p:cNvPr id="25" name="Oval 24"/>
          <p:cNvSpPr/>
          <p:nvPr/>
        </p:nvSpPr>
        <p:spPr>
          <a:xfrm>
            <a:off x="6773068" y="6307173"/>
            <a:ext cx="373467" cy="317378"/>
          </a:xfrm>
          <a:prstGeom prst="ellipse">
            <a:avLst/>
          </a:prstGeom>
          <a:solidFill>
            <a:srgbClr val="D7C4FA"/>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latin typeface="NikoshBAN" panose="02000000000000000000" pitchFamily="2" charset="0"/>
                <a:cs typeface="NikoshBAN" panose="02000000000000000000" pitchFamily="2" charset="0"/>
              </a:rPr>
              <a:t>ঘ</a:t>
            </a:r>
            <a:endParaRPr lang="en-US" sz="2000" b="1" dirty="0">
              <a:solidFill>
                <a:schemeClr val="bg1"/>
              </a:solidFill>
              <a:latin typeface="NikoshBAN" panose="02000000000000000000" pitchFamily="2" charset="0"/>
              <a:cs typeface="NikoshBAN" panose="02000000000000000000" pitchFamily="2" charset="0"/>
            </a:endParaRPr>
          </a:p>
        </p:txBody>
      </p:sp>
      <p:sp>
        <p:nvSpPr>
          <p:cNvPr id="26" name="Oval 25"/>
          <p:cNvSpPr/>
          <p:nvPr/>
        </p:nvSpPr>
        <p:spPr>
          <a:xfrm>
            <a:off x="6760178" y="6277045"/>
            <a:ext cx="399245" cy="377634"/>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tx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453655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randombar(horizontal)">
                                      <p:cBhvr>
                                        <p:cTn id="12" dur="500"/>
                                        <p:tgtEl>
                                          <p:spTgt spid="26"/>
                                        </p:tgtEl>
                                      </p:cBhvr>
                                    </p:animEffect>
                                  </p:childTnLst>
                                  <p:subTnLst>
                                    <p:audio>
                                      <p:cMediaNode>
                                        <p:cTn display="0" masterRel="sameClick">
                                          <p:stCondLst>
                                            <p:cond evt="begin" delay="0">
                                              <p:tn val="10"/>
                                            </p:cond>
                                          </p:stCondLst>
                                          <p:endCondLst>
                                            <p:cond evt="onStopAudio" delay="0">
                                              <p:tgtEl>
                                                <p:sldTgt/>
                                              </p:tgtEl>
                                            </p:cond>
                                          </p:endCondLst>
                                        </p:cTn>
                                        <p:tgtEl>
                                          <p:sndTgt r:embed="rId2" name="applaus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rotWithShape="1">
          <a:gsLst>
            <a:gs pos="68590">
              <a:srgbClr val="99FF66"/>
            </a:gs>
            <a:gs pos="60737">
              <a:srgbClr val="CFE32A"/>
            </a:gs>
            <a:gs pos="52885">
              <a:srgbClr val="9FC754"/>
            </a:gs>
            <a:gs pos="37180">
              <a:srgbClr val="66FF33"/>
            </a:gs>
            <a:gs pos="19000">
              <a:srgbClr val="009900"/>
            </a:gs>
            <a:gs pos="100000">
              <a:srgbClr val="CCFF66"/>
            </a:gs>
          </a:gsLst>
          <a:lin ang="6120000" scaled="1"/>
        </a:gradFill>
        <a:effectLst/>
      </p:bgPr>
    </p:bg>
    <p:spTree>
      <p:nvGrpSpPr>
        <p:cNvPr id="1" name=""/>
        <p:cNvGrpSpPr/>
        <p:nvPr/>
      </p:nvGrpSpPr>
      <p:grpSpPr>
        <a:xfrm>
          <a:off x="0" y="0"/>
          <a:ext cx="0" cy="0"/>
          <a:chOff x="0" y="0"/>
          <a:chExt cx="0" cy="0"/>
        </a:xfrm>
      </p:grpSpPr>
      <p:sp>
        <p:nvSpPr>
          <p:cNvPr id="27" name="Oval 26"/>
          <p:cNvSpPr/>
          <p:nvPr/>
        </p:nvSpPr>
        <p:spPr>
          <a:xfrm>
            <a:off x="3801125" y="4685209"/>
            <a:ext cx="373467" cy="317378"/>
          </a:xfrm>
          <a:prstGeom prst="ellipse">
            <a:avLst/>
          </a:prstGeom>
          <a:solidFill>
            <a:srgbClr val="D7C4FA"/>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latin typeface="NikoshBAN" panose="02000000000000000000" pitchFamily="2" charset="0"/>
                <a:cs typeface="NikoshBAN" panose="02000000000000000000" pitchFamily="2" charset="0"/>
              </a:rPr>
              <a:t>খ</a:t>
            </a:r>
            <a:endParaRPr lang="en-US" sz="2000" b="1" dirty="0">
              <a:solidFill>
                <a:schemeClr val="bg1"/>
              </a:solidFill>
              <a:latin typeface="NikoshBAN" panose="02000000000000000000" pitchFamily="2" charset="0"/>
              <a:cs typeface="NikoshBAN" panose="02000000000000000000" pitchFamily="2" charset="0"/>
            </a:endParaRPr>
          </a:p>
        </p:txBody>
      </p:sp>
      <p:sp>
        <p:nvSpPr>
          <p:cNvPr id="21" name="Rectangle 20"/>
          <p:cNvSpPr/>
          <p:nvPr/>
        </p:nvSpPr>
        <p:spPr>
          <a:xfrm>
            <a:off x="1174900" y="1499700"/>
            <a:ext cx="9785698" cy="810491"/>
          </a:xfrm>
          <a:prstGeom prst="rect">
            <a:avLst/>
          </a:prstGeom>
          <a:solidFill>
            <a:schemeClr val="accent1">
              <a:lumMod val="60000"/>
              <a:lumOff val="40000"/>
            </a:schemeClr>
          </a:solidFill>
          <a:ln w="25400" cap="flat" cmpd="sng" algn="ctr">
            <a:solidFill>
              <a:srgbClr val="002060"/>
            </a:solidFill>
            <a:prstDash val="solid"/>
          </a:ln>
          <a:effectLst/>
        </p:spPr>
        <p:txBody>
          <a:bodyPr rtlCol="0" anchor="ctr">
            <a:scene3d>
              <a:camera prst="obliqueTopLeft"/>
              <a:lightRig rig="threePt" dir="t"/>
            </a:scene3d>
            <a:sp3d extrusionH="57150">
              <a:bevelT w="38100" h="38100" prst="angle"/>
            </a:sp3d>
          </a:bodyPr>
          <a:lstStyle/>
          <a:p>
            <a:pPr lvl="0">
              <a:defRPr/>
            </a:pPr>
            <a:r>
              <a:rPr lang="en-US" sz="3200" kern="0" dirty="0">
                <a:ln>
                  <a:solidFill>
                    <a:srgbClr val="000000"/>
                  </a:solidFill>
                </a:ln>
                <a:solidFill>
                  <a:schemeClr val="bg1"/>
                </a:solidFill>
                <a:effectLst>
                  <a:outerShdw blurRad="50800" dist="38100" dir="5400000" algn="t" rotWithShape="0">
                    <a:prstClr val="black">
                      <a:alpha val="40000"/>
                    </a:prstClr>
                  </a:outerShdw>
                </a:effectLst>
                <a:latin typeface="Calibri"/>
                <a:cs typeface="NikoshBAN" pitchFamily="2" charset="0"/>
              </a:rPr>
              <a:t>২</a:t>
            </a:r>
            <a:r>
              <a:rPr kumimoji="0" lang="bn-BD" sz="3200" b="0" u="none" strike="noStrike" kern="0" cap="none" spc="0" normalizeH="0" baseline="0" noProof="0" dirty="0" smtClean="0">
                <a:ln>
                  <a:solidFill>
                    <a:srgbClr val="000000"/>
                  </a:solidFill>
                </a:ln>
                <a:solidFill>
                  <a:schemeClr val="bg1"/>
                </a:solidFill>
                <a:effectLst>
                  <a:outerShdw blurRad="50800" dist="38100" dir="5400000" algn="t" rotWithShape="0">
                    <a:prstClr val="black">
                      <a:alpha val="40000"/>
                    </a:prstClr>
                  </a:outerShdw>
                </a:effectLst>
                <a:uLnTx/>
                <a:uFillTx/>
                <a:latin typeface="Calibri"/>
                <a:cs typeface="NikoshBAN" pitchFamily="2" charset="0"/>
              </a:rPr>
              <a:t>.</a:t>
            </a:r>
            <a:r>
              <a:rPr kumimoji="0" lang="bn-IN" sz="3200" b="0" u="none" strike="noStrike" kern="0" cap="none" spc="0" normalizeH="0" baseline="0" noProof="0" dirty="0" smtClean="0">
                <a:ln>
                  <a:solidFill>
                    <a:srgbClr val="000000"/>
                  </a:solidFill>
                </a:ln>
                <a:solidFill>
                  <a:schemeClr val="bg1"/>
                </a:solidFill>
                <a:effectLst>
                  <a:outerShdw blurRad="50800" dist="38100" dir="5400000" algn="t" rotWithShape="0">
                    <a:prstClr val="black">
                      <a:alpha val="40000"/>
                    </a:prstClr>
                  </a:outerShdw>
                </a:effectLst>
                <a:uLnTx/>
                <a:uFillTx/>
                <a:latin typeface="Calibri"/>
                <a:cs typeface="NikoshBAN" pitchFamily="2" charset="0"/>
              </a:rPr>
              <a:t> </a:t>
            </a:r>
            <a:r>
              <a:rPr lang="en-US" sz="3200" b="1" dirty="0" err="1" smtClean="0">
                <a:solidFill>
                  <a:schemeClr val="bg1"/>
                </a:solidFill>
                <a:latin typeface="NikoshBAN" panose="02000000000000000000" pitchFamily="2" charset="0"/>
                <a:cs typeface="NikoshBAN" panose="02000000000000000000" pitchFamily="2" charset="0"/>
              </a:rPr>
              <a:t>রাষ্ট্রপতিকে</a:t>
            </a:r>
            <a:r>
              <a:rPr lang="en-US" sz="3200" b="1" dirty="0" smtClean="0">
                <a:solidFill>
                  <a:schemeClr val="bg1"/>
                </a:solidFill>
                <a:latin typeface="NikoshBAN" panose="02000000000000000000" pitchFamily="2" charset="0"/>
                <a:cs typeface="NikoshBAN" panose="02000000000000000000" pitchFamily="2" charset="0"/>
              </a:rPr>
              <a:t> </a:t>
            </a:r>
            <a:r>
              <a:rPr lang="en-US" sz="3200" b="1" dirty="0" err="1" smtClean="0">
                <a:solidFill>
                  <a:schemeClr val="bg1"/>
                </a:solidFill>
                <a:latin typeface="NikoshBAN" panose="02000000000000000000" pitchFamily="2" charset="0"/>
                <a:cs typeface="NikoshBAN" panose="02000000000000000000" pitchFamily="2" charset="0"/>
              </a:rPr>
              <a:t>অবসারণ</a:t>
            </a:r>
            <a:r>
              <a:rPr lang="en-US" sz="3200" b="1" dirty="0" smtClean="0">
                <a:solidFill>
                  <a:schemeClr val="bg1"/>
                </a:solidFill>
                <a:latin typeface="NikoshBAN" panose="02000000000000000000" pitchFamily="2" charset="0"/>
                <a:cs typeface="NikoshBAN" panose="02000000000000000000" pitchFamily="2" charset="0"/>
              </a:rPr>
              <a:t> </a:t>
            </a:r>
            <a:r>
              <a:rPr lang="en-US" sz="3200" b="1" dirty="0" err="1" smtClean="0">
                <a:solidFill>
                  <a:schemeClr val="bg1"/>
                </a:solidFill>
                <a:latin typeface="NikoshBAN" panose="02000000000000000000" pitchFamily="2" charset="0"/>
                <a:cs typeface="NikoshBAN" panose="02000000000000000000" pitchFamily="2" charset="0"/>
              </a:rPr>
              <a:t>করা</a:t>
            </a:r>
            <a:r>
              <a:rPr lang="en-US" sz="3200" b="1" dirty="0" smtClean="0">
                <a:solidFill>
                  <a:schemeClr val="bg1"/>
                </a:solidFill>
                <a:latin typeface="NikoshBAN" panose="02000000000000000000" pitchFamily="2" charset="0"/>
                <a:cs typeface="NikoshBAN" panose="02000000000000000000" pitchFamily="2" charset="0"/>
              </a:rPr>
              <a:t> </a:t>
            </a:r>
            <a:r>
              <a:rPr lang="en-US" sz="3200" b="1" dirty="0" err="1" smtClean="0">
                <a:solidFill>
                  <a:schemeClr val="bg1"/>
                </a:solidFill>
                <a:latin typeface="NikoshBAN" panose="02000000000000000000" pitchFamily="2" charset="0"/>
                <a:cs typeface="NikoshBAN" panose="02000000000000000000" pitchFamily="2" charset="0"/>
              </a:rPr>
              <a:t>যায়</a:t>
            </a:r>
            <a:r>
              <a:rPr lang="en-US" sz="3200" b="1" dirty="0" smtClean="0">
                <a:solidFill>
                  <a:schemeClr val="bg1"/>
                </a:solidFill>
                <a:latin typeface="NikoshBAN" panose="02000000000000000000" pitchFamily="2" charset="0"/>
                <a:cs typeface="NikoshBAN" panose="02000000000000000000" pitchFamily="2" charset="0"/>
              </a:rPr>
              <a:t>- </a:t>
            </a:r>
            <a:endParaRPr kumimoji="0" lang="en-US" sz="3200" b="1" u="none" strike="noStrike" kern="0" normalizeH="0" baseline="0" noProof="0" dirty="0" smtClean="0">
              <a:ln w="0"/>
              <a:solidFill>
                <a:schemeClr val="bg1"/>
              </a:solidFill>
              <a:effectLst>
                <a:outerShdw blurRad="38100" dist="19050" dir="2700000" algn="tl" rotWithShape="0">
                  <a:schemeClr val="dk1">
                    <a:alpha val="40000"/>
                  </a:schemeClr>
                </a:outerShdw>
              </a:effectLst>
              <a:uLnTx/>
              <a:uFillTx/>
              <a:latin typeface="Calibri"/>
              <a:cs typeface="NikoshBAN" pitchFamily="2" charset="0"/>
            </a:endParaRPr>
          </a:p>
        </p:txBody>
      </p:sp>
      <p:sp>
        <p:nvSpPr>
          <p:cNvPr id="22" name="TextBox 21"/>
          <p:cNvSpPr txBox="1"/>
          <p:nvPr/>
        </p:nvSpPr>
        <p:spPr>
          <a:xfrm>
            <a:off x="1174900" y="2677735"/>
            <a:ext cx="9785698" cy="2554545"/>
          </a:xfrm>
          <a:prstGeom prst="rect">
            <a:avLst/>
          </a:prstGeom>
          <a:noFill/>
        </p:spPr>
        <p:txBody>
          <a:bodyPr wrap="square" rtlCol="0">
            <a:spAutoFit/>
          </a:bodyPr>
          <a:lstStyle/>
          <a:p>
            <a:pPr marL="400050" indent="-400050">
              <a:buFont typeface="+mj-lt"/>
              <a:buAutoNum type="romanLcPeriod"/>
            </a:pPr>
            <a:r>
              <a:rPr lang="en-US" sz="3200" b="1" dirty="0" err="1" smtClean="0">
                <a:solidFill>
                  <a:schemeClr val="bg1"/>
                </a:solidFill>
                <a:latin typeface="NikoshBAN" panose="02000000000000000000" pitchFamily="2" charset="0"/>
                <a:cs typeface="NikoshBAN" panose="02000000000000000000" pitchFamily="2" charset="0"/>
              </a:rPr>
              <a:t>সংবিধান</a:t>
            </a:r>
            <a:r>
              <a:rPr lang="en-US" sz="3200" b="1" dirty="0" smtClean="0">
                <a:solidFill>
                  <a:schemeClr val="bg1"/>
                </a:solidFill>
                <a:latin typeface="NikoshBAN" panose="02000000000000000000" pitchFamily="2" charset="0"/>
                <a:cs typeface="NikoshBAN" panose="02000000000000000000" pitchFamily="2" charset="0"/>
              </a:rPr>
              <a:t> </a:t>
            </a:r>
            <a:r>
              <a:rPr lang="en-US" sz="3200" b="1" dirty="0" err="1" smtClean="0">
                <a:solidFill>
                  <a:schemeClr val="bg1"/>
                </a:solidFill>
                <a:latin typeface="NikoshBAN" panose="02000000000000000000" pitchFamily="2" charset="0"/>
                <a:cs typeface="NikoshBAN" panose="02000000000000000000" pitchFamily="2" charset="0"/>
              </a:rPr>
              <a:t>লঙ্গনের</a:t>
            </a:r>
            <a:r>
              <a:rPr lang="en-US" sz="3200" b="1" dirty="0" smtClean="0">
                <a:solidFill>
                  <a:schemeClr val="bg1"/>
                </a:solidFill>
                <a:latin typeface="NikoshBAN" panose="02000000000000000000" pitchFamily="2" charset="0"/>
                <a:cs typeface="NikoshBAN" panose="02000000000000000000" pitchFamily="2" charset="0"/>
              </a:rPr>
              <a:t> </a:t>
            </a:r>
            <a:r>
              <a:rPr lang="en-US" sz="3200" b="1" dirty="0" err="1" smtClean="0">
                <a:solidFill>
                  <a:schemeClr val="bg1"/>
                </a:solidFill>
                <a:latin typeface="NikoshBAN" panose="02000000000000000000" pitchFamily="2" charset="0"/>
                <a:cs typeface="NikoshBAN" panose="02000000000000000000" pitchFamily="2" charset="0"/>
              </a:rPr>
              <a:t>অভিযোগে</a:t>
            </a:r>
            <a:r>
              <a:rPr lang="en-US" sz="3200" b="1" dirty="0" smtClean="0">
                <a:solidFill>
                  <a:schemeClr val="bg1"/>
                </a:solidFill>
                <a:latin typeface="NikoshBAN" panose="02000000000000000000" pitchFamily="2" charset="0"/>
                <a:cs typeface="NikoshBAN" panose="02000000000000000000" pitchFamily="2" charset="0"/>
              </a:rPr>
              <a:t> </a:t>
            </a:r>
          </a:p>
          <a:p>
            <a:pPr marL="400050" indent="-400050">
              <a:buFont typeface="+mj-lt"/>
              <a:buAutoNum type="romanLcPeriod"/>
            </a:pPr>
            <a:r>
              <a:rPr lang="en-US" sz="3200" b="1" dirty="0" err="1" smtClean="0">
                <a:solidFill>
                  <a:schemeClr val="bg1"/>
                </a:solidFill>
                <a:latin typeface="NikoshBAN" panose="02000000000000000000" pitchFamily="2" charset="0"/>
                <a:cs typeface="NikoshBAN" panose="02000000000000000000" pitchFamily="2" charset="0"/>
              </a:rPr>
              <a:t>গ্ররুতর</a:t>
            </a:r>
            <a:r>
              <a:rPr lang="en-US" sz="3200" b="1" dirty="0" smtClean="0">
                <a:solidFill>
                  <a:schemeClr val="bg1"/>
                </a:solidFill>
                <a:latin typeface="NikoshBAN" panose="02000000000000000000" pitchFamily="2" charset="0"/>
                <a:cs typeface="NikoshBAN" panose="02000000000000000000" pitchFamily="2" charset="0"/>
              </a:rPr>
              <a:t> </a:t>
            </a:r>
            <a:r>
              <a:rPr lang="en-US" sz="3200" b="1" dirty="0" err="1" smtClean="0">
                <a:solidFill>
                  <a:schemeClr val="bg1"/>
                </a:solidFill>
                <a:latin typeface="NikoshBAN" panose="02000000000000000000" pitchFamily="2" charset="0"/>
                <a:cs typeface="NikoshBAN" panose="02000000000000000000" pitchFamily="2" charset="0"/>
              </a:rPr>
              <a:t>অসদাচরণজনিত</a:t>
            </a:r>
            <a:r>
              <a:rPr lang="en-US" sz="3200" b="1" dirty="0" smtClean="0">
                <a:solidFill>
                  <a:schemeClr val="bg1"/>
                </a:solidFill>
                <a:latin typeface="NikoshBAN" panose="02000000000000000000" pitchFamily="2" charset="0"/>
                <a:cs typeface="NikoshBAN" panose="02000000000000000000" pitchFamily="2" charset="0"/>
              </a:rPr>
              <a:t> </a:t>
            </a:r>
            <a:r>
              <a:rPr lang="en-US" sz="3200" b="1" dirty="0" err="1" smtClean="0">
                <a:solidFill>
                  <a:schemeClr val="bg1"/>
                </a:solidFill>
                <a:latin typeface="NikoshBAN" panose="02000000000000000000" pitchFamily="2" charset="0"/>
                <a:cs typeface="NikoshBAN" panose="02000000000000000000" pitchFamily="2" charset="0"/>
              </a:rPr>
              <a:t>কারণে</a:t>
            </a:r>
            <a:r>
              <a:rPr lang="en-US" sz="3200" b="1" dirty="0" smtClean="0">
                <a:solidFill>
                  <a:schemeClr val="bg1"/>
                </a:solidFill>
                <a:latin typeface="NikoshBAN" panose="02000000000000000000" pitchFamily="2" charset="0"/>
                <a:cs typeface="NikoshBAN" panose="02000000000000000000" pitchFamily="2" charset="0"/>
              </a:rPr>
              <a:t> </a:t>
            </a:r>
          </a:p>
          <a:p>
            <a:pPr marL="400050" indent="-400050">
              <a:buFont typeface="+mj-lt"/>
              <a:buAutoNum type="romanLcPeriod"/>
            </a:pPr>
            <a:r>
              <a:rPr lang="en-US" sz="3200" b="1" dirty="0" err="1" smtClean="0">
                <a:solidFill>
                  <a:schemeClr val="bg1"/>
                </a:solidFill>
                <a:latin typeface="NikoshBAN" panose="02000000000000000000" pitchFamily="2" charset="0"/>
                <a:cs typeface="NikoshBAN" panose="02000000000000000000" pitchFamily="2" charset="0"/>
              </a:rPr>
              <a:t>শারীরিক</a:t>
            </a:r>
            <a:r>
              <a:rPr lang="en-US" sz="3200" b="1" dirty="0" smtClean="0">
                <a:solidFill>
                  <a:schemeClr val="bg1"/>
                </a:solidFill>
                <a:latin typeface="NikoshBAN" panose="02000000000000000000" pitchFamily="2" charset="0"/>
                <a:cs typeface="NikoshBAN" panose="02000000000000000000" pitchFamily="2" charset="0"/>
              </a:rPr>
              <a:t> </a:t>
            </a:r>
            <a:r>
              <a:rPr lang="en-US" sz="3200" b="1" dirty="0" err="1" smtClean="0">
                <a:solidFill>
                  <a:schemeClr val="bg1"/>
                </a:solidFill>
                <a:latin typeface="NikoshBAN" panose="02000000000000000000" pitchFamily="2" charset="0"/>
                <a:cs typeface="NikoshBAN" panose="02000000000000000000" pitchFamily="2" charset="0"/>
              </a:rPr>
              <a:t>অক্ষমতায়</a:t>
            </a:r>
            <a:r>
              <a:rPr lang="en-US" sz="3200" b="1" dirty="0" smtClean="0">
                <a:solidFill>
                  <a:schemeClr val="bg1"/>
                </a:solidFill>
                <a:latin typeface="NikoshBAN" panose="02000000000000000000" pitchFamily="2" charset="0"/>
                <a:cs typeface="NikoshBAN" panose="02000000000000000000" pitchFamily="2" charset="0"/>
              </a:rPr>
              <a:t> </a:t>
            </a:r>
            <a:br>
              <a:rPr lang="en-US" sz="3200" b="1" dirty="0" smtClean="0">
                <a:solidFill>
                  <a:schemeClr val="bg1"/>
                </a:solidFill>
                <a:latin typeface="NikoshBAN" panose="02000000000000000000" pitchFamily="2" charset="0"/>
                <a:cs typeface="NikoshBAN" panose="02000000000000000000" pitchFamily="2" charset="0"/>
              </a:rPr>
            </a:br>
            <a:r>
              <a:rPr lang="en-US" sz="3200" b="1" dirty="0" err="1" smtClean="0">
                <a:solidFill>
                  <a:schemeClr val="bg1"/>
                </a:solidFill>
                <a:latin typeface="NikoshBAN" panose="02000000000000000000" pitchFamily="2" charset="0"/>
                <a:cs typeface="NikoshBAN" panose="02000000000000000000" pitchFamily="2" charset="0"/>
              </a:rPr>
              <a:t>নিচের</a:t>
            </a:r>
            <a:r>
              <a:rPr lang="en-US" sz="3200" b="1" dirty="0" smtClean="0">
                <a:solidFill>
                  <a:schemeClr val="bg1"/>
                </a:solidFill>
                <a:latin typeface="NikoshBAN" panose="02000000000000000000" pitchFamily="2" charset="0"/>
                <a:cs typeface="NikoshBAN" panose="02000000000000000000" pitchFamily="2" charset="0"/>
              </a:rPr>
              <a:t> </a:t>
            </a:r>
            <a:r>
              <a:rPr lang="en-US" sz="3200" b="1" dirty="0" err="1" smtClean="0">
                <a:solidFill>
                  <a:schemeClr val="bg1"/>
                </a:solidFill>
                <a:latin typeface="NikoshBAN" panose="02000000000000000000" pitchFamily="2" charset="0"/>
                <a:cs typeface="NikoshBAN" panose="02000000000000000000" pitchFamily="2" charset="0"/>
              </a:rPr>
              <a:t>কোনটি</a:t>
            </a:r>
            <a:r>
              <a:rPr lang="en-US" sz="3200" b="1" dirty="0" smtClean="0">
                <a:solidFill>
                  <a:schemeClr val="bg1"/>
                </a:solidFill>
                <a:latin typeface="NikoshBAN" panose="02000000000000000000" pitchFamily="2" charset="0"/>
                <a:cs typeface="NikoshBAN" panose="02000000000000000000" pitchFamily="2" charset="0"/>
              </a:rPr>
              <a:t> </a:t>
            </a:r>
            <a:r>
              <a:rPr lang="en-US" sz="3200" b="1" dirty="0" err="1" smtClean="0">
                <a:solidFill>
                  <a:schemeClr val="bg1"/>
                </a:solidFill>
                <a:latin typeface="NikoshBAN" panose="02000000000000000000" pitchFamily="2" charset="0"/>
                <a:cs typeface="NikoshBAN" panose="02000000000000000000" pitchFamily="2" charset="0"/>
              </a:rPr>
              <a:t>সঠিক</a:t>
            </a:r>
            <a:r>
              <a:rPr lang="en-US" sz="3200" b="1" dirty="0" smtClean="0">
                <a:solidFill>
                  <a:schemeClr val="bg1"/>
                </a:solidFill>
                <a:latin typeface="NikoshBAN" panose="02000000000000000000" pitchFamily="2" charset="0"/>
                <a:cs typeface="NikoshBAN" panose="02000000000000000000" pitchFamily="2" charset="0"/>
              </a:rPr>
              <a:t>?</a:t>
            </a:r>
          </a:p>
          <a:p>
            <a:r>
              <a:rPr lang="en-US" sz="3200" b="1" dirty="0" smtClean="0">
                <a:solidFill>
                  <a:schemeClr val="bg1"/>
                </a:solidFill>
                <a:latin typeface="NikoshBAN" panose="02000000000000000000" pitchFamily="2" charset="0"/>
                <a:cs typeface="NikoshBAN" panose="02000000000000000000" pitchFamily="2" charset="0"/>
              </a:rPr>
              <a:t>                  </a:t>
            </a:r>
            <a:r>
              <a:rPr lang="en-US" sz="3200" b="1" dirty="0" err="1" smtClean="0">
                <a:solidFill>
                  <a:schemeClr val="bg1"/>
                </a:solidFill>
                <a:latin typeface="NikoshBAN" panose="02000000000000000000" pitchFamily="2" charset="0"/>
                <a:cs typeface="NikoshBAN" panose="02000000000000000000" pitchFamily="2" charset="0"/>
              </a:rPr>
              <a:t>i</a:t>
            </a:r>
            <a:r>
              <a:rPr lang="en-US" sz="3200" b="1" dirty="0" smtClean="0">
                <a:solidFill>
                  <a:schemeClr val="bg1"/>
                </a:solidFill>
                <a:latin typeface="NikoshBAN" panose="02000000000000000000" pitchFamily="2" charset="0"/>
                <a:cs typeface="NikoshBAN" panose="02000000000000000000" pitchFamily="2" charset="0"/>
              </a:rPr>
              <a:t>           </a:t>
            </a:r>
            <a:r>
              <a:rPr lang="en-US" sz="3200" b="1" dirty="0" err="1">
                <a:solidFill>
                  <a:schemeClr val="bg1"/>
                </a:solidFill>
                <a:latin typeface="NikoshBAN" panose="02000000000000000000" pitchFamily="2" charset="0"/>
                <a:cs typeface="NikoshBAN" panose="02000000000000000000" pitchFamily="2" charset="0"/>
              </a:rPr>
              <a:t>i</a:t>
            </a:r>
            <a:r>
              <a:rPr lang="en-US" sz="3200" b="1" dirty="0">
                <a:solidFill>
                  <a:schemeClr val="bg1"/>
                </a:solidFill>
                <a:latin typeface="NikoshBAN" panose="02000000000000000000" pitchFamily="2" charset="0"/>
                <a:cs typeface="NikoshBAN" panose="02000000000000000000" pitchFamily="2" charset="0"/>
              </a:rPr>
              <a:t> ও </a:t>
            </a:r>
            <a:r>
              <a:rPr lang="en-US" sz="3200" b="1" dirty="0" smtClean="0">
                <a:solidFill>
                  <a:schemeClr val="bg1"/>
                </a:solidFill>
                <a:latin typeface="NikoshBAN" panose="02000000000000000000" pitchFamily="2" charset="0"/>
                <a:cs typeface="NikoshBAN" panose="02000000000000000000" pitchFamily="2" charset="0"/>
              </a:rPr>
              <a:t>ii            </a:t>
            </a:r>
            <a:r>
              <a:rPr lang="en-US" sz="3200" b="1" dirty="0" err="1">
                <a:solidFill>
                  <a:schemeClr val="bg1"/>
                </a:solidFill>
                <a:latin typeface="NikoshBAN" panose="02000000000000000000" pitchFamily="2" charset="0"/>
                <a:cs typeface="NikoshBAN" panose="02000000000000000000" pitchFamily="2" charset="0"/>
              </a:rPr>
              <a:t>ii</a:t>
            </a:r>
            <a:r>
              <a:rPr lang="en-US" sz="3200" b="1" dirty="0">
                <a:solidFill>
                  <a:schemeClr val="bg1"/>
                </a:solidFill>
                <a:latin typeface="NikoshBAN" panose="02000000000000000000" pitchFamily="2" charset="0"/>
                <a:cs typeface="NikoshBAN" panose="02000000000000000000" pitchFamily="2" charset="0"/>
              </a:rPr>
              <a:t> ও </a:t>
            </a:r>
            <a:r>
              <a:rPr lang="en-US" sz="3200" b="1" dirty="0" smtClean="0">
                <a:solidFill>
                  <a:schemeClr val="bg1"/>
                </a:solidFill>
                <a:latin typeface="NikoshBAN" panose="02000000000000000000" pitchFamily="2" charset="0"/>
                <a:cs typeface="NikoshBAN" panose="02000000000000000000" pitchFamily="2" charset="0"/>
              </a:rPr>
              <a:t>iii                 </a:t>
            </a:r>
            <a:r>
              <a:rPr lang="en-US" sz="3200" b="1" dirty="0" err="1" smtClean="0">
                <a:solidFill>
                  <a:schemeClr val="bg1"/>
                </a:solidFill>
                <a:latin typeface="NikoshBAN" panose="02000000000000000000" pitchFamily="2" charset="0"/>
                <a:cs typeface="NikoshBAN" panose="02000000000000000000" pitchFamily="2" charset="0"/>
              </a:rPr>
              <a:t>i</a:t>
            </a:r>
            <a:r>
              <a:rPr lang="en-US" sz="3200" b="1" dirty="0" smtClean="0">
                <a:solidFill>
                  <a:schemeClr val="bg1"/>
                </a:solidFill>
                <a:latin typeface="NikoshBAN" panose="02000000000000000000" pitchFamily="2" charset="0"/>
                <a:cs typeface="NikoshBAN" panose="02000000000000000000" pitchFamily="2" charset="0"/>
              </a:rPr>
              <a:t>, ii</a:t>
            </a:r>
            <a:r>
              <a:rPr lang="en-US" sz="3200" b="1" dirty="0">
                <a:solidFill>
                  <a:schemeClr val="bg1"/>
                </a:solidFill>
                <a:latin typeface="NikoshBAN" panose="02000000000000000000" pitchFamily="2" charset="0"/>
                <a:cs typeface="NikoshBAN" panose="02000000000000000000" pitchFamily="2" charset="0"/>
              </a:rPr>
              <a:t> ও </a:t>
            </a:r>
            <a:r>
              <a:rPr lang="en-US" sz="3200" b="1" dirty="0" smtClean="0">
                <a:solidFill>
                  <a:schemeClr val="bg1"/>
                </a:solidFill>
                <a:latin typeface="NikoshBAN" panose="02000000000000000000" pitchFamily="2" charset="0"/>
                <a:cs typeface="NikoshBAN" panose="02000000000000000000" pitchFamily="2" charset="0"/>
              </a:rPr>
              <a:t>iii</a:t>
            </a:r>
            <a:endParaRPr lang="en-US" sz="3200" b="1" dirty="0">
              <a:solidFill>
                <a:schemeClr val="bg1"/>
              </a:solidFill>
              <a:latin typeface="NikoshBAN" panose="02000000000000000000" pitchFamily="2" charset="0"/>
              <a:cs typeface="NikoshBAN" panose="02000000000000000000" pitchFamily="2" charset="0"/>
            </a:endParaRPr>
          </a:p>
        </p:txBody>
      </p:sp>
      <p:sp>
        <p:nvSpPr>
          <p:cNvPr id="23" name="Oval 22"/>
          <p:cNvSpPr/>
          <p:nvPr/>
        </p:nvSpPr>
        <p:spPr>
          <a:xfrm>
            <a:off x="2349003" y="4701638"/>
            <a:ext cx="373467" cy="317378"/>
          </a:xfrm>
          <a:prstGeom prst="ellipse">
            <a:avLst/>
          </a:prstGeom>
          <a:solidFill>
            <a:srgbClr val="D7C4FA"/>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latin typeface="NikoshBAN" panose="02000000000000000000" pitchFamily="2" charset="0"/>
                <a:cs typeface="NikoshBAN" panose="02000000000000000000" pitchFamily="2" charset="0"/>
              </a:rPr>
              <a:t>ক</a:t>
            </a:r>
            <a:endParaRPr lang="en-US" sz="2000" b="1" dirty="0">
              <a:solidFill>
                <a:schemeClr val="bg1"/>
              </a:solidFill>
              <a:latin typeface="NikoshBAN" panose="02000000000000000000" pitchFamily="2" charset="0"/>
              <a:cs typeface="NikoshBAN" panose="02000000000000000000" pitchFamily="2" charset="0"/>
            </a:endParaRPr>
          </a:p>
        </p:txBody>
      </p:sp>
      <p:sp>
        <p:nvSpPr>
          <p:cNvPr id="24" name="Oval 23"/>
          <p:cNvSpPr/>
          <p:nvPr/>
        </p:nvSpPr>
        <p:spPr>
          <a:xfrm>
            <a:off x="5763937" y="4701638"/>
            <a:ext cx="373467" cy="317378"/>
          </a:xfrm>
          <a:prstGeom prst="ellipse">
            <a:avLst/>
          </a:prstGeom>
          <a:solidFill>
            <a:srgbClr val="D7C4FA"/>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latin typeface="NikoshBAN" panose="02000000000000000000" pitchFamily="2" charset="0"/>
                <a:cs typeface="NikoshBAN" panose="02000000000000000000" pitchFamily="2" charset="0"/>
              </a:rPr>
              <a:t>গ</a:t>
            </a:r>
            <a:endParaRPr lang="en-US" sz="2000" b="1" dirty="0">
              <a:solidFill>
                <a:schemeClr val="bg1"/>
              </a:solidFill>
              <a:latin typeface="NikoshBAN" panose="02000000000000000000" pitchFamily="2" charset="0"/>
              <a:cs typeface="NikoshBAN" panose="02000000000000000000" pitchFamily="2" charset="0"/>
            </a:endParaRPr>
          </a:p>
        </p:txBody>
      </p:sp>
      <p:sp>
        <p:nvSpPr>
          <p:cNvPr id="25" name="Oval 24"/>
          <p:cNvSpPr/>
          <p:nvPr/>
        </p:nvSpPr>
        <p:spPr>
          <a:xfrm>
            <a:off x="8163991" y="4701638"/>
            <a:ext cx="373467" cy="317378"/>
          </a:xfrm>
          <a:prstGeom prst="ellipse">
            <a:avLst/>
          </a:prstGeom>
          <a:solidFill>
            <a:srgbClr val="D7C4FA"/>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latin typeface="NikoshBAN" panose="02000000000000000000" pitchFamily="2" charset="0"/>
                <a:cs typeface="NikoshBAN" panose="02000000000000000000" pitchFamily="2" charset="0"/>
              </a:rPr>
              <a:t>ঘ</a:t>
            </a:r>
            <a:endParaRPr lang="en-US" sz="2000" b="1" dirty="0">
              <a:solidFill>
                <a:schemeClr val="bg1"/>
              </a:solidFill>
              <a:latin typeface="NikoshBAN" panose="02000000000000000000" pitchFamily="2" charset="0"/>
              <a:cs typeface="NikoshBAN" panose="02000000000000000000" pitchFamily="2" charset="0"/>
            </a:endParaRPr>
          </a:p>
        </p:txBody>
      </p:sp>
      <p:sp>
        <p:nvSpPr>
          <p:cNvPr id="26" name="Oval 25"/>
          <p:cNvSpPr/>
          <p:nvPr/>
        </p:nvSpPr>
        <p:spPr>
          <a:xfrm>
            <a:off x="8163991" y="4685209"/>
            <a:ext cx="399245" cy="377634"/>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tx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450700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up)">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randombar(horizontal)">
                                      <p:cBhvr>
                                        <p:cTn id="12" dur="500"/>
                                        <p:tgtEl>
                                          <p:spTgt spid="26"/>
                                        </p:tgtEl>
                                      </p:cBhvr>
                                    </p:animEffect>
                                  </p:childTnLst>
                                  <p:subTnLst>
                                    <p:audio>
                                      <p:cMediaNode>
                                        <p:cTn display="0" masterRel="sameClick">
                                          <p:stCondLst>
                                            <p:cond evt="begin" delay="0">
                                              <p:tn val="10"/>
                                            </p:cond>
                                          </p:stCondLst>
                                          <p:endCondLst>
                                            <p:cond evt="onStopAudio" delay="0">
                                              <p:tgtEl>
                                                <p:sldTgt/>
                                              </p:tgtEl>
                                            </p:cond>
                                          </p:endCondLst>
                                        </p:cTn>
                                        <p:tgtEl>
                                          <p:sndTgt r:embed="rId2" name="applaus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rotWithShape="1">
          <a:gsLst>
            <a:gs pos="68590">
              <a:srgbClr val="99FF66"/>
            </a:gs>
            <a:gs pos="60737">
              <a:srgbClr val="CFE32A"/>
            </a:gs>
            <a:gs pos="52885">
              <a:srgbClr val="9FC754"/>
            </a:gs>
            <a:gs pos="37180">
              <a:srgbClr val="66FF33"/>
            </a:gs>
            <a:gs pos="19000">
              <a:srgbClr val="009900"/>
            </a:gs>
            <a:gs pos="100000">
              <a:srgbClr val="CCFF66"/>
            </a:gs>
          </a:gsLst>
          <a:lin ang="6120000" scaled="1"/>
        </a:gra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3253" y="432827"/>
            <a:ext cx="11080459" cy="6099700"/>
          </a:xfrm>
          <a:prstGeom prst="rect">
            <a:avLst/>
          </a:prstGeom>
        </p:spPr>
      </p:pic>
    </p:spTree>
    <p:extLst>
      <p:ext uri="{BB962C8B-B14F-4D97-AF65-F5344CB8AC3E}">
        <p14:creationId xmlns:p14="http://schemas.microsoft.com/office/powerpoint/2010/main" val="12818539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73454">
              <a:srgbClr val="FFFF00"/>
            </a:gs>
            <a:gs pos="9735">
              <a:srgbClr val="7030A0"/>
            </a:gs>
            <a:gs pos="20000">
              <a:srgbClr val="00B050"/>
            </a:gs>
            <a:gs pos="50000">
              <a:srgbClr val="FF33CC"/>
            </a:gs>
            <a:gs pos="87000">
              <a:schemeClr val="accent4">
                <a:lumMod val="60000"/>
                <a:lumOff val="40000"/>
              </a:schemeClr>
            </a:gs>
            <a:gs pos="100000">
              <a:srgbClr val="00B0F0"/>
            </a:gs>
          </a:gsLst>
          <a:lin ang="6120000" scaled="1"/>
        </a:gra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37872" y="1298433"/>
            <a:ext cx="3093263" cy="3093263"/>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7578" y="1298432"/>
            <a:ext cx="4487682" cy="3093263"/>
          </a:xfrm>
          <a:prstGeom prst="rect">
            <a:avLst/>
          </a:prstGeom>
        </p:spPr>
      </p:pic>
      <p:sp>
        <p:nvSpPr>
          <p:cNvPr id="7" name="TextBox 6"/>
          <p:cNvSpPr txBox="1"/>
          <p:nvPr/>
        </p:nvSpPr>
        <p:spPr>
          <a:xfrm>
            <a:off x="6256565" y="4533363"/>
            <a:ext cx="5855878" cy="523220"/>
          </a:xfrm>
          <a:prstGeom prst="rect">
            <a:avLst/>
          </a:prstGeom>
          <a:noFill/>
        </p:spPr>
        <p:txBody>
          <a:bodyPr wrap="square" rtlCol="0">
            <a:spAutoFit/>
          </a:bodyPr>
          <a:lstStyle/>
          <a:p>
            <a:r>
              <a:rPr lang="en-US" sz="2800" dirty="0" smtClean="0">
                <a:solidFill>
                  <a:schemeClr val="bg1"/>
                </a:solidFill>
                <a:latin typeface="Times New Roman" panose="02020603050405020304" pitchFamily="18" charset="0"/>
                <a:cs typeface="Times New Roman" panose="02020603050405020304" pitchFamily="18" charset="0"/>
              </a:rPr>
              <a:t> President</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a:solidFill>
                  <a:schemeClr val="bg1"/>
                </a:solidFill>
              </a:rPr>
              <a:t>Joseph Robinette Biden</a:t>
            </a:r>
            <a:endParaRPr lang="en-US" sz="2800" dirty="0">
              <a:solidFill>
                <a:schemeClr val="bg1"/>
              </a:solidFill>
              <a:latin typeface="Times New Roman" panose="02020603050405020304" pitchFamily="18" charset="0"/>
              <a:cs typeface="Times New Roman" panose="02020603050405020304" pitchFamily="18" charset="0"/>
            </a:endParaRPr>
          </a:p>
        </p:txBody>
      </p:sp>
      <p:sp>
        <p:nvSpPr>
          <p:cNvPr id="8" name="TextBox 7"/>
          <p:cNvSpPr txBox="1"/>
          <p:nvPr/>
        </p:nvSpPr>
        <p:spPr>
          <a:xfrm>
            <a:off x="587578" y="4533363"/>
            <a:ext cx="4261465" cy="523220"/>
          </a:xfrm>
          <a:prstGeom prst="rect">
            <a:avLst/>
          </a:prstGeom>
          <a:noFill/>
        </p:spPr>
        <p:txBody>
          <a:bodyPr wrap="square" rtlCol="0">
            <a:spAutoFit/>
          </a:bodyPr>
          <a:lstStyle/>
          <a:p>
            <a:r>
              <a:rPr lang="en-US" sz="2800" dirty="0" smtClean="0">
                <a:solidFill>
                  <a:schemeClr val="bg1"/>
                </a:solidFill>
                <a:latin typeface="Times New Roman" panose="02020603050405020304" pitchFamily="18" charset="0"/>
                <a:cs typeface="Times New Roman" panose="02020603050405020304" pitchFamily="18" charset="0"/>
              </a:rPr>
              <a:t> President</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smtClean="0">
                <a:solidFill>
                  <a:schemeClr val="bg1"/>
                </a:solidFill>
              </a:rPr>
              <a:t>Abdul Hamid</a:t>
            </a:r>
            <a:endParaRPr lang="en-US" sz="28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122531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73454">
              <a:srgbClr val="FFFF00"/>
            </a:gs>
            <a:gs pos="9735">
              <a:srgbClr val="7030A0"/>
            </a:gs>
            <a:gs pos="20000">
              <a:srgbClr val="00B050"/>
            </a:gs>
            <a:gs pos="50000">
              <a:srgbClr val="FF33CC"/>
            </a:gs>
            <a:gs pos="87000">
              <a:schemeClr val="accent4">
                <a:lumMod val="60000"/>
                <a:lumOff val="40000"/>
              </a:schemeClr>
            </a:gs>
            <a:gs pos="100000">
              <a:srgbClr val="00B0F0"/>
            </a:gs>
          </a:gsLst>
          <a:lin ang="6120000" scaled="1"/>
        </a:gradFill>
        <a:effectLst/>
      </p:bgPr>
    </p:bg>
    <p:spTree>
      <p:nvGrpSpPr>
        <p:cNvPr id="1" name=""/>
        <p:cNvGrpSpPr/>
        <p:nvPr/>
      </p:nvGrpSpPr>
      <p:grpSpPr>
        <a:xfrm>
          <a:off x="0" y="0"/>
          <a:ext cx="0" cy="0"/>
          <a:chOff x="0" y="0"/>
          <a:chExt cx="0" cy="0"/>
        </a:xfrm>
      </p:grpSpPr>
      <p:sp>
        <p:nvSpPr>
          <p:cNvPr id="2" name="TextBox 1"/>
          <p:cNvSpPr txBox="1"/>
          <p:nvPr/>
        </p:nvSpPr>
        <p:spPr>
          <a:xfrm>
            <a:off x="3284113" y="180304"/>
            <a:ext cx="6053070" cy="923330"/>
          </a:xfrm>
          <a:prstGeom prst="rect">
            <a:avLst/>
          </a:prstGeom>
          <a:noFill/>
        </p:spPr>
        <p:txBody>
          <a:bodyPr wrap="square" rtlCol="0">
            <a:spAutoFit/>
          </a:bodyPr>
          <a:lstStyle/>
          <a:p>
            <a:pPr algn="ctr"/>
            <a:r>
              <a:rPr lang="en-US" sz="5400" b="1" dirty="0" err="1" smtClean="0">
                <a:solidFill>
                  <a:schemeClr val="bg1"/>
                </a:solidFill>
                <a:latin typeface="NikoshBAN" panose="02000000000000000000" pitchFamily="2" charset="0"/>
                <a:cs typeface="NikoshBAN" panose="02000000000000000000" pitchFamily="2" charset="0"/>
              </a:rPr>
              <a:t>আজকের</a:t>
            </a:r>
            <a:r>
              <a:rPr lang="en-US" sz="5400" b="1" dirty="0" smtClean="0">
                <a:solidFill>
                  <a:schemeClr val="bg1"/>
                </a:solidFill>
                <a:latin typeface="NikoshBAN" panose="02000000000000000000" pitchFamily="2" charset="0"/>
                <a:cs typeface="NikoshBAN" panose="02000000000000000000" pitchFamily="2" charset="0"/>
              </a:rPr>
              <a:t> </a:t>
            </a:r>
            <a:r>
              <a:rPr lang="en-US" sz="5400" b="1" dirty="0" err="1" smtClean="0">
                <a:solidFill>
                  <a:schemeClr val="bg1"/>
                </a:solidFill>
                <a:latin typeface="NikoshBAN" panose="02000000000000000000" pitchFamily="2" charset="0"/>
                <a:cs typeface="NikoshBAN" panose="02000000000000000000" pitchFamily="2" charset="0"/>
              </a:rPr>
              <a:t>পাঠ</a:t>
            </a:r>
            <a:endParaRPr lang="en-US" sz="5400" b="1" dirty="0">
              <a:solidFill>
                <a:schemeClr val="bg1"/>
              </a:solidFill>
              <a:latin typeface="NikoshBAN" panose="02000000000000000000" pitchFamily="2" charset="0"/>
              <a:cs typeface="NikoshBAN" panose="02000000000000000000" pitchFamily="2"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1430" y="1662113"/>
            <a:ext cx="5213271" cy="3309133"/>
          </a:xfrm>
          <a:prstGeom prst="rect">
            <a:avLst/>
          </a:prstGeom>
        </p:spPr>
      </p:pic>
      <p:sp>
        <p:nvSpPr>
          <p:cNvPr id="5" name="TextBox 4"/>
          <p:cNvSpPr txBox="1"/>
          <p:nvPr/>
        </p:nvSpPr>
        <p:spPr>
          <a:xfrm>
            <a:off x="5911402" y="2039406"/>
            <a:ext cx="4172755" cy="2554545"/>
          </a:xfrm>
          <a:prstGeom prst="rect">
            <a:avLst/>
          </a:prstGeom>
          <a:noFill/>
        </p:spPr>
        <p:txBody>
          <a:bodyPr wrap="square" rtlCol="0">
            <a:spAutoFit/>
          </a:bodyPr>
          <a:lstStyle/>
          <a:p>
            <a:pPr algn="ctr"/>
            <a:r>
              <a:rPr lang="en-US" sz="8000" dirty="0" err="1">
                <a:solidFill>
                  <a:srgbClr val="66FFFF"/>
                </a:solidFill>
                <a:latin typeface="NikoshBAN" panose="02000000000000000000" pitchFamily="2" charset="0"/>
                <a:cs typeface="NikoshBAN" panose="02000000000000000000" pitchFamily="2" charset="0"/>
              </a:rPr>
              <a:t>বাংলাদেশের</a:t>
            </a:r>
            <a:r>
              <a:rPr lang="en-US" sz="8000" dirty="0">
                <a:solidFill>
                  <a:srgbClr val="66FFFF"/>
                </a:solidFill>
                <a:latin typeface="NikoshBAN" panose="02000000000000000000" pitchFamily="2" charset="0"/>
                <a:cs typeface="NikoshBAN" panose="02000000000000000000" pitchFamily="2" charset="0"/>
              </a:rPr>
              <a:t> </a:t>
            </a:r>
          </a:p>
          <a:p>
            <a:pPr algn="ctr"/>
            <a:r>
              <a:rPr lang="en-US" sz="8000" dirty="0" err="1">
                <a:solidFill>
                  <a:srgbClr val="66FFFF"/>
                </a:solidFill>
                <a:latin typeface="NikoshBAN" panose="02000000000000000000" pitchFamily="2" charset="0"/>
                <a:cs typeface="NikoshBAN" panose="02000000000000000000" pitchFamily="2" charset="0"/>
              </a:rPr>
              <a:t>রাষ্ট্রপতি</a:t>
            </a:r>
            <a:endParaRPr lang="en-US" sz="8000" dirty="0">
              <a:solidFill>
                <a:srgbClr val="66FFFF"/>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8935724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73454">
              <a:srgbClr val="FFFF00"/>
            </a:gs>
            <a:gs pos="9735">
              <a:srgbClr val="7030A0"/>
            </a:gs>
            <a:gs pos="20000">
              <a:srgbClr val="00B050"/>
            </a:gs>
            <a:gs pos="50000">
              <a:srgbClr val="FF33CC"/>
            </a:gs>
            <a:gs pos="87000">
              <a:schemeClr val="accent4">
                <a:lumMod val="60000"/>
                <a:lumOff val="40000"/>
              </a:schemeClr>
            </a:gs>
            <a:gs pos="100000">
              <a:srgbClr val="00B0F0"/>
            </a:gs>
          </a:gsLst>
          <a:lin ang="6120000" scaled="1"/>
        </a:gradFill>
        <a:effectLst/>
      </p:bgPr>
    </p:bg>
    <p:spTree>
      <p:nvGrpSpPr>
        <p:cNvPr id="1" name=""/>
        <p:cNvGrpSpPr/>
        <p:nvPr/>
      </p:nvGrpSpPr>
      <p:grpSpPr>
        <a:xfrm>
          <a:off x="0" y="0"/>
          <a:ext cx="0" cy="0"/>
          <a:chOff x="0" y="0"/>
          <a:chExt cx="0" cy="0"/>
        </a:xfrm>
      </p:grpSpPr>
      <p:sp>
        <p:nvSpPr>
          <p:cNvPr id="3" name="TextBox 2"/>
          <p:cNvSpPr txBox="1"/>
          <p:nvPr/>
        </p:nvSpPr>
        <p:spPr>
          <a:xfrm>
            <a:off x="3265816" y="442110"/>
            <a:ext cx="4844956" cy="830997"/>
          </a:xfrm>
          <a:prstGeom prst="rect">
            <a:avLst/>
          </a:prstGeom>
          <a:noFill/>
        </p:spPr>
        <p:txBody>
          <a:bodyPr wrap="square" rtlCol="0">
            <a:spAutoFit/>
          </a:bodyPr>
          <a:lstStyle/>
          <a:p>
            <a:pPr algn="ctr"/>
            <a:r>
              <a:rPr lang="en-US" sz="4800" dirty="0" err="1" smtClean="0">
                <a:solidFill>
                  <a:schemeClr val="accent1">
                    <a:lumMod val="75000"/>
                  </a:schemeClr>
                </a:solidFill>
                <a:latin typeface="NikoshBAN" panose="02000000000000000000" pitchFamily="2" charset="0"/>
                <a:cs typeface="NikoshBAN" panose="02000000000000000000" pitchFamily="2" charset="0"/>
              </a:rPr>
              <a:t>শিখন</a:t>
            </a:r>
            <a:r>
              <a:rPr lang="en-US" sz="4800" dirty="0" smtClean="0">
                <a:solidFill>
                  <a:schemeClr val="accent1">
                    <a:lumMod val="75000"/>
                  </a:schemeClr>
                </a:solidFill>
                <a:latin typeface="NikoshBAN" panose="02000000000000000000" pitchFamily="2" charset="0"/>
                <a:cs typeface="NikoshBAN" panose="02000000000000000000" pitchFamily="2" charset="0"/>
              </a:rPr>
              <a:t> </a:t>
            </a:r>
            <a:r>
              <a:rPr lang="en-US" sz="4800" dirty="0" err="1" smtClean="0">
                <a:solidFill>
                  <a:schemeClr val="accent1">
                    <a:lumMod val="75000"/>
                  </a:schemeClr>
                </a:solidFill>
                <a:latin typeface="NikoshBAN" panose="02000000000000000000" pitchFamily="2" charset="0"/>
                <a:cs typeface="NikoshBAN" panose="02000000000000000000" pitchFamily="2" charset="0"/>
              </a:rPr>
              <a:t>ফল</a:t>
            </a:r>
            <a:r>
              <a:rPr lang="en-US" sz="4800" dirty="0" smtClean="0">
                <a:solidFill>
                  <a:schemeClr val="accent1">
                    <a:lumMod val="75000"/>
                  </a:schemeClr>
                </a:solidFill>
                <a:latin typeface="NikoshBAN" panose="02000000000000000000" pitchFamily="2" charset="0"/>
                <a:cs typeface="NikoshBAN" panose="02000000000000000000" pitchFamily="2" charset="0"/>
              </a:rPr>
              <a:t> </a:t>
            </a:r>
          </a:p>
        </p:txBody>
      </p:sp>
      <p:sp>
        <p:nvSpPr>
          <p:cNvPr id="5" name="TextBox 4"/>
          <p:cNvSpPr txBox="1"/>
          <p:nvPr/>
        </p:nvSpPr>
        <p:spPr>
          <a:xfrm>
            <a:off x="1693668" y="2303012"/>
            <a:ext cx="9826388" cy="2185214"/>
          </a:xfrm>
          <a:prstGeom prst="rect">
            <a:avLst/>
          </a:prstGeom>
          <a:noFill/>
        </p:spPr>
        <p:txBody>
          <a:bodyPr wrap="square" rtlCol="0">
            <a:spAutoFit/>
          </a:bodyPr>
          <a:lstStyle/>
          <a:p>
            <a:r>
              <a:rPr lang="en-US" sz="3600" b="1" dirty="0" err="1" smtClean="0">
                <a:latin typeface="NikoshBAN" panose="02000000000000000000" pitchFamily="2" charset="0"/>
                <a:cs typeface="NikoshBAN" panose="02000000000000000000" pitchFamily="2" charset="0"/>
              </a:rPr>
              <a:t>আজকের</a:t>
            </a:r>
            <a:r>
              <a:rPr lang="en-US" sz="3600" b="1" dirty="0" smtClean="0">
                <a:latin typeface="NikoshBAN" panose="02000000000000000000" pitchFamily="2" charset="0"/>
                <a:cs typeface="NikoshBAN" panose="02000000000000000000" pitchFamily="2" charset="0"/>
              </a:rPr>
              <a:t> </a:t>
            </a:r>
            <a:r>
              <a:rPr lang="en-US" sz="3600" b="1" dirty="0" err="1" smtClean="0">
                <a:latin typeface="NikoshBAN" panose="02000000000000000000" pitchFamily="2" charset="0"/>
                <a:cs typeface="NikoshBAN" panose="02000000000000000000" pitchFamily="2" charset="0"/>
              </a:rPr>
              <a:t>পাঠ</a:t>
            </a:r>
            <a:r>
              <a:rPr lang="en-US" sz="3600" b="1" dirty="0" smtClean="0">
                <a:latin typeface="NikoshBAN" panose="02000000000000000000" pitchFamily="2" charset="0"/>
                <a:cs typeface="NikoshBAN" panose="02000000000000000000" pitchFamily="2" charset="0"/>
              </a:rPr>
              <a:t> </a:t>
            </a:r>
            <a:r>
              <a:rPr lang="en-US" sz="3600" b="1" dirty="0" err="1" smtClean="0">
                <a:latin typeface="NikoshBAN" panose="02000000000000000000" pitchFamily="2" charset="0"/>
                <a:cs typeface="NikoshBAN" panose="02000000000000000000" pitchFamily="2" charset="0"/>
              </a:rPr>
              <a:t>শেষে</a:t>
            </a:r>
            <a:r>
              <a:rPr lang="en-US" sz="3600" b="1" dirty="0" smtClean="0">
                <a:latin typeface="NikoshBAN" panose="02000000000000000000" pitchFamily="2" charset="0"/>
                <a:cs typeface="NikoshBAN" panose="02000000000000000000" pitchFamily="2" charset="0"/>
              </a:rPr>
              <a:t> </a:t>
            </a:r>
            <a:r>
              <a:rPr lang="en-US" sz="3600" b="1" dirty="0" err="1" smtClean="0">
                <a:latin typeface="NikoshBAN" panose="02000000000000000000" pitchFamily="2" charset="0"/>
                <a:cs typeface="NikoshBAN" panose="02000000000000000000" pitchFamily="2" charset="0"/>
              </a:rPr>
              <a:t>শিক্ষার্থীরা</a:t>
            </a:r>
            <a:r>
              <a:rPr lang="en-US" sz="3600" b="1" dirty="0" smtClean="0">
                <a:latin typeface="NikoshBAN" panose="02000000000000000000" pitchFamily="2" charset="0"/>
                <a:cs typeface="NikoshBAN" panose="02000000000000000000" pitchFamily="2" charset="0"/>
              </a:rPr>
              <a:t>…</a:t>
            </a:r>
          </a:p>
          <a:p>
            <a:pPr marL="742950" indent="-742950">
              <a:buFont typeface="+mj-lt"/>
              <a:buAutoNum type="arabicPeriod"/>
            </a:pPr>
            <a:r>
              <a:rPr lang="en-US" sz="36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অভিসংশন</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কী</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তা</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বলতে</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পারবে</a:t>
            </a:r>
            <a:r>
              <a:rPr lang="en-US" sz="3200" dirty="0" smtClean="0">
                <a:latin typeface="NikoshBAN" panose="02000000000000000000" pitchFamily="2" charset="0"/>
                <a:cs typeface="NikoshBAN" panose="02000000000000000000" pitchFamily="2" charset="0"/>
              </a:rPr>
              <a:t>; </a:t>
            </a:r>
          </a:p>
          <a:p>
            <a:pPr marL="742950" indent="-742950">
              <a:buFont typeface="+mj-lt"/>
              <a:buAutoNum type="arabicPeriod"/>
            </a:pPr>
            <a:r>
              <a:rPr lang="en-US" sz="3200" dirty="0" err="1" smtClean="0">
                <a:latin typeface="NikoshBAN" panose="02000000000000000000" pitchFamily="2" charset="0"/>
                <a:cs typeface="NikoshBAN" panose="02000000000000000000" pitchFamily="2" charset="0"/>
              </a:rPr>
              <a:t>অভিশংসন</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পদ্ধতি</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ব্যাখ্যা</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করতে</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পারবে</a:t>
            </a:r>
            <a:r>
              <a:rPr lang="en-US" sz="3200" dirty="0" smtClean="0">
                <a:latin typeface="NikoshBAN" panose="02000000000000000000" pitchFamily="2" charset="0"/>
                <a:cs typeface="NikoshBAN" panose="02000000000000000000" pitchFamily="2" charset="0"/>
              </a:rPr>
              <a:t>;</a:t>
            </a:r>
          </a:p>
          <a:p>
            <a:pPr marL="742950" indent="-742950">
              <a:buFont typeface="+mj-lt"/>
              <a:buAutoNum type="arabicPeriod"/>
            </a:pPr>
            <a:r>
              <a:rPr lang="en-US" sz="3200" dirty="0" err="1" smtClean="0">
                <a:latin typeface="NikoshBAN" panose="02000000000000000000" pitchFamily="2" charset="0"/>
                <a:cs typeface="NikoshBAN" panose="02000000000000000000" pitchFamily="2" charset="0"/>
              </a:rPr>
              <a:t>রাষ্ট্রপতির</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ক্ষমতা</a:t>
            </a:r>
            <a:r>
              <a:rPr lang="en-US" sz="3200" dirty="0" smtClean="0">
                <a:latin typeface="NikoshBAN" panose="02000000000000000000" pitchFamily="2" charset="0"/>
                <a:cs typeface="NikoshBAN" panose="02000000000000000000" pitchFamily="2" charset="0"/>
              </a:rPr>
              <a:t> ও </a:t>
            </a:r>
            <a:r>
              <a:rPr lang="en-US" sz="3200" dirty="0" err="1" smtClean="0">
                <a:latin typeface="NikoshBAN" panose="02000000000000000000" pitchFamily="2" charset="0"/>
                <a:cs typeface="NikoshBAN" panose="02000000000000000000" pitchFamily="2" charset="0"/>
              </a:rPr>
              <a:t>কার্যাবলি</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বর্ণনা</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করতে</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পারবে</a:t>
            </a:r>
            <a:r>
              <a:rPr lang="en-US" sz="3200" dirty="0" smtClean="0">
                <a:latin typeface="NikoshBAN" panose="02000000000000000000" pitchFamily="2" charset="0"/>
                <a:cs typeface="NikoshBAN" panose="02000000000000000000" pitchFamily="2" charset="0"/>
              </a:rPr>
              <a:t>; </a:t>
            </a:r>
          </a:p>
        </p:txBody>
      </p:sp>
    </p:spTree>
    <p:extLst>
      <p:ext uri="{BB962C8B-B14F-4D97-AF65-F5344CB8AC3E}">
        <p14:creationId xmlns:p14="http://schemas.microsoft.com/office/powerpoint/2010/main" val="29577354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61000">
              <a:schemeClr val="accent4">
                <a:lumMod val="60000"/>
                <a:lumOff val="40000"/>
              </a:schemeClr>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sp>
        <p:nvSpPr>
          <p:cNvPr id="2" name="Double Wave 1"/>
          <p:cNvSpPr/>
          <p:nvPr/>
        </p:nvSpPr>
        <p:spPr>
          <a:xfrm>
            <a:off x="3845858" y="174812"/>
            <a:ext cx="4303059" cy="833718"/>
          </a:xfrm>
          <a:prstGeom prst="doubleWave">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bn-IN" sz="4800" dirty="0" smtClean="0">
                <a:latin typeface="NikoshBAN" panose="02000000000000000000" pitchFamily="2" charset="0"/>
                <a:cs typeface="NikoshBAN" panose="02000000000000000000" pitchFamily="2" charset="0"/>
              </a:rPr>
              <a:t>রাষ্ট্রপতির অভিসংশন</a:t>
            </a:r>
            <a:endParaRPr lang="en-US" sz="4800" dirty="0">
              <a:latin typeface="NikoshBAN" panose="02000000000000000000" pitchFamily="2" charset="0"/>
              <a:cs typeface="NikoshBAN" panose="02000000000000000000" pitchFamily="2" charset="0"/>
            </a:endParaRPr>
          </a:p>
        </p:txBody>
      </p:sp>
      <p:sp>
        <p:nvSpPr>
          <p:cNvPr id="3" name="Rounded Rectangle 2"/>
          <p:cNvSpPr/>
          <p:nvPr/>
        </p:nvSpPr>
        <p:spPr>
          <a:xfrm>
            <a:off x="215149" y="1143001"/>
            <a:ext cx="11873756" cy="5607425"/>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just"/>
            <a:r>
              <a:rPr lang="bn-IN" sz="3600" b="1" dirty="0" smtClean="0">
                <a:latin typeface="NikoshBAN" panose="02000000000000000000" pitchFamily="2" charset="0"/>
                <a:cs typeface="NikoshBAN" panose="02000000000000000000" pitchFamily="2" charset="0"/>
              </a:rPr>
              <a:t>১/ সংবিধান লংঘন ও গুরুতর অসদাচরণের অভিযোগে রাষ্ট্রপতিকে অভিসংশিত করা যাবে।এজন্য সংখ্যাগরিষ্ঠ সংসদ সদস্যদের স্বাক্ষরে অনুরূপ অভিপ্রায় ও অভিযোগের বিবরণ লিপিবদ্ধ করে একটি প্রস্তাবের নোটিস স্পিকারের নিকট প্রেরণ করতে হবে।</a:t>
            </a:r>
          </a:p>
          <a:p>
            <a:pPr algn="just"/>
            <a:r>
              <a:rPr lang="bn-IN" sz="3600" b="1" dirty="0" smtClean="0">
                <a:latin typeface="NikoshBAN" panose="02000000000000000000" pitchFamily="2" charset="0"/>
                <a:cs typeface="NikoshBAN" panose="02000000000000000000" pitchFamily="2" charset="0"/>
              </a:rPr>
              <a:t>২/ অভিযোগ বিবেচনাকালে রাষ্ট্রপতি স্বয়ং উপস্থিত হতে পারবেন বা প্রতিনিধি পাঠাতে পারবেন।</a:t>
            </a:r>
          </a:p>
          <a:p>
            <a:pPr algn="just"/>
            <a:r>
              <a:rPr lang="bn-IN" sz="3600" b="1" dirty="0" smtClean="0">
                <a:latin typeface="NikoshBAN" panose="02000000000000000000" pitchFamily="2" charset="0"/>
                <a:cs typeface="NikoshBAN" panose="02000000000000000000" pitchFamily="2" charset="0"/>
              </a:rPr>
              <a:t>৩/ অভিযোগ বিবেচনার পর মোট সদস্য সংখ্যার অনূন্য দুই-তৃতীয়াংশ ভোটে অভিযোগ যথার্থ বলে ঘোষণা করে জাতীয় সংসদ কোনো প্রস্তাব গ্রহণ করলে প্রস্তাব গৃহীত হবার তারিখে রাষ্ট্রপতির পদ শূন্য হবে। </a:t>
            </a:r>
            <a:endParaRPr lang="en-US" sz="3600" b="1"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2600321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31000">
              <a:schemeClr val="accent6">
                <a:lumMod val="75000"/>
              </a:schemeClr>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sp>
        <p:nvSpPr>
          <p:cNvPr id="2" name="Flowchart: Alternate Process 1"/>
          <p:cNvSpPr/>
          <p:nvPr/>
        </p:nvSpPr>
        <p:spPr>
          <a:xfrm>
            <a:off x="2864222" y="188260"/>
            <a:ext cx="7310855" cy="632012"/>
          </a:xfrm>
          <a:prstGeom prst="flowChartAlternateProcess">
            <a:avLst/>
          </a:prstGeom>
          <a:blipFill>
            <a:blip r:embed="rId2"/>
            <a:tile tx="0" ty="0" sx="100000" sy="100000" flip="none" algn="tl"/>
          </a:blipFill>
        </p:spPr>
        <p:style>
          <a:lnRef idx="0">
            <a:schemeClr val="accent3"/>
          </a:lnRef>
          <a:fillRef idx="3">
            <a:schemeClr val="accent3"/>
          </a:fillRef>
          <a:effectRef idx="3">
            <a:schemeClr val="accent3"/>
          </a:effectRef>
          <a:fontRef idx="minor">
            <a:schemeClr val="lt1"/>
          </a:fontRef>
        </p:style>
        <p:txBody>
          <a:bodyPr rtlCol="0" anchor="ctr"/>
          <a:lstStyle/>
          <a:p>
            <a:pPr algn="ctr"/>
            <a:r>
              <a:rPr lang="bn-IN" sz="4400" b="1" dirty="0" smtClean="0">
                <a:solidFill>
                  <a:schemeClr val="accent6">
                    <a:lumMod val="75000"/>
                  </a:schemeClr>
                </a:solidFill>
                <a:latin typeface="NikoshBAN" panose="02000000000000000000" pitchFamily="2" charset="0"/>
                <a:cs typeface="NikoshBAN" panose="02000000000000000000" pitchFamily="2" charset="0"/>
              </a:rPr>
              <a:t>অসামর্থ্যের কারণে রাষ্ট্রপতির অপসারণ</a:t>
            </a:r>
            <a:endParaRPr lang="en-US" sz="4400" b="1" dirty="0">
              <a:solidFill>
                <a:schemeClr val="accent6">
                  <a:lumMod val="75000"/>
                </a:schemeClr>
              </a:solidFill>
              <a:latin typeface="NikoshBAN" panose="02000000000000000000" pitchFamily="2" charset="0"/>
              <a:cs typeface="NikoshBAN" panose="02000000000000000000" pitchFamily="2" charset="0"/>
            </a:endParaRPr>
          </a:p>
        </p:txBody>
      </p:sp>
      <p:sp>
        <p:nvSpPr>
          <p:cNvPr id="3" name="Round Diagonal Corner Rectangle 2"/>
          <p:cNvSpPr/>
          <p:nvPr/>
        </p:nvSpPr>
        <p:spPr>
          <a:xfrm>
            <a:off x="134470" y="927845"/>
            <a:ext cx="11954436" cy="5715001"/>
          </a:xfrm>
          <a:prstGeom prst="round2DiagRect">
            <a:avLst>
              <a:gd name="adj1" fmla="val 7256"/>
              <a:gd name="adj2" fmla="val 0"/>
            </a:avLst>
          </a:prstGeom>
          <a:solidFill>
            <a:schemeClr val="accent3">
              <a:lumMod val="40000"/>
              <a:lumOff val="60000"/>
            </a:schemeClr>
          </a:solidFill>
        </p:spPr>
        <p:style>
          <a:lnRef idx="1">
            <a:schemeClr val="accent3"/>
          </a:lnRef>
          <a:fillRef idx="3">
            <a:schemeClr val="accent3"/>
          </a:fillRef>
          <a:effectRef idx="2">
            <a:schemeClr val="accent3"/>
          </a:effectRef>
          <a:fontRef idx="minor">
            <a:schemeClr val="lt1"/>
          </a:fontRef>
        </p:style>
        <p:txBody>
          <a:bodyPr rtlCol="0" anchor="ctr"/>
          <a:lstStyle/>
          <a:p>
            <a:pPr algn="just"/>
            <a:r>
              <a:rPr lang="bn-IN" sz="3600" b="1" dirty="0" smtClean="0">
                <a:solidFill>
                  <a:srgbClr val="00B0F0"/>
                </a:solidFill>
                <a:latin typeface="NikoshBAN" panose="02000000000000000000" pitchFamily="2" charset="0"/>
                <a:cs typeface="NikoshBAN" panose="02000000000000000000" pitchFamily="2" charset="0"/>
              </a:rPr>
              <a:t>সংবিধানের ৫৩ নং অনুচ্ছেদে বলা হয়েছে যে,</a:t>
            </a:r>
            <a:endParaRPr lang="en-US" sz="3600" b="1" dirty="0" smtClean="0">
              <a:solidFill>
                <a:srgbClr val="00B0F0"/>
              </a:solidFill>
              <a:latin typeface="NikoshBAN" panose="02000000000000000000" pitchFamily="2" charset="0"/>
              <a:cs typeface="NikoshBAN" panose="02000000000000000000" pitchFamily="2" charset="0"/>
            </a:endParaRPr>
          </a:p>
          <a:p>
            <a:pPr algn="just"/>
            <a:endParaRPr lang="bn-IN" sz="3600" b="1" dirty="0" smtClean="0">
              <a:solidFill>
                <a:srgbClr val="00B0F0"/>
              </a:solidFill>
              <a:latin typeface="NikoshBAN" panose="02000000000000000000" pitchFamily="2" charset="0"/>
              <a:cs typeface="NikoshBAN" panose="02000000000000000000" pitchFamily="2" charset="0"/>
            </a:endParaRPr>
          </a:p>
          <a:p>
            <a:pPr marL="342900" indent="-342900" algn="just">
              <a:buAutoNum type="arabicParenR"/>
            </a:pPr>
            <a:r>
              <a:rPr lang="bn-IN" sz="3200" b="1" dirty="0" smtClean="0">
                <a:solidFill>
                  <a:srgbClr val="002060"/>
                </a:solidFill>
                <a:latin typeface="NikoshBAN" panose="02000000000000000000" pitchFamily="2" charset="0"/>
                <a:cs typeface="NikoshBAN" panose="02000000000000000000" pitchFamily="2" charset="0"/>
              </a:rPr>
              <a:t>শারিরীক বা মানসিক অসামর্থ্যের কারণে রাষ্ট্রপতিকে অপসারিত করা যেতে পারে।</a:t>
            </a:r>
            <a:endParaRPr lang="en-US" sz="3200" b="1" dirty="0" smtClean="0">
              <a:solidFill>
                <a:srgbClr val="002060"/>
              </a:solidFill>
              <a:latin typeface="NikoshBAN" panose="02000000000000000000" pitchFamily="2" charset="0"/>
              <a:cs typeface="NikoshBAN" panose="02000000000000000000" pitchFamily="2" charset="0"/>
            </a:endParaRPr>
          </a:p>
          <a:p>
            <a:pPr marL="342900" indent="-342900" algn="just">
              <a:buAutoNum type="arabicParenR"/>
            </a:pPr>
            <a:endParaRPr lang="bn-IN" sz="3200" b="1" dirty="0" smtClean="0">
              <a:solidFill>
                <a:srgbClr val="002060"/>
              </a:solidFill>
              <a:latin typeface="NikoshBAN" panose="02000000000000000000" pitchFamily="2" charset="0"/>
              <a:cs typeface="NikoshBAN" panose="02000000000000000000" pitchFamily="2" charset="0"/>
            </a:endParaRPr>
          </a:p>
          <a:p>
            <a:pPr marL="342900" indent="-342900" algn="just">
              <a:buAutoNum type="arabicParenR"/>
            </a:pPr>
            <a:r>
              <a:rPr lang="bn-IN" sz="3200" b="1" dirty="0" smtClean="0">
                <a:solidFill>
                  <a:srgbClr val="002060"/>
                </a:solidFill>
                <a:latin typeface="NikoshBAN" panose="02000000000000000000" pitchFamily="2" charset="0"/>
                <a:cs typeface="NikoshBAN" panose="02000000000000000000" pitchFamily="2" charset="0"/>
              </a:rPr>
              <a:t> সংসদ অধিবেশনরত না থাকলে নোটিশ প্রাপ্তিমাত্র স্পিকার সংসদের অধিবেশন আহবান করবেন এবং একটি চিকিৎসা-পর্ষদ গঠনের প্রস্তাব করবেন। উক্ত প্রস্তাব উন্থাপিত ও গৃহীত হবার পর স্পিকার রাষ্ট্রপতিকে অনুরোধ করবেন,রাষ্ট্রপতি যেন অনুরোধ জ্ঞাপনের ১০ দিনের মধ্যে পর্ষদের নিকট পরীক্ষিত হবার জন্য উপস্থিত হন।</a:t>
            </a:r>
          </a:p>
        </p:txBody>
      </p:sp>
    </p:spTree>
    <p:extLst>
      <p:ext uri="{BB962C8B-B14F-4D97-AF65-F5344CB8AC3E}">
        <p14:creationId xmlns:p14="http://schemas.microsoft.com/office/powerpoint/2010/main" val="7471596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31000">
              <a:schemeClr val="accent6">
                <a:lumMod val="75000"/>
              </a:schemeClr>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sp>
        <p:nvSpPr>
          <p:cNvPr id="2" name="Flowchart: Alternate Process 1"/>
          <p:cNvSpPr/>
          <p:nvPr/>
        </p:nvSpPr>
        <p:spPr>
          <a:xfrm>
            <a:off x="2864222" y="188260"/>
            <a:ext cx="7310855" cy="632012"/>
          </a:xfrm>
          <a:prstGeom prst="flowChartAlternateProcess">
            <a:avLst/>
          </a:prstGeom>
          <a:blipFill>
            <a:blip r:embed="rId2"/>
            <a:tile tx="0" ty="0" sx="100000" sy="100000" flip="none" algn="tl"/>
          </a:blipFill>
        </p:spPr>
        <p:style>
          <a:lnRef idx="0">
            <a:schemeClr val="accent3"/>
          </a:lnRef>
          <a:fillRef idx="3">
            <a:schemeClr val="accent3"/>
          </a:fillRef>
          <a:effectRef idx="3">
            <a:schemeClr val="accent3"/>
          </a:effectRef>
          <a:fontRef idx="minor">
            <a:schemeClr val="lt1"/>
          </a:fontRef>
        </p:style>
        <p:txBody>
          <a:bodyPr rtlCol="0" anchor="ctr"/>
          <a:lstStyle/>
          <a:p>
            <a:pPr algn="ctr"/>
            <a:r>
              <a:rPr lang="bn-IN" sz="4400" b="1" dirty="0" smtClean="0">
                <a:solidFill>
                  <a:schemeClr val="accent6">
                    <a:lumMod val="75000"/>
                  </a:schemeClr>
                </a:solidFill>
                <a:latin typeface="NikoshBAN" panose="02000000000000000000" pitchFamily="2" charset="0"/>
                <a:cs typeface="NikoshBAN" panose="02000000000000000000" pitchFamily="2" charset="0"/>
              </a:rPr>
              <a:t>অসামর্থ্যের কারণে রাষ্ট্রপতির অপসারণ</a:t>
            </a:r>
            <a:endParaRPr lang="en-US" sz="4400" b="1" dirty="0">
              <a:solidFill>
                <a:schemeClr val="accent6">
                  <a:lumMod val="75000"/>
                </a:schemeClr>
              </a:solidFill>
              <a:latin typeface="NikoshBAN" panose="02000000000000000000" pitchFamily="2" charset="0"/>
              <a:cs typeface="NikoshBAN" panose="02000000000000000000" pitchFamily="2" charset="0"/>
            </a:endParaRPr>
          </a:p>
        </p:txBody>
      </p:sp>
      <p:sp>
        <p:nvSpPr>
          <p:cNvPr id="3" name="Round Diagonal Corner Rectangle 2"/>
          <p:cNvSpPr/>
          <p:nvPr/>
        </p:nvSpPr>
        <p:spPr>
          <a:xfrm>
            <a:off x="134470" y="927845"/>
            <a:ext cx="11954436" cy="5715001"/>
          </a:xfrm>
          <a:prstGeom prst="round2DiagRect">
            <a:avLst>
              <a:gd name="adj1" fmla="val 7256"/>
              <a:gd name="adj2" fmla="val 0"/>
            </a:avLst>
          </a:prstGeom>
          <a:solidFill>
            <a:schemeClr val="accent3">
              <a:lumMod val="40000"/>
              <a:lumOff val="60000"/>
            </a:schemeClr>
          </a:solidFill>
        </p:spPr>
        <p:style>
          <a:lnRef idx="1">
            <a:schemeClr val="accent3"/>
          </a:lnRef>
          <a:fillRef idx="3">
            <a:schemeClr val="accent3"/>
          </a:fillRef>
          <a:effectRef idx="2">
            <a:schemeClr val="accent3"/>
          </a:effectRef>
          <a:fontRef idx="minor">
            <a:schemeClr val="lt1"/>
          </a:fontRef>
        </p:style>
        <p:txBody>
          <a:bodyPr rtlCol="0" anchor="ctr"/>
          <a:lstStyle/>
          <a:p>
            <a:pPr marL="514350" indent="-514350" algn="just">
              <a:buFont typeface="+mj-lt"/>
              <a:buAutoNum type="arabicParenR" startAt="3"/>
            </a:pPr>
            <a:r>
              <a:rPr lang="bn-IN" sz="3200" b="1" dirty="0" smtClean="0">
                <a:solidFill>
                  <a:srgbClr val="002060"/>
                </a:solidFill>
                <a:latin typeface="NikoshBAN" panose="02000000000000000000" pitchFamily="2" charset="0"/>
                <a:cs typeface="NikoshBAN" panose="02000000000000000000" pitchFamily="2" charset="0"/>
              </a:rPr>
              <a:t>অপসারণের জন্য প্রস্তাবের নোটিস স্পিকারের নিকট প্রদানের পর হতে ১৪ দিনের পূর্বে বা  ৩০ দিনের পর প্রস্তাবটি ভোটে দেওয়া যাবেনা।</a:t>
            </a:r>
            <a:endParaRPr lang="en-US" sz="3200" b="1" dirty="0" smtClean="0">
              <a:solidFill>
                <a:srgbClr val="002060"/>
              </a:solidFill>
              <a:latin typeface="NikoshBAN" panose="02000000000000000000" pitchFamily="2" charset="0"/>
              <a:cs typeface="NikoshBAN" panose="02000000000000000000" pitchFamily="2" charset="0"/>
            </a:endParaRPr>
          </a:p>
          <a:p>
            <a:pPr marL="514350" indent="-514350" algn="just">
              <a:buFont typeface="+mj-lt"/>
              <a:buAutoNum type="arabicParenR" startAt="3"/>
            </a:pPr>
            <a:endParaRPr lang="en-US" sz="3200" b="1" dirty="0" smtClean="0">
              <a:solidFill>
                <a:srgbClr val="002060"/>
              </a:solidFill>
              <a:latin typeface="NikoshBAN" panose="02000000000000000000" pitchFamily="2" charset="0"/>
              <a:cs typeface="NikoshBAN" panose="02000000000000000000" pitchFamily="2" charset="0"/>
            </a:endParaRPr>
          </a:p>
          <a:p>
            <a:pPr marL="514350" indent="-514350" algn="just">
              <a:buFont typeface="+mj-lt"/>
              <a:buAutoNum type="arabicParenR" startAt="3"/>
            </a:pPr>
            <a:r>
              <a:rPr lang="bn-IN" sz="3200" b="1" dirty="0" smtClean="0">
                <a:solidFill>
                  <a:srgbClr val="002060"/>
                </a:solidFill>
                <a:latin typeface="NikoshBAN" panose="02000000000000000000" pitchFamily="2" charset="0"/>
                <a:cs typeface="NikoshBAN" panose="02000000000000000000" pitchFamily="2" charset="0"/>
              </a:rPr>
              <a:t>প্রস্তাবটি বিবেচনাকালে রাষ্ট্রপতি উপস্থিত হবার এবং প্রতিনিধি প্রেরণের অধিকার থাকবে।</a:t>
            </a:r>
            <a:endParaRPr lang="en-US" sz="3200" b="1" dirty="0" smtClean="0">
              <a:solidFill>
                <a:srgbClr val="002060"/>
              </a:solidFill>
              <a:latin typeface="NikoshBAN" panose="02000000000000000000" pitchFamily="2" charset="0"/>
              <a:cs typeface="NikoshBAN" panose="02000000000000000000" pitchFamily="2" charset="0"/>
            </a:endParaRPr>
          </a:p>
          <a:p>
            <a:pPr marL="514350" indent="-514350" algn="just">
              <a:buFont typeface="+mj-lt"/>
              <a:buAutoNum type="arabicParenR" startAt="3"/>
            </a:pPr>
            <a:endParaRPr lang="en-US" sz="3200" b="1" dirty="0" smtClean="0">
              <a:solidFill>
                <a:srgbClr val="002060"/>
              </a:solidFill>
              <a:latin typeface="NikoshBAN" panose="02000000000000000000" pitchFamily="2" charset="0"/>
              <a:cs typeface="NikoshBAN" panose="02000000000000000000" pitchFamily="2" charset="0"/>
            </a:endParaRPr>
          </a:p>
          <a:p>
            <a:pPr marL="514350" indent="-514350" algn="just">
              <a:buFont typeface="+mj-lt"/>
              <a:buAutoNum type="arabicParenR" startAt="3"/>
            </a:pPr>
            <a:r>
              <a:rPr lang="bn-IN" sz="3200" b="1" dirty="0" smtClean="0">
                <a:solidFill>
                  <a:srgbClr val="002060"/>
                </a:solidFill>
                <a:latin typeface="NikoshBAN" panose="02000000000000000000" pitchFamily="2" charset="0"/>
                <a:cs typeface="NikoshBAN" panose="02000000000000000000" pitchFamily="2" charset="0"/>
              </a:rPr>
              <a:t>বিবেচনার পর সংসদ সদস্যদের অনূন্য ২/৩ অংশ ভোটে প্রস্তাবটি গৃহীত হলে গৃহীত হবার তারিখে রাষ্ট্রপতির পদ শূন্য হবে।</a:t>
            </a:r>
          </a:p>
        </p:txBody>
      </p:sp>
    </p:spTree>
    <p:extLst>
      <p:ext uri="{BB962C8B-B14F-4D97-AF65-F5344CB8AC3E}">
        <p14:creationId xmlns:p14="http://schemas.microsoft.com/office/powerpoint/2010/main" val="24722233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31000">
              <a:schemeClr val="accent6">
                <a:lumMod val="75000"/>
              </a:schemeClr>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sp>
        <p:nvSpPr>
          <p:cNvPr id="4" name="Left-Right Arrow 3"/>
          <p:cNvSpPr/>
          <p:nvPr/>
        </p:nvSpPr>
        <p:spPr>
          <a:xfrm>
            <a:off x="4753533" y="94129"/>
            <a:ext cx="2837330" cy="981637"/>
          </a:xfrm>
          <a:prstGeom prst="leftRightArrow">
            <a:avLst>
              <a:gd name="adj1" fmla="val 75000"/>
              <a:gd name="adj2" fmla="val 10577"/>
            </a:avLst>
          </a:prstGeom>
          <a:solidFill>
            <a:srgbClr val="FF33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800" dirty="0" smtClean="0">
                <a:latin typeface="NikoshBAN" panose="02000000000000000000" pitchFamily="2" charset="0"/>
                <a:cs typeface="NikoshBAN" panose="02000000000000000000" pitchFamily="2" charset="0"/>
              </a:rPr>
              <a:t>একক কাজ</a:t>
            </a:r>
            <a:endParaRPr lang="en-US" sz="4800" dirty="0">
              <a:latin typeface="NikoshBAN" panose="02000000000000000000" pitchFamily="2" charset="0"/>
              <a:cs typeface="NikoshBAN" panose="02000000000000000000" pitchFamily="2" charset="0"/>
            </a:endParaRPr>
          </a:p>
        </p:txBody>
      </p:sp>
      <p:sp>
        <p:nvSpPr>
          <p:cNvPr id="5" name="Flowchart: Punched Tape 4"/>
          <p:cNvSpPr/>
          <p:nvPr/>
        </p:nvSpPr>
        <p:spPr>
          <a:xfrm>
            <a:off x="645456" y="4814047"/>
            <a:ext cx="11241743" cy="1653988"/>
          </a:xfrm>
          <a:prstGeom prst="flowChartPunchedTape">
            <a:avLst/>
          </a:prstGeom>
          <a:noFill/>
          <a:ln w="57150">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000" b="1" dirty="0" smtClean="0">
                <a:solidFill>
                  <a:schemeClr val="accent3">
                    <a:lumMod val="60000"/>
                    <a:lumOff val="40000"/>
                  </a:schemeClr>
                </a:solidFill>
                <a:latin typeface="NikoshBAN" panose="02000000000000000000" pitchFamily="2" charset="0"/>
                <a:cs typeface="NikoshBAN" panose="02000000000000000000" pitchFamily="2" charset="0"/>
              </a:rPr>
              <a:t>রাষ্ট্রপতির অভিসংশন কত নং অনুচ্ছেদে আলোচিত হয়েছে?</a:t>
            </a:r>
            <a:endParaRPr lang="en-US" sz="4000" b="1" dirty="0">
              <a:solidFill>
                <a:schemeClr val="accent3">
                  <a:lumMod val="60000"/>
                  <a:lumOff val="40000"/>
                </a:schemeClr>
              </a:solidFill>
              <a:latin typeface="NikoshBAN" panose="02000000000000000000" pitchFamily="2" charset="0"/>
              <a:cs typeface="NikoshBAN" panose="02000000000000000000" pitchFamily="2" charset="0"/>
            </a:endParaRPr>
          </a:p>
        </p:txBody>
      </p:sp>
      <p:sp>
        <p:nvSpPr>
          <p:cNvPr id="6" name="Flowchart: Alternate Process 5"/>
          <p:cNvSpPr/>
          <p:nvPr/>
        </p:nvSpPr>
        <p:spPr>
          <a:xfrm>
            <a:off x="3296992" y="1326524"/>
            <a:ext cx="5722764" cy="3052556"/>
          </a:xfrm>
          <a:prstGeom prst="flowChartAlternateProcess">
            <a:avLst/>
          </a:prstGeom>
          <a:blipFill dpi="0" rotWithShape="1">
            <a:blip r:embed="rId2">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17370738"/>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62000"/>
                <a:satMod val="200000"/>
                <a:lumMod val="124000"/>
              </a:schemeClr>
            </a:gs>
            <a:gs pos="100000">
              <a:schemeClr val="phClr">
                <a:shade val="96000"/>
                <a:hueMod val="88000"/>
                <a:satMod val="220000"/>
                <a:lumMod val="8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82EB108-EDE6-4B8E-957B-D4A69BF580E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1011</TotalTime>
  <Words>484</Words>
  <Application>Microsoft Office PowerPoint</Application>
  <PresentationFormat>Widescreen</PresentationFormat>
  <Paragraphs>91</Paragraphs>
  <Slides>23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Calibri</vt:lpstr>
      <vt:lpstr>Century Gothic</vt:lpstr>
      <vt:lpstr>NikoshBAN</vt:lpstr>
      <vt:lpstr>Times New Roman</vt:lpstr>
      <vt:lpstr>Wingdings 3</vt:lpstr>
      <vt:lpstr>Slice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UMMAY FATEMA</dc:creator>
  <cp:lastModifiedBy>User</cp:lastModifiedBy>
  <cp:revision>50</cp:revision>
  <dcterms:created xsi:type="dcterms:W3CDTF">2021-10-12T04:32:06Z</dcterms:created>
  <dcterms:modified xsi:type="dcterms:W3CDTF">2021-11-04T10:15:00Z</dcterms:modified>
</cp:coreProperties>
</file>