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62" r:id="rId7"/>
    <p:sldId id="263" r:id="rId8"/>
    <p:sldId id="264" r:id="rId9"/>
    <p:sldId id="267" r:id="rId10"/>
    <p:sldId id="266" r:id="rId11"/>
    <p:sldId id="265" r:id="rId12"/>
    <p:sldId id="268" r:id="rId13"/>
    <p:sldId id="269" r:id="rId14"/>
    <p:sldId id="282" r:id="rId15"/>
    <p:sldId id="271" r:id="rId16"/>
    <p:sldId id="272" r:id="rId17"/>
    <p:sldId id="270" r:id="rId18"/>
    <p:sldId id="275" r:id="rId19"/>
    <p:sldId id="274" r:id="rId20"/>
    <p:sldId id="273" r:id="rId21"/>
    <p:sldId id="279" r:id="rId22"/>
    <p:sldId id="278" r:id="rId23"/>
    <p:sldId id="277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509041-CF5F-4443-8FCE-8B0EB2C27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98655F-1D4F-4F6B-B1EC-BF2CCA62C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4BD3B5-A642-4F10-989C-60AE62F5F9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16773-A8E2-412B-9E1A-6819ABA0068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95E3CE-3F63-47AC-9CB0-CE536E29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B60D50-C450-49CB-A899-5DB464F5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E3904B-9B36-4112-AB29-C618E0D1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0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91D041-C2DA-4016-85F5-A9B26A4C0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7BC43B-CACA-4505-BBE0-671F20B1B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3B7CD8-7C5A-45EE-BC79-C43003E8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16773-A8E2-412B-9E1A-6819ABA0068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73B2A4-1691-4C2F-9F20-FEC8461D4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3A4874-4366-4D16-B52B-4367213D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E3904B-9B36-4112-AB29-C618E0D1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2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324B39D-FA2F-486B-8496-021BEB68B7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2484D0-7DAA-4B93-BF11-5177CD37D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704879-D006-4699-8CDB-A6D602D19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16773-A8E2-412B-9E1A-6819ABA0068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5A69C3-306F-4D63-A614-070DFD7C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1CF9CF-87B5-4527-8DAF-0BA0C50D1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E3904B-9B36-4112-AB29-C618E0D1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2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C08F33-8199-4895-AE4B-6BAF245C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91D66-A0E7-4832-A1C8-28BDF586A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163999-BB54-481D-B15F-9ECCE0650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16773-A8E2-412B-9E1A-6819ABA0068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3F63C9-B975-4760-9B12-462BD8048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9F4788-A111-467A-BFF1-53690A56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E3904B-9B36-4112-AB29-C618E0D1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0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9C07EA-F6F4-4E51-AE69-7069DBABC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FC1B7E-C090-4F19-9519-82C120FBA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96DE9-D2DE-4AC8-B266-30461942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16773-A8E2-412B-9E1A-6819ABA0068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65C762-142F-4B2B-BF19-202E7157A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AE6FB3-77A3-400A-A30A-C70D0834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E3904B-9B36-4112-AB29-C618E0D1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9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A9ADED-5EFF-45AD-97D3-61F73C1C0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F1BCCE-8592-4F42-929B-4F2F1C7C3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0B9180-2308-4356-99B7-C7F65DCE0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557BFE-2089-4EE7-B87D-A729158A56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16773-A8E2-412B-9E1A-6819ABA0068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5C7DEC-9306-4014-A48D-5BDB84C77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70E34A-C3CF-41C5-A57A-2696A37F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E3904B-9B36-4112-AB29-C618E0D1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2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837AE1-A37D-4B01-B746-572E8CE4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523F12-418A-445A-95AF-6BE6ED146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42C17C-94BE-45A4-9FBB-9C595E46B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878D85F-B536-4577-A870-1D04BE9007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1289D61-1FDA-4D36-9973-2BC59A42E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A184E4-7548-4FFB-9FC1-5BFBBA3E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16773-A8E2-412B-9E1A-6819ABA0068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CF06A00-4512-468F-A806-D321EC71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F40DFD7-3CA1-4ABF-8C33-4C2EBDC5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E3904B-9B36-4112-AB29-C618E0D1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8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E53C5F-D9DD-404A-86AA-6350B42B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094965-2832-4D02-909A-64B392FB40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16773-A8E2-412B-9E1A-6819ABA0068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3A40D21-DA1A-4260-84AC-E0DD7A26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3822F0-F975-47BB-AD9E-BB8ABCDD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E3904B-9B36-4112-AB29-C618E0D1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76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BCDE3B7-7B10-4D70-BDB1-49937F0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16773-A8E2-412B-9E1A-6819ABA0068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72F98FE-F5A9-47C2-BFA3-5C5482F9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5EC72BA-7DFE-499A-8706-66A3940F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E3904B-9B36-4112-AB29-C618E0D1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0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62EB0B-CF8D-4F6C-82F3-D58F571F5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F51A20-C404-42BC-865A-7483B917C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1A2A4D-711F-4110-A29E-F0AE6B0D1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90BCEB-F1FC-45EB-9E63-541A884C8B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16773-A8E2-412B-9E1A-6819ABA0068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7EEC73A-56E1-453D-9416-3DB1E0650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82A94-3875-4AA7-AF48-3EAA363E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E3904B-9B36-4112-AB29-C618E0D1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3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1230CD-0D80-43FD-BB9D-8010F2B9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9B98B7A-A42F-44BB-8723-576197688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86ED22-1CD7-47A6-9E24-CAA4AC529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DFD6E4-61EA-4990-90DB-2E45C20346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16773-A8E2-412B-9E1A-6819ABA0068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95DE7D-2347-4EEE-9175-8D4445EA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64A900-51CF-42DF-AB8C-2975B77C1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E3904B-9B36-4112-AB29-C618E0D1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5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EA06849E-877D-46DC-98DA-02ECB33459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62"/>
            </a:avLst>
          </a:prstGeom>
          <a:blipFill>
            <a:blip r:embed="rId1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0AAEAB-0B6A-4D0A-A39E-CD968FCEC1E8}"/>
              </a:ext>
            </a:extLst>
          </p:cNvPr>
          <p:cNvSpPr txBox="1"/>
          <p:nvPr userDrawn="1"/>
        </p:nvSpPr>
        <p:spPr>
          <a:xfrm>
            <a:off x="9966959" y="6204857"/>
            <a:ext cx="186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Shibani rani </a:t>
            </a:r>
          </a:p>
        </p:txBody>
      </p:sp>
    </p:spTree>
    <p:extLst>
      <p:ext uri="{BB962C8B-B14F-4D97-AF65-F5344CB8AC3E}">
        <p14:creationId xmlns:p14="http://schemas.microsoft.com/office/powerpoint/2010/main" val="316114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xmlns="" id="{B1B5CDB2-F547-441B-B195-203270CC97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1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326FCD-AF2B-48E1-88F1-352EBABFE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5" y="130630"/>
            <a:ext cx="11858170" cy="660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63DC44-11DD-4B9D-B021-E5A2DD1B57F6}"/>
              </a:ext>
            </a:extLst>
          </p:cNvPr>
          <p:cNvSpPr txBox="1"/>
          <p:nvPr/>
        </p:nvSpPr>
        <p:spPr>
          <a:xfrm>
            <a:off x="1191787" y="1233415"/>
            <a:ext cx="62976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13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894" y="1883000"/>
            <a:ext cx="3143250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65" y="3570483"/>
            <a:ext cx="3143250" cy="106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894" y="1548809"/>
            <a:ext cx="3143250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96" y="2553418"/>
            <a:ext cx="31432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0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১১১১">
            <a:extLst>
              <a:ext uri="{FF2B5EF4-FFF2-40B4-BE49-F238E27FC236}">
                <a16:creationId xmlns:a16="http://schemas.microsoft.com/office/drawing/2014/main" xmlns="" id="{49A664E2-355F-49AB-99E8-D7ACD7F6A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94" y="1209928"/>
            <a:ext cx="5236887" cy="3829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 ১২ ">
            <a:extLst>
              <a:ext uri="{FF2B5EF4-FFF2-40B4-BE49-F238E27FC236}">
                <a16:creationId xmlns:a16="http://schemas.microsoft.com/office/drawing/2014/main" xmlns="" id="{6CF158BD-1BBE-4820-BAE6-B90140BFA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615" y="1209928"/>
            <a:ext cx="4856768" cy="3829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BF9288-F376-42FF-B892-846B70791262}"/>
              </a:ext>
            </a:extLst>
          </p:cNvPr>
          <p:cNvSpPr txBox="1"/>
          <p:nvPr/>
        </p:nvSpPr>
        <p:spPr>
          <a:xfrm>
            <a:off x="2062086" y="5110203"/>
            <a:ext cx="70965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আষাঢ়ে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8A0583-9C51-429A-9EE5-1FD2A90C4BE9}"/>
              </a:ext>
            </a:extLst>
          </p:cNvPr>
          <p:cNvSpPr txBox="1"/>
          <p:nvPr/>
        </p:nvSpPr>
        <p:spPr>
          <a:xfrm>
            <a:off x="2250693" y="5763432"/>
            <a:ext cx="6719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খরতর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FEA689-4EE6-4062-B0EE-482D4B340B7B}"/>
              </a:ext>
            </a:extLst>
          </p:cNvPr>
          <p:cNvSpPr txBox="1"/>
          <p:nvPr/>
        </p:nvSpPr>
        <p:spPr>
          <a:xfrm>
            <a:off x="2062086" y="193308"/>
            <a:ext cx="70965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32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8113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১২৪৫">
            <a:extLst>
              <a:ext uri="{FF2B5EF4-FFF2-40B4-BE49-F238E27FC236}">
                <a16:creationId xmlns:a16="http://schemas.microsoft.com/office/drawing/2014/main" xmlns="" id="{C6F46921-AD8F-4A97-8837-6670C4B17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3" y="598712"/>
            <a:ext cx="4157459" cy="4153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১৪২৫">
            <a:extLst>
              <a:ext uri="{FF2B5EF4-FFF2-40B4-BE49-F238E27FC236}">
                <a16:creationId xmlns:a16="http://schemas.microsoft.com/office/drawing/2014/main" xmlns="" id="{BEDC25D7-886C-470E-AE70-E634F5E35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346" y="598713"/>
            <a:ext cx="3371157" cy="4153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৪৫৭">
            <a:extLst>
              <a:ext uri="{FF2B5EF4-FFF2-40B4-BE49-F238E27FC236}">
                <a16:creationId xmlns:a16="http://schemas.microsoft.com/office/drawing/2014/main" xmlns="" id="{114EE318-4F4A-4848-A053-FD639BB22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248" y="598712"/>
            <a:ext cx="4341579" cy="4153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EC5D42-7991-4C32-8E97-565487B4F018}"/>
              </a:ext>
            </a:extLst>
          </p:cNvPr>
          <p:cNvSpPr txBox="1"/>
          <p:nvPr/>
        </p:nvSpPr>
        <p:spPr>
          <a:xfrm>
            <a:off x="2184090" y="5043054"/>
            <a:ext cx="7411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কূলে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6B70E9-C8E5-4B96-9577-625BFD344884}"/>
              </a:ext>
            </a:extLst>
          </p:cNvPr>
          <p:cNvSpPr txBox="1"/>
          <p:nvPr/>
        </p:nvSpPr>
        <p:spPr>
          <a:xfrm>
            <a:off x="2590798" y="5676741"/>
            <a:ext cx="65977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জেগে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FEA689-4EE6-4062-B0EE-482D4B340B7B}"/>
              </a:ext>
            </a:extLst>
          </p:cNvPr>
          <p:cNvSpPr txBox="1"/>
          <p:nvPr/>
        </p:nvSpPr>
        <p:spPr>
          <a:xfrm>
            <a:off x="3176497" y="95983"/>
            <a:ext cx="5426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28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18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6102" y="1903835"/>
            <a:ext cx="2544898" cy="4464592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2" b="100000" l="637" r="96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71868"/>
            <a:ext cx="1482435" cy="196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2" b="100000" l="637" r="96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672" y="5034280"/>
            <a:ext cx="1532401" cy="198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37965" y="197542"/>
            <a:ext cx="243586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3806" y="319654"/>
            <a:ext cx="636619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জোড় শব্দ পড়ি । ছন্দ মিলাই ও লিখি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1903835"/>
            <a:ext cx="2667000" cy="4481847"/>
          </a:xfrm>
          <a:prstGeom prst="rect">
            <a:avLst/>
          </a:prstGeom>
          <a:solidFill>
            <a:schemeClr val="accent6">
              <a:lumMod val="60000"/>
              <a:lumOff val="40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TextBox 7"/>
          <p:cNvSpPr txBox="1"/>
          <p:nvPr/>
        </p:nvSpPr>
        <p:spPr>
          <a:xfrm>
            <a:off x="2255761" y="2209800"/>
            <a:ext cx="1799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বাঁকে বাঁকে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3594" y="3048000"/>
            <a:ext cx="166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 ফুলে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7627" y="4003195"/>
            <a:ext cx="1903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তীরে তীরে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7627" y="4950913"/>
            <a:ext cx="176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ভরো ভরো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6956" y="5862462"/>
            <a:ext cx="147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বনে বনে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7627" y="2198713"/>
            <a:ext cx="1799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ফাঁকে ফাঁকে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3594" y="3048000"/>
            <a:ext cx="1799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 ফলে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9520" y="3992576"/>
            <a:ext cx="1799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ধীরে ধীরে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3594" y="4950913"/>
            <a:ext cx="1799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জড়ো জড়ো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8231" y="5845207"/>
            <a:ext cx="1799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 মনে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95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5133" y="31109"/>
            <a:ext cx="667789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490" y="2242607"/>
            <a:ext cx="155476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96292" y="2188746"/>
            <a:ext cx="263421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আনন্দের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628" y="4220267"/>
            <a:ext cx="4570645" cy="240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1898986" y="2388800"/>
            <a:ext cx="856022" cy="353943"/>
          </a:xfrm>
          <a:prstGeom prst="rightArrow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650591" y="5600571"/>
            <a:ext cx="107361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কূল</a:t>
            </a:r>
            <a:r>
              <a:rPr lang="bn-BD" sz="36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968256" y="5746766"/>
            <a:ext cx="940455" cy="353943"/>
          </a:xfrm>
          <a:prstGeom prst="rightArrow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8472131" y="5454378"/>
            <a:ext cx="303406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তীর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12" descr="৪৫৭">
            <a:extLst>
              <a:ext uri="{FF2B5EF4-FFF2-40B4-BE49-F238E27FC236}">
                <a16:creationId xmlns:a16="http://schemas.microsoft.com/office/drawing/2014/main" xmlns="" id="{E214D370-56AD-45ED-AB69-034F502CE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341" y="953504"/>
            <a:ext cx="4414720" cy="2990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2074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 animBg="1"/>
      <p:bldP spid="10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153" y="3379426"/>
            <a:ext cx="167088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বাদল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    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079952" y="3525621"/>
            <a:ext cx="867771" cy="353943"/>
          </a:xfrm>
          <a:prstGeom prst="rightArrow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B287C36-9525-4AD7-BEF6-E04252E2B7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62" y="1791550"/>
            <a:ext cx="5954175" cy="360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92578" y="3233233"/>
            <a:ext cx="263421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স্রোত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3837" y="454190"/>
            <a:ext cx="667789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97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86D163-CEEF-4800-AEDE-6B681F836DEC}"/>
              </a:ext>
            </a:extLst>
          </p:cNvPr>
          <p:cNvSpPr txBox="1"/>
          <p:nvPr/>
        </p:nvSpPr>
        <p:spPr>
          <a:xfrm>
            <a:off x="2747116" y="237956"/>
            <a:ext cx="7406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 ১২ ">
            <a:extLst>
              <a:ext uri="{FF2B5EF4-FFF2-40B4-BE49-F238E27FC236}">
                <a16:creationId xmlns:a16="http://schemas.microsoft.com/office/drawing/2014/main" xmlns="" id="{E33AA09D-20EF-4F7F-9B39-5C1979B75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589" y="1341039"/>
            <a:ext cx="3589529" cy="3084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FD475FB-04E6-4AA6-961B-CACD664BFDAD}"/>
              </a:ext>
            </a:extLst>
          </p:cNvPr>
          <p:cNvSpPr txBox="1"/>
          <p:nvPr/>
        </p:nvSpPr>
        <p:spPr>
          <a:xfrm>
            <a:off x="1923195" y="2054844"/>
            <a:ext cx="10746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627757-9017-4159-9EAB-7A7F6A92817E}"/>
              </a:ext>
            </a:extLst>
          </p:cNvPr>
          <p:cNvSpPr txBox="1"/>
          <p:nvPr/>
        </p:nvSpPr>
        <p:spPr>
          <a:xfrm>
            <a:off x="7237870" y="2085621"/>
            <a:ext cx="3514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75D17EC-4D2E-483A-825A-BB0FEB126AC1}"/>
              </a:ext>
            </a:extLst>
          </p:cNvPr>
          <p:cNvSpPr txBox="1"/>
          <p:nvPr/>
        </p:nvSpPr>
        <p:spPr>
          <a:xfrm>
            <a:off x="2209799" y="5178430"/>
            <a:ext cx="1074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57778E-EA00-40D9-8759-A7D349CB9FA1}"/>
              </a:ext>
            </a:extLst>
          </p:cNvPr>
          <p:cNvSpPr txBox="1"/>
          <p:nvPr/>
        </p:nvSpPr>
        <p:spPr>
          <a:xfrm>
            <a:off x="7340650" y="5116875"/>
            <a:ext cx="3309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580FBC4-2632-4935-8EA8-E960013A95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562" y="4519680"/>
            <a:ext cx="3471556" cy="205750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0" y="1228300"/>
            <a:ext cx="12192000" cy="409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80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2505" y="251482"/>
            <a:ext cx="8815442" cy="52322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altLang="en-US" sz="2800" b="1" kern="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 বইয়ের </a:t>
            </a:r>
            <a:r>
              <a:rPr lang="bn-BD" alt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২৯</a:t>
            </a:r>
            <a:r>
              <a:rPr lang="bn-BD" altLang="en-US" sz="2800" b="1" kern="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পৃষ্ঠা বের  করো এবং</a:t>
            </a:r>
            <a:r>
              <a:rPr lang="en-US" altLang="en-US" sz="2800" b="1" kern="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kern="0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altLang="en-US" sz="2800" b="1" kern="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kern="0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bn-BD" altLang="en-US" sz="2800" b="1" kern="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কিছুক্ষন পড়।</a:t>
            </a:r>
            <a:endParaRPr lang="en-US" altLang="en-US" sz="2800" b="1" kern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96573" y="1304181"/>
            <a:ext cx="3473770" cy="4660719"/>
            <a:chOff x="1752600" y="1717963"/>
            <a:chExt cx="4038600" cy="507682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717963"/>
              <a:ext cx="4038600" cy="50768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536" y="2805087"/>
              <a:ext cx="1295398" cy="45325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BBD662-F92F-4702-ACE2-FF0D3E6578A1}"/>
              </a:ext>
            </a:extLst>
          </p:cNvPr>
          <p:cNvSpPr txBox="1"/>
          <p:nvPr/>
        </p:nvSpPr>
        <p:spPr>
          <a:xfrm>
            <a:off x="6120180" y="1188076"/>
            <a:ext cx="34294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795F3B1-E60E-42E1-960B-885CBA7EE232}"/>
              </a:ext>
            </a:extLst>
          </p:cNvPr>
          <p:cNvSpPr txBox="1"/>
          <p:nvPr/>
        </p:nvSpPr>
        <p:spPr>
          <a:xfrm>
            <a:off x="6748344" y="1834511"/>
            <a:ext cx="2801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3C25D8-198B-4303-B93B-3A1B01674645}"/>
              </a:ext>
            </a:extLst>
          </p:cNvPr>
          <p:cNvSpPr txBox="1"/>
          <p:nvPr/>
        </p:nvSpPr>
        <p:spPr>
          <a:xfrm>
            <a:off x="4886675" y="2531473"/>
            <a:ext cx="559263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তীরে তীরে ছেলেমে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নাহিবার কালে</a:t>
            </a:r>
          </a:p>
          <a:p>
            <a:pPr algn="ctr"/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গাম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জল ভরি গা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তারা ঢালে।</a:t>
            </a:r>
          </a:p>
          <a:p>
            <a:pPr algn="ctr"/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সকালে বিকালে কভু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নাওয়া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হলে পরে</a:t>
            </a:r>
          </a:p>
          <a:p>
            <a:pPr algn="ctr"/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আঁচলে ছাঁ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কিয়া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তারা ছোট মাছ ধরে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A268901-C543-415F-A6B6-4B2571771C11}"/>
              </a:ext>
            </a:extLst>
          </p:cNvPr>
          <p:cNvSpPr txBox="1"/>
          <p:nvPr/>
        </p:nvSpPr>
        <p:spPr>
          <a:xfrm>
            <a:off x="5818709" y="4355518"/>
            <a:ext cx="421983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আষা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ঢ়ে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বাদল নামে, নদী ভ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ছুটিয়া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চলে ধারা খরতর। </a:t>
            </a:r>
          </a:p>
          <a:p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কূলে বনে বনে প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বরষার উৎসবে জেগে ওঠে পা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4952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1"/>
                            </p:stCondLst>
                            <p:childTnLst>
                              <p:par>
                                <p:cTn id="35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1"/>
                            </p:stCondLst>
                            <p:childTnLst>
                              <p:par>
                                <p:cTn id="4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1128" y="304800"/>
            <a:ext cx="662247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ও</a:t>
            </a:r>
          </a:p>
          <a:p>
            <a:pPr algn="ctr"/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উচ্চারন অনুশীলন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04" y="1801090"/>
            <a:ext cx="9934369" cy="46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5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517" y="1747366"/>
            <a:ext cx="2823556" cy="82230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glow" dir="t"/>
          </a:scene3d>
          <a:sp3d extrusionH="69850" contourW="69850" prstMaterial="plastic">
            <a:bevelT/>
            <a:extrusionClr>
              <a:srgbClr val="92D050"/>
            </a:extrusionClr>
            <a:contourClr>
              <a:srgbClr val="92D050"/>
            </a:contourClr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শাপলা দল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430385" y="1919367"/>
            <a:ext cx="1143000" cy="4783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extBox 3"/>
          <p:cNvSpPr txBox="1"/>
          <p:nvPr/>
        </p:nvSpPr>
        <p:spPr>
          <a:xfrm>
            <a:off x="393623" y="4887158"/>
            <a:ext cx="2729345" cy="8223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glow" dir="t"/>
          </a:scene3d>
          <a:sp3d extrusionH="69850" contourW="69850" prstMaterial="plastic">
            <a:bevelT/>
            <a:extrusionClr>
              <a:srgbClr val="92D050"/>
            </a:extrusionClr>
            <a:contourClr>
              <a:srgbClr val="92D050"/>
            </a:contourClr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 দল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396518" y="5059159"/>
            <a:ext cx="1143000" cy="4783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513772" y="232590"/>
            <a:ext cx="2909455" cy="6491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glow" dir="t"/>
          </a:scene3d>
          <a:sp3d extrusionH="69850" contourW="69850" prstMaterial="plastic">
            <a:bevelT/>
            <a:extrusionClr>
              <a:srgbClr val="92D050"/>
            </a:extrusionClr>
            <a:contourClr>
              <a:srgbClr val="92D050"/>
            </a:contourClr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2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3C3379-6101-44BC-AE08-852DA777609D}"/>
              </a:ext>
            </a:extLst>
          </p:cNvPr>
          <p:cNvSpPr txBox="1"/>
          <p:nvPr/>
        </p:nvSpPr>
        <p:spPr>
          <a:xfrm>
            <a:off x="3203941" y="307829"/>
            <a:ext cx="53098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চরন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A599EB60-0797-456C-88AF-CBAF23F9F1B7}"/>
              </a:ext>
            </a:extLst>
          </p:cNvPr>
          <p:cNvSpPr txBox="1"/>
          <p:nvPr/>
        </p:nvSpPr>
        <p:spPr>
          <a:xfrm>
            <a:off x="4927753" y="1198245"/>
            <a:ext cx="4853557" cy="19389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ছেলেমেয়ে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নাহিবার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……………………… 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বিকালে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কভু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নাওয়া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………………………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94449B06-149E-4AB7-8E34-F44483B462B7}"/>
              </a:ext>
            </a:extLst>
          </p:cNvPr>
          <p:cNvSpPr txBox="1"/>
          <p:nvPr/>
        </p:nvSpPr>
        <p:spPr>
          <a:xfrm>
            <a:off x="4813068" y="4062117"/>
            <a:ext cx="4968242" cy="23083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আষাঢ়ে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নামে,নদী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ভরো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ভরো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just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……………………..</a:t>
            </a:r>
          </a:p>
          <a:p>
            <a:pPr algn="just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কূলে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........................................</a:t>
            </a:r>
          </a:p>
          <a:p>
            <a:pPr algn="just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63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2095500" y="387651"/>
            <a:ext cx="6308271" cy="610207"/>
          </a:xfrm>
          <a:prstGeom prst="plaque">
            <a:avLst>
              <a:gd name="adj" fmla="val 18270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" name="TextBox 2"/>
          <p:cNvSpPr txBox="1"/>
          <p:nvPr/>
        </p:nvSpPr>
        <p:spPr>
          <a:xfrm>
            <a:off x="9591501" y="461927"/>
            <a:ext cx="2139149" cy="461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28" tIns="45714" rIns="91428" bIns="4571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2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4" b="98915" l="1508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2440268"/>
            <a:ext cx="189547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F:\school\Images\left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829" y="1098787"/>
            <a:ext cx="2252821" cy="14640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66126" y="461929"/>
            <a:ext cx="7532915" cy="461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28" tIns="45714" rIns="91428" bIns="4571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2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ঘরের ভিতরের শব্দগুলো খালি জায়গায় বসিয়ে বাক্য তৈরি কর </a:t>
            </a:r>
            <a:endParaRPr lang="en-US" sz="2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1545" y="1451512"/>
            <a:ext cx="1267691" cy="5847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28" tIns="45714" rIns="91428" bIns="4571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বাদল</a:t>
            </a:r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1447799"/>
            <a:ext cx="1406236" cy="5847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28" tIns="45714" rIns="91428" bIns="4571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উৎসবে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4343400"/>
            <a:ext cx="5520267" cy="58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28" tIns="45714" rIns="91428" bIns="4571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নদীর ----------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বাঁধা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6126" y="3569951"/>
            <a:ext cx="5973041" cy="58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28" tIns="45714" rIns="91428" bIns="4571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)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আষাঢ়ে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---------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ভরো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ভরো</a:t>
            </a:r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1503616"/>
            <a:ext cx="1461655" cy="5847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28" tIns="45714" rIns="91428" bIns="4571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কূলে</a:t>
            </a:r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2636" y="5342199"/>
            <a:ext cx="6591135" cy="523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28" tIns="45714" rIns="91428" bIns="4571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নববর্ষে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--------------- </a:t>
            </a:r>
            <a:r>
              <a:rPr lang="en-US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মেতে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ওঠে</a:t>
            </a:r>
            <a:r>
              <a:rPr lang="bn-BD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99" y="1440889"/>
            <a:ext cx="1444334" cy="58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28" tIns="45714" rIns="91428" bIns="4571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বাদল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1430731"/>
            <a:ext cx="1641764" cy="646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28" tIns="45714" rIns="91428" bIns="4571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উৎসবে</a:t>
            </a:r>
            <a:r>
              <a:rPr lang="bn-BD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7327" y="1461508"/>
            <a:ext cx="1905000" cy="58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28" tIns="45714" rIns="91428" bIns="4571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কূলে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8.67052E-7 L 0.14193 0.2825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14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35964 0.3891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2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526E-6 L 0.00274 0.5357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26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  <p:bldP spid="9" grpId="0"/>
      <p:bldP spid="10" grpId="0"/>
      <p:bldP spid="11" grpId="0" animBg="1"/>
      <p:bldP spid="12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515" y="1828553"/>
            <a:ext cx="1745609" cy="49762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6609" y="4356342"/>
            <a:ext cx="4348292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শিবানী রানী </a:t>
            </a:r>
          </a:p>
          <a:p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ধাদাশ সরকারি প্রাথমিক বিদ্যালয় </a:t>
            </a:r>
          </a:p>
          <a:p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পুঠিয়া , রাজশাহী । 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6849169"/>
            <a:ext cx="5106310" cy="13142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28723" y="6827002"/>
            <a:ext cx="5106310" cy="13142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33" y="7173095"/>
            <a:ext cx="1980767" cy="9820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19998" y="4479109"/>
            <a:ext cx="574885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 </a:t>
            </a:r>
          </a:p>
          <a:p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 </a:t>
            </a:r>
          </a:p>
          <a:p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আমাদের ছোট নদী </a:t>
            </a:r>
          </a:p>
          <a:p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তীরে তীরে  .........ওঠে পড়ে । 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28471" y="250092"/>
            <a:ext cx="3953406" cy="1566267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8544"/>
            </a:avLst>
          </a:prstGeom>
          <a:solidFill>
            <a:schemeClr val="accent2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5578290-77EC-4ED4-BF92-CB0267ABE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8" y="1458587"/>
            <a:ext cx="2712417" cy="27096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6" name="Group 15"/>
          <p:cNvGrpSpPr/>
          <p:nvPr/>
        </p:nvGrpSpPr>
        <p:grpSpPr>
          <a:xfrm>
            <a:off x="6760943" y="1692133"/>
            <a:ext cx="2355752" cy="2624561"/>
            <a:chOff x="1752600" y="1717963"/>
            <a:chExt cx="4038600" cy="5076825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717963"/>
              <a:ext cx="4038600" cy="507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787186"/>
              <a:ext cx="1295398" cy="453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857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4" b="98915" l="1508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8" y="2466974"/>
            <a:ext cx="189547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81166" y="258740"/>
            <a:ext cx="1726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1327836"/>
            <a:ext cx="100584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দাঁড়ি , কমা ব্যবহার করে কবিতাটি আবার লেখ।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8D7A1C-B1C9-4E27-9DB1-8C69D576CDD3}"/>
              </a:ext>
            </a:extLst>
          </p:cNvPr>
          <p:cNvSpPr txBox="1"/>
          <p:nvPr/>
        </p:nvSpPr>
        <p:spPr>
          <a:xfrm>
            <a:off x="3144982" y="2862075"/>
            <a:ext cx="61791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আষা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ঢ়ে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বাদল নামে নদী ভ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ছুটিয়া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 ধারা খরতর </a:t>
            </a:r>
          </a:p>
          <a:p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কূলে বনে বনে প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বরষার উৎসবে জেগে ওঠে পা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47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3186" y="1456906"/>
            <a:ext cx="336823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প্রশ্নের উত্তর লিখ </a:t>
            </a:r>
            <a:endParaRPr lang="en-US" b="1" dirty="0">
              <a:ln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2" b="100000" l="637" r="96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2460"/>
            <a:ext cx="1814945" cy="241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2" b="100000" l="637" r="96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780" y="3533625"/>
            <a:ext cx="1186220" cy="359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14945" y="3102692"/>
            <a:ext cx="9080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bn-BD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ছেলেমেয়েরা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ঢালে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n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5062" y="3725769"/>
            <a:ext cx="544892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পাড়ায়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পাড়ায়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n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9213" y="2432926"/>
            <a:ext cx="63246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BD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নদী পানিতে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ভরে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n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65301" y="229114"/>
            <a:ext cx="2204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মূল্যায়ন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6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3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9255" y="1320800"/>
            <a:ext cx="9363854" cy="1843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91523" y="1409788"/>
            <a:ext cx="9191631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বিশ্বকবি রবীন্দ্রনাথ ঠাকুর প্রকৃতির রূপ বর্ণনা করতে গিয়ে ছোট্ট নদীর কথা বলেছেন । এ নদী পাড়ের দৃশ্য অতীব মনোরম। </a:t>
            </a:r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আষাঢ় মাসে নদী ভরে যায়।   বরষার উৎসবে পাড়ায় পাড়ায় মেতে ওঠে ।</a:t>
            </a:r>
            <a:endParaRPr lang="en-US" sz="2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71600" y="0"/>
            <a:ext cx="12525563" cy="6982691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39490" y="404709"/>
            <a:ext cx="4337333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পাঠের সার সংক্ষেপ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0928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964" y="2531918"/>
            <a:ext cx="6428296" cy="290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que 2"/>
          <p:cNvSpPr/>
          <p:nvPr/>
        </p:nvSpPr>
        <p:spPr>
          <a:xfrm>
            <a:off x="2485655" y="1359132"/>
            <a:ext cx="8029946" cy="914400"/>
          </a:xfrm>
          <a:prstGeom prst="plaque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লিখে আনবে 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4937910" y="444733"/>
            <a:ext cx="2667000" cy="428104"/>
          </a:xfrm>
          <a:prstGeom prst="plaqu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2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4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3703" y="250451"/>
            <a:ext cx="538320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One day one word </a:t>
            </a:r>
            <a:endParaRPr lang="en-US" sz="4400" b="1" dirty="0">
              <a:ln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8180" y="3020687"/>
            <a:ext cx="1902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বাদল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 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79525" y="3002718"/>
            <a:ext cx="21336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স্রোত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B1322D4-DC9B-45BC-B112-1C7B1B9455DD}"/>
              </a:ext>
            </a:extLst>
          </p:cNvPr>
          <p:cNvSpPr/>
          <p:nvPr/>
        </p:nvSpPr>
        <p:spPr>
          <a:xfrm>
            <a:off x="1058180" y="1019892"/>
            <a:ext cx="1902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2504C41-1548-4FE4-AC38-FD620EBA67F8}"/>
              </a:ext>
            </a:extLst>
          </p:cNvPr>
          <p:cNvSpPr/>
          <p:nvPr/>
        </p:nvSpPr>
        <p:spPr>
          <a:xfrm>
            <a:off x="8978438" y="909358"/>
            <a:ext cx="113468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278D0910-B5A6-4B7C-8D48-F1D467C99E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91" y="1666223"/>
            <a:ext cx="4352953" cy="286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lume057.gif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354305" y="5795764"/>
            <a:ext cx="8572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83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781" y="1057464"/>
            <a:ext cx="4883510" cy="509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308981" y="209613"/>
            <a:ext cx="5638800" cy="5207153"/>
          </a:xfrm>
          <a:prstGeom prst="ellipse">
            <a:avLst/>
          </a:prstGeom>
          <a:solidFill>
            <a:srgbClr val="7030A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10367" y="209613"/>
            <a:ext cx="6636027" cy="6194156"/>
          </a:xfrm>
          <a:prstGeom prst="ellipse">
            <a:avLst/>
          </a:prstGeom>
          <a:solidFill>
            <a:schemeClr val="accent6">
              <a:lumMod val="40000"/>
              <a:lumOff val="6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733694" y="209613"/>
            <a:ext cx="4789371" cy="4641707"/>
            <a:chOff x="7647285" y="2427800"/>
            <a:chExt cx="4789371" cy="46417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8988" y="3275651"/>
              <a:ext cx="2653012" cy="1989759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7647285" y="2427800"/>
              <a:ext cx="4789371" cy="4641707"/>
              <a:chOff x="856083" y="2095291"/>
              <a:chExt cx="4789371" cy="464170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083" y="2095291"/>
                <a:ext cx="4789371" cy="4641707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6259" y="3362111"/>
                <a:ext cx="2653012" cy="1989759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7422" y="2600111"/>
                <a:ext cx="2653012" cy="19897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80901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xmlns="" id="{60D95DAC-1D23-4E52-A568-7E74C0BCB5FE}"/>
              </a:ext>
            </a:extLst>
          </p:cNvPr>
          <p:cNvSpPr/>
          <p:nvPr/>
        </p:nvSpPr>
        <p:spPr>
          <a:xfrm>
            <a:off x="10874880" y="5226601"/>
            <a:ext cx="1066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0" name="TextBox 19"/>
          <p:cNvSpPr txBox="1"/>
          <p:nvPr/>
        </p:nvSpPr>
        <p:spPr>
          <a:xfrm>
            <a:off x="1220915" y="4962888"/>
            <a:ext cx="1837255" cy="514110"/>
          </a:xfrm>
          <a:prstGeom prst="chevron">
            <a:avLst>
              <a:gd name="adj" fmla="val 43838"/>
            </a:avLst>
          </a:prstGeom>
          <a:solidFill>
            <a:schemeClr val="accent3"/>
          </a:solidFill>
        </p:spPr>
        <p:txBody>
          <a:bodyPr wrap="square" lIns="143378" tIns="71689" rIns="143378" bIns="7168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 </a:t>
            </a:r>
            <a:endParaRPr lang="en-US" sz="2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7034" y="4125515"/>
            <a:ext cx="1818091" cy="514110"/>
          </a:xfrm>
          <a:prstGeom prst="chevron">
            <a:avLst/>
          </a:prstGeom>
          <a:solidFill>
            <a:srgbClr val="FFC000"/>
          </a:solidFill>
        </p:spPr>
        <p:txBody>
          <a:bodyPr wrap="square" lIns="143378" tIns="71689" rIns="143378" bIns="71689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পড়া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16604" y="3221830"/>
            <a:ext cx="1901583" cy="514110"/>
          </a:xfrm>
          <a:prstGeom prst="chevron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143378" tIns="71689" rIns="143378" bIns="7168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 </a:t>
            </a:r>
            <a:endParaRPr lang="en-US" sz="2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04F56AB-8B2B-4106-A037-292334F168C6}"/>
              </a:ext>
            </a:extLst>
          </p:cNvPr>
          <p:cNvSpPr/>
          <p:nvPr/>
        </p:nvSpPr>
        <p:spPr>
          <a:xfrm>
            <a:off x="5300877" y="3221830"/>
            <a:ext cx="533400" cy="442579"/>
          </a:xfrm>
          <a:prstGeom prst="ellipse">
            <a:avLst/>
          </a:prstGeom>
          <a:solidFill>
            <a:srgbClr val="F3F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C0293E-A73D-4499-80C1-0CD1B05DC70F}"/>
              </a:ext>
            </a:extLst>
          </p:cNvPr>
          <p:cNvSpPr txBox="1"/>
          <p:nvPr/>
        </p:nvSpPr>
        <p:spPr>
          <a:xfrm>
            <a:off x="4648200" y="263337"/>
            <a:ext cx="4251960" cy="1068108"/>
          </a:xfrm>
          <a:prstGeom prst="rect">
            <a:avLst/>
          </a:prstGeom>
          <a:noFill/>
        </p:spPr>
        <p:txBody>
          <a:bodyPr wrap="square" lIns="143378" tIns="71689" rIns="143378" bIns="7168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rc 6"/>
          <p:cNvSpPr/>
          <p:nvPr/>
        </p:nvSpPr>
        <p:spPr>
          <a:xfrm>
            <a:off x="-1058771" y="2066334"/>
            <a:ext cx="2952750" cy="3535680"/>
          </a:xfrm>
          <a:prstGeom prst="arc">
            <a:avLst>
              <a:gd name="adj1" fmla="val 14768156"/>
              <a:gd name="adj2" fmla="val 6736596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3378" tIns="71689" rIns="143378" bIns="71689" rtlCol="0" anchor="ctr"/>
          <a:lstStyle/>
          <a:p>
            <a:pPr algn="ctr"/>
            <a:endParaRPr lang="en-US" sz="1100"/>
          </a:p>
        </p:txBody>
      </p:sp>
      <p:grpSp>
        <p:nvGrpSpPr>
          <p:cNvPr id="8" name="Group 7"/>
          <p:cNvGrpSpPr/>
          <p:nvPr/>
        </p:nvGrpSpPr>
        <p:grpSpPr>
          <a:xfrm rot="2593323">
            <a:off x="-229336" y="2523849"/>
            <a:ext cx="577642" cy="2802839"/>
            <a:chOff x="2209800" y="1617608"/>
            <a:chExt cx="228600" cy="1155932"/>
          </a:xfrm>
        </p:grpSpPr>
        <p:sp>
          <p:nvSpPr>
            <p:cNvPr id="9" name="Isosceles Triangle 8"/>
            <p:cNvSpPr/>
            <p:nvPr/>
          </p:nvSpPr>
          <p:spPr>
            <a:xfrm rot="10800000">
              <a:off x="2250526" y="2293761"/>
              <a:ext cx="152400" cy="4797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2247900" y="1617608"/>
              <a:ext cx="152400" cy="571500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1" name="Oval 10"/>
            <p:cNvSpPr/>
            <p:nvPr/>
          </p:nvSpPr>
          <p:spPr>
            <a:xfrm>
              <a:off x="2209800" y="2114550"/>
              <a:ext cx="2286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50057" y="2199008"/>
            <a:ext cx="2268131" cy="514110"/>
          </a:xfrm>
          <a:prstGeom prst="chevron">
            <a:avLst>
              <a:gd name="adj" fmla="val 49740"/>
            </a:avLst>
          </a:prstGeom>
          <a:solidFill>
            <a:schemeClr val="accent2"/>
          </a:solidFill>
        </p:spPr>
        <p:txBody>
          <a:bodyPr wrap="square" lIns="143378" tIns="71689" rIns="143378" bIns="7168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 </a:t>
            </a:r>
            <a:endParaRPr lang="en-US" sz="2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54990" y="2161317"/>
            <a:ext cx="632259" cy="6360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378" tIns="71689" rIns="143378" bIns="71689" rtlCol="0" anchor="ctr"/>
          <a:lstStyle/>
          <a:p>
            <a:pPr algn="ctr"/>
            <a:endParaRPr lang="en-US" sz="1100"/>
          </a:p>
        </p:txBody>
      </p:sp>
      <p:sp>
        <p:nvSpPr>
          <p:cNvPr id="14" name="Oval 13"/>
          <p:cNvSpPr/>
          <p:nvPr/>
        </p:nvSpPr>
        <p:spPr>
          <a:xfrm>
            <a:off x="1352301" y="3156830"/>
            <a:ext cx="669895" cy="63722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378" tIns="71689" rIns="143378" bIns="71689" rtlCol="0" anchor="ctr"/>
          <a:lstStyle/>
          <a:p>
            <a:pPr algn="ctr"/>
            <a:endParaRPr lang="en-US" sz="1100"/>
          </a:p>
        </p:txBody>
      </p:sp>
      <p:sp>
        <p:nvSpPr>
          <p:cNvPr id="16" name="TextBox 15"/>
          <p:cNvSpPr txBox="1"/>
          <p:nvPr/>
        </p:nvSpPr>
        <p:spPr>
          <a:xfrm>
            <a:off x="3226880" y="3231649"/>
            <a:ext cx="5203611" cy="535991"/>
          </a:xfrm>
          <a:prstGeom prst="roundRect">
            <a:avLst>
              <a:gd name="adj" fmla="val 36715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143378" tIns="71689" rIns="143378" bIns="7168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২.১.২ পাঠ্যবইয়ের কবিতা আবৃত্তি করতে পারবে । </a:t>
            </a:r>
            <a:endParaRPr lang="en-US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374629" y="4038599"/>
            <a:ext cx="625241" cy="64000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378" tIns="71689" rIns="143378" bIns="71689" rtlCol="0" anchor="ctr"/>
          <a:lstStyle/>
          <a:p>
            <a:pPr algn="ctr"/>
            <a:endParaRPr lang="en-US" sz="1100"/>
          </a:p>
        </p:txBody>
      </p:sp>
      <p:sp>
        <p:nvSpPr>
          <p:cNvPr id="19" name="Oval 18"/>
          <p:cNvSpPr/>
          <p:nvPr/>
        </p:nvSpPr>
        <p:spPr>
          <a:xfrm>
            <a:off x="914400" y="4898266"/>
            <a:ext cx="613030" cy="59273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378" tIns="71689" rIns="143378" bIns="71689" rtlCol="0" anchor="ctr"/>
          <a:lstStyle/>
          <a:p>
            <a:pPr algn="ctr"/>
            <a:endParaRPr lang="en-US" sz="1100"/>
          </a:p>
        </p:txBody>
      </p:sp>
      <p:sp>
        <p:nvSpPr>
          <p:cNvPr id="21" name="TextBox 20"/>
          <p:cNvSpPr txBox="1"/>
          <p:nvPr/>
        </p:nvSpPr>
        <p:spPr>
          <a:xfrm>
            <a:off x="2676079" y="4934796"/>
            <a:ext cx="5615212" cy="519675"/>
          </a:xfrm>
          <a:prstGeom prst="roundRect">
            <a:avLst>
              <a:gd name="adj" fmla="val 33301"/>
            </a:avLst>
          </a:prstGeom>
          <a:solidFill>
            <a:srgbClr val="00B0F0"/>
          </a:solidFill>
        </p:spPr>
        <p:txBody>
          <a:bodyPr wrap="square" lIns="143378" tIns="71689" rIns="143378" bIns="7168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২.৩.২ </a:t>
            </a:r>
            <a:r>
              <a:rPr lang="bn-BD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পাঠ্যপুস্তকের </a:t>
            </a:r>
            <a:r>
              <a:rPr lang="bn-BD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 সংশ্লিষ্ট প্রশ্নের উত্তর  </a:t>
            </a:r>
            <a:r>
              <a:rPr lang="bn-BD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 পারবে । </a:t>
            </a:r>
            <a:endParaRPr lang="en-US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9991" y="4114574"/>
            <a:ext cx="5265863" cy="535991"/>
          </a:xfrm>
          <a:prstGeom prst="roundRect">
            <a:avLst>
              <a:gd name="adj" fmla="val 37244"/>
            </a:avLst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143378" tIns="71689" rIns="143378" bIns="7168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১.৫.৩ দাঁড়ি বিরাম চিহ্নটি চিনে বাক্য পড়তে পারবে ।   </a:t>
            </a:r>
            <a:endParaRPr lang="en-US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69938257-508F-4E14-9684-119D986B7ACE}"/>
              </a:ext>
            </a:extLst>
          </p:cNvPr>
          <p:cNvSpPr/>
          <p:nvPr/>
        </p:nvSpPr>
        <p:spPr>
          <a:xfrm>
            <a:off x="173811" y="5806721"/>
            <a:ext cx="10668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8825D82F-A424-4AA7-AD96-5780E3C9086E}"/>
              </a:ext>
            </a:extLst>
          </p:cNvPr>
          <p:cNvSpPr/>
          <p:nvPr/>
        </p:nvSpPr>
        <p:spPr>
          <a:xfrm>
            <a:off x="10454692" y="4762743"/>
            <a:ext cx="1066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480D136C-8454-4AEE-8520-AAF879A6DDAC}"/>
              </a:ext>
            </a:extLst>
          </p:cNvPr>
          <p:cNvSpPr/>
          <p:nvPr/>
        </p:nvSpPr>
        <p:spPr>
          <a:xfrm>
            <a:off x="10341480" y="5314937"/>
            <a:ext cx="10668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9" name="TextBox 28"/>
          <p:cNvSpPr txBox="1"/>
          <p:nvPr/>
        </p:nvSpPr>
        <p:spPr>
          <a:xfrm>
            <a:off x="3362843" y="2172888"/>
            <a:ext cx="5067648" cy="566350"/>
          </a:xfrm>
          <a:prstGeom prst="roundRect">
            <a:avLst>
              <a:gd name="adj" fmla="val 34672"/>
            </a:avLst>
          </a:prstGeom>
          <a:solidFill>
            <a:srgbClr val="92D050"/>
          </a:solidFill>
        </p:spPr>
        <p:txBody>
          <a:bodyPr wrap="square" lIns="143378" tIns="71689" rIns="143378" bIns="7168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১.২.১  পাঠের অন্তর্গত ছোট ছোট বাক্য শুনে বুঝতে পারবে।</a:t>
            </a:r>
            <a:endParaRPr lang="en-US" sz="2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E37F9827-0191-4434-9136-079B687CD642}"/>
              </a:ext>
            </a:extLst>
          </p:cNvPr>
          <p:cNvSpPr/>
          <p:nvPr/>
        </p:nvSpPr>
        <p:spPr>
          <a:xfrm>
            <a:off x="749805" y="5683801"/>
            <a:ext cx="10668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D00054CD-BDC8-4D10-BE67-88C56EFBE0DA}"/>
              </a:ext>
            </a:extLst>
          </p:cNvPr>
          <p:cNvSpPr/>
          <p:nvPr/>
        </p:nvSpPr>
        <p:spPr>
          <a:xfrm>
            <a:off x="460630" y="5838189"/>
            <a:ext cx="10668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8" name="TextBox 27"/>
          <p:cNvSpPr txBox="1"/>
          <p:nvPr/>
        </p:nvSpPr>
        <p:spPr>
          <a:xfrm>
            <a:off x="2022196" y="1203294"/>
            <a:ext cx="54171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44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5" grpId="0" animBg="1"/>
      <p:bldP spid="7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26"/>
          <a:stretch/>
        </p:blipFill>
        <p:spPr bwMode="auto">
          <a:xfrm>
            <a:off x="101600" y="1443352"/>
            <a:ext cx="11988800" cy="534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03966" y="430900"/>
            <a:ext cx="378820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 কিসের ছবি ? 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9489" y="413930"/>
            <a:ext cx="56130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তোমরা কী কী দেখতে পাচ্ছো? 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8479" y="356994"/>
            <a:ext cx="65150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নৌকা , কাশবন, বালু  ছোট ছোট বাড়িঘর ।  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3966" y="356994"/>
            <a:ext cx="40916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নদীর ছবি । 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1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7" grpId="0"/>
      <p:bldP spid="7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52C3730-999F-4E2E-AD73-AE8385F6C4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22933"/>
            <a:ext cx="11928764" cy="66242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84615" y="1149927"/>
            <a:ext cx="3608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আমরা পড়বো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72794" y="3190782"/>
            <a:ext cx="3220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ছোট নদী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blume057.gif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10142084" y="3857101"/>
            <a:ext cx="1454171" cy="16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>
            <a:extLst>
              <a:ext uri="{FF2B5EF4-FFF2-40B4-BE49-F238E27FC236}">
                <a16:creationId xmlns:a16="http://schemas.microsoft.com/office/drawing/2014/main" xmlns="" id="{28CBAB22-5CD1-4DA9-BF4C-F537E3D5CB32}"/>
              </a:ext>
            </a:extLst>
          </p:cNvPr>
          <p:cNvSpPr/>
          <p:nvPr/>
        </p:nvSpPr>
        <p:spPr>
          <a:xfrm rot="16715691">
            <a:off x="3543399" y="1227877"/>
            <a:ext cx="2256366" cy="2207240"/>
          </a:xfrm>
          <a:prstGeom prst="arc">
            <a:avLst>
              <a:gd name="adj1" fmla="val 14285056"/>
              <a:gd name="adj2" fmla="val 2330815"/>
            </a:avLst>
          </a:prstGeom>
          <a:ln w="76200"/>
          <a:scene3d>
            <a:camera prst="orthographicFront"/>
            <a:lightRig rig="threePt" dir="t"/>
          </a:scene3d>
          <a:sp3d contourW="82550" prstMaterial="flat">
            <a:bevelT w="215900" h="387350"/>
            <a:bevelB w="527050" h="323850"/>
            <a:contourClr>
              <a:schemeClr val="accent2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xmlns="" id="{A05C55EE-4F69-40D5-BF22-8A5D9DB80D5F}"/>
              </a:ext>
            </a:extLst>
          </p:cNvPr>
          <p:cNvSpPr/>
          <p:nvPr/>
        </p:nvSpPr>
        <p:spPr>
          <a:xfrm rot="13179344">
            <a:off x="3230348" y="3641362"/>
            <a:ext cx="2256366" cy="2207240"/>
          </a:xfrm>
          <a:prstGeom prst="arc">
            <a:avLst>
              <a:gd name="adj1" fmla="val 9699117"/>
              <a:gd name="adj2" fmla="val 587016"/>
            </a:avLst>
          </a:prstGeom>
          <a:ln w="76200"/>
          <a:scene3d>
            <a:camera prst="orthographicFront"/>
            <a:lightRig rig="threePt" dir="t"/>
          </a:scene3d>
          <a:sp3d contourW="82550" prstMaterial="flat">
            <a:bevelT w="215900" h="387350"/>
            <a:bevelB w="527050" h="323850"/>
            <a:contourClr>
              <a:schemeClr val="accent2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xmlns="" id="{46D6A011-F2B6-4D16-8768-9F8CCA88E9C4}"/>
              </a:ext>
            </a:extLst>
          </p:cNvPr>
          <p:cNvSpPr/>
          <p:nvPr/>
        </p:nvSpPr>
        <p:spPr>
          <a:xfrm rot="21045000">
            <a:off x="6902706" y="1350119"/>
            <a:ext cx="2256366" cy="2207240"/>
          </a:xfrm>
          <a:prstGeom prst="arc">
            <a:avLst>
              <a:gd name="adj1" fmla="val 15754449"/>
              <a:gd name="adj2" fmla="val 2036883"/>
            </a:avLst>
          </a:prstGeom>
          <a:ln w="76200"/>
          <a:scene3d>
            <a:camera prst="orthographicFront"/>
            <a:lightRig rig="threePt" dir="t"/>
          </a:scene3d>
          <a:sp3d contourW="82550" prstMaterial="flat">
            <a:bevelT w="215900" h="387350"/>
            <a:bevelB w="527050" h="323850"/>
            <a:contourClr>
              <a:schemeClr val="accent2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xmlns="" id="{6C4CC4EA-2897-48FC-9A6A-1961B968ED58}"/>
              </a:ext>
            </a:extLst>
          </p:cNvPr>
          <p:cNvSpPr/>
          <p:nvPr/>
        </p:nvSpPr>
        <p:spPr>
          <a:xfrm rot="3001703">
            <a:off x="7528943" y="3597395"/>
            <a:ext cx="2256366" cy="2207240"/>
          </a:xfrm>
          <a:prstGeom prst="arc">
            <a:avLst>
              <a:gd name="adj1" fmla="val 15754449"/>
              <a:gd name="adj2" fmla="val 8223041"/>
            </a:avLst>
          </a:prstGeom>
          <a:ln w="76200"/>
          <a:scene3d>
            <a:camera prst="orthographicFront"/>
            <a:lightRig rig="threePt" dir="t"/>
          </a:scene3d>
          <a:sp3d contourW="82550" prstMaterial="flat">
            <a:bevelT w="215900" h="387350"/>
            <a:bevelB w="527050" h="323850"/>
            <a:contourClr>
              <a:schemeClr val="accent2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B4F9B12-A089-4689-A09D-1D494E232604}"/>
              </a:ext>
            </a:extLst>
          </p:cNvPr>
          <p:cNvSpPr/>
          <p:nvPr/>
        </p:nvSpPr>
        <p:spPr>
          <a:xfrm>
            <a:off x="5240866" y="329920"/>
            <a:ext cx="2683934" cy="233707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521986-48DB-493A-8BE9-2ADB6B16658E}"/>
              </a:ext>
            </a:extLst>
          </p:cNvPr>
          <p:cNvSpPr txBox="1"/>
          <p:nvPr/>
        </p:nvSpPr>
        <p:spPr>
          <a:xfrm>
            <a:off x="8483093" y="2524959"/>
            <a:ext cx="2683934" cy="25534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800" b="1" dirty="0" smtClean="0">
                <a:solidFill>
                  <a:srgbClr val="8433C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bn-BD" sz="2800" b="1" dirty="0" smtClean="0">
                <a:solidFill>
                  <a:srgbClr val="8433C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2800" b="1" dirty="0" smtClean="0">
                <a:solidFill>
                  <a:srgbClr val="8433C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সাঁকো ঠাকুরবা</a:t>
            </a:r>
            <a:r>
              <a:rPr lang="bn-BD" sz="2800" b="1" dirty="0" smtClean="0">
                <a:solidFill>
                  <a:srgbClr val="8433C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 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১৮৬১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৭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06FDA9-C13D-4830-B9E9-F53C2DD1CE98}"/>
              </a:ext>
            </a:extLst>
          </p:cNvPr>
          <p:cNvSpPr txBox="1"/>
          <p:nvPr/>
        </p:nvSpPr>
        <p:spPr>
          <a:xfrm>
            <a:off x="1790956" y="2727396"/>
            <a:ext cx="2930135" cy="24669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১৯৪১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৭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AD59CA-3A67-43C8-9FD3-3CD9EDA3A268}"/>
              </a:ext>
            </a:extLst>
          </p:cNvPr>
          <p:cNvSpPr txBox="1"/>
          <p:nvPr/>
        </p:nvSpPr>
        <p:spPr>
          <a:xfrm>
            <a:off x="1012022" y="250676"/>
            <a:ext cx="3234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5ACA2CF-716E-46D2-9E7E-2D98513735A2}"/>
              </a:ext>
            </a:extLst>
          </p:cNvPr>
          <p:cNvSpPr/>
          <p:nvPr/>
        </p:nvSpPr>
        <p:spPr>
          <a:xfrm>
            <a:off x="4921731" y="2674667"/>
            <a:ext cx="3561362" cy="359992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9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5" y="129892"/>
            <a:ext cx="12075886" cy="654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54640"/>
            <a:ext cx="12192001" cy="6694347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674372" y="1354719"/>
            <a:ext cx="5372647" cy="2118157"/>
            <a:chOff x="3352800" y="1708597"/>
            <a:chExt cx="5867400" cy="2895600"/>
          </a:xfrm>
        </p:grpSpPr>
        <p:sp>
          <p:nvSpPr>
            <p:cNvPr id="5" name="Rounded Rectangle 4"/>
            <p:cNvSpPr/>
            <p:nvPr/>
          </p:nvSpPr>
          <p:spPr>
            <a:xfrm>
              <a:off x="3352800" y="1708597"/>
              <a:ext cx="5867400" cy="2895600"/>
            </a:xfrm>
            <a:prstGeom prst="roundRect">
              <a:avLst/>
            </a:prstGeom>
            <a:solidFill>
              <a:srgbClr val="F7F293"/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>
                <a:rot lat="0" lon="0" rev="6600000"/>
              </a:lightRig>
            </a:scene3d>
            <a:sp3d extrusionH="273050" contourW="171450" prstMaterial="metal">
              <a:bevelT w="152400" h="673100" prst="softRound"/>
              <a:bevelB w="6350" h="101600"/>
              <a:extrusionClr>
                <a:srgbClr val="FFFF00"/>
              </a:extrusionClr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435919" y="2279234"/>
              <a:ext cx="3701159" cy="197748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আমাদের ছোট নদী</a:t>
              </a:r>
            </a:p>
            <a:p>
              <a:pPr algn="ctr"/>
              <a:r>
                <a:rPr lang="bn-BD" sz="4400" b="1" dirty="0">
                  <a:ln w="11430"/>
                  <a:solidFill>
                    <a:srgbClr val="0914E7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রবীন্দ্রনাথ ঠাকুর  </a:t>
              </a:r>
              <a:endParaRPr lang="en-US" sz="4400" b="1" cap="none" spc="0" dirty="0">
                <a:ln w="11430"/>
                <a:solidFill>
                  <a:srgbClr val="0914E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4700" y="3599039"/>
            <a:ext cx="2851118" cy="3149948"/>
            <a:chOff x="1735932" y="3657600"/>
            <a:chExt cx="3005135" cy="4038600"/>
          </a:xfrm>
        </p:grpSpPr>
        <p:grpSp>
          <p:nvGrpSpPr>
            <p:cNvPr id="8" name="Group 7"/>
            <p:cNvGrpSpPr/>
            <p:nvPr/>
          </p:nvGrpSpPr>
          <p:grpSpPr>
            <a:xfrm>
              <a:off x="1735932" y="3657600"/>
              <a:ext cx="3005135" cy="4038600"/>
              <a:chOff x="1735932" y="3657600"/>
              <a:chExt cx="3005135" cy="40386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971800" y="3657600"/>
                <a:ext cx="533400" cy="40386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>
                  <a:rot lat="0" lon="20099993" rev="0"/>
                </a:camera>
                <a:lightRig rig="threePt" dir="t"/>
              </a:scene3d>
              <a:sp3d extrusionH="76200">
                <a:bevelT w="133350" h="107950" prst="angle"/>
                <a:bevelB w="0" h="25400"/>
                <a:extrusionClr>
                  <a:srgbClr val="CCFF99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5"/>
              <p:cNvSpPr/>
              <p:nvPr/>
            </p:nvSpPr>
            <p:spPr>
              <a:xfrm>
                <a:off x="1735932" y="3886200"/>
                <a:ext cx="3005135" cy="1962842"/>
              </a:xfrm>
              <a:custGeom>
                <a:avLst/>
                <a:gdLst>
                  <a:gd name="connsiteX0" fmla="*/ 0 w 3086100"/>
                  <a:gd name="connsiteY0" fmla="*/ 0 h 2286000"/>
                  <a:gd name="connsiteX1" fmla="*/ 3086100 w 3086100"/>
                  <a:gd name="connsiteY1" fmla="*/ 0 h 2286000"/>
                  <a:gd name="connsiteX2" fmla="*/ 3086100 w 3086100"/>
                  <a:gd name="connsiteY2" fmla="*/ 2286000 h 2286000"/>
                  <a:gd name="connsiteX3" fmla="*/ 0 w 3086100"/>
                  <a:gd name="connsiteY3" fmla="*/ 2286000 h 2286000"/>
                  <a:gd name="connsiteX4" fmla="*/ 0 w 3086100"/>
                  <a:gd name="connsiteY4" fmla="*/ 0 h 2286000"/>
                  <a:gd name="connsiteX0" fmla="*/ 0 w 3086100"/>
                  <a:gd name="connsiteY0" fmla="*/ 0 h 2286000"/>
                  <a:gd name="connsiteX1" fmla="*/ 3086100 w 3086100"/>
                  <a:gd name="connsiteY1" fmla="*/ 0 h 2286000"/>
                  <a:gd name="connsiteX2" fmla="*/ 2941667 w 3086100"/>
                  <a:gd name="connsiteY2" fmla="*/ 780358 h 2286000"/>
                  <a:gd name="connsiteX3" fmla="*/ 3086100 w 3086100"/>
                  <a:gd name="connsiteY3" fmla="*/ 2286000 h 2286000"/>
                  <a:gd name="connsiteX4" fmla="*/ 0 w 3086100"/>
                  <a:gd name="connsiteY4" fmla="*/ 2286000 h 2286000"/>
                  <a:gd name="connsiteX5" fmla="*/ 0 w 3086100"/>
                  <a:gd name="connsiteY5" fmla="*/ 0 h 2286000"/>
                  <a:gd name="connsiteX0" fmla="*/ 0 w 3086100"/>
                  <a:gd name="connsiteY0" fmla="*/ 0 h 2286000"/>
                  <a:gd name="connsiteX1" fmla="*/ 3086100 w 3086100"/>
                  <a:gd name="connsiteY1" fmla="*/ 0 h 2286000"/>
                  <a:gd name="connsiteX2" fmla="*/ 2941667 w 3086100"/>
                  <a:gd name="connsiteY2" fmla="*/ 780358 h 2286000"/>
                  <a:gd name="connsiteX3" fmla="*/ 3086100 w 3086100"/>
                  <a:gd name="connsiteY3" fmla="*/ 2286000 h 2286000"/>
                  <a:gd name="connsiteX4" fmla="*/ 0 w 3086100"/>
                  <a:gd name="connsiteY4" fmla="*/ 2286000 h 2286000"/>
                  <a:gd name="connsiteX5" fmla="*/ 248343 w 3086100"/>
                  <a:gd name="connsiteY5" fmla="*/ 1096242 h 2286000"/>
                  <a:gd name="connsiteX6" fmla="*/ 0 w 3086100"/>
                  <a:gd name="connsiteY6" fmla="*/ 0 h 2286000"/>
                  <a:gd name="connsiteX0" fmla="*/ 0 w 3086100"/>
                  <a:gd name="connsiteY0" fmla="*/ 0 h 2286000"/>
                  <a:gd name="connsiteX1" fmla="*/ 3086100 w 3086100"/>
                  <a:gd name="connsiteY1" fmla="*/ 0 h 2286000"/>
                  <a:gd name="connsiteX2" fmla="*/ 2941667 w 3086100"/>
                  <a:gd name="connsiteY2" fmla="*/ 780358 h 2286000"/>
                  <a:gd name="connsiteX3" fmla="*/ 3086100 w 3086100"/>
                  <a:gd name="connsiteY3" fmla="*/ 2286000 h 2286000"/>
                  <a:gd name="connsiteX4" fmla="*/ 0 w 3086100"/>
                  <a:gd name="connsiteY4" fmla="*/ 2286000 h 2286000"/>
                  <a:gd name="connsiteX5" fmla="*/ 248343 w 3086100"/>
                  <a:gd name="connsiteY5" fmla="*/ 1096242 h 2286000"/>
                  <a:gd name="connsiteX6" fmla="*/ 397972 w 3086100"/>
                  <a:gd name="connsiteY6" fmla="*/ 298220 h 2286000"/>
                  <a:gd name="connsiteX7" fmla="*/ 0 w 3086100"/>
                  <a:gd name="connsiteY7" fmla="*/ 0 h 2286000"/>
                  <a:gd name="connsiteX0" fmla="*/ 0 w 3086100"/>
                  <a:gd name="connsiteY0" fmla="*/ 0 h 2286000"/>
                  <a:gd name="connsiteX1" fmla="*/ 3086100 w 3086100"/>
                  <a:gd name="connsiteY1" fmla="*/ 0 h 2286000"/>
                  <a:gd name="connsiteX2" fmla="*/ 2941667 w 3086100"/>
                  <a:gd name="connsiteY2" fmla="*/ 780358 h 2286000"/>
                  <a:gd name="connsiteX3" fmla="*/ 3086100 w 3086100"/>
                  <a:gd name="connsiteY3" fmla="*/ 2286000 h 2286000"/>
                  <a:gd name="connsiteX4" fmla="*/ 0 w 3086100"/>
                  <a:gd name="connsiteY4" fmla="*/ 2286000 h 2286000"/>
                  <a:gd name="connsiteX5" fmla="*/ 248343 w 3086100"/>
                  <a:gd name="connsiteY5" fmla="*/ 1096242 h 2286000"/>
                  <a:gd name="connsiteX6" fmla="*/ 397972 w 3086100"/>
                  <a:gd name="connsiteY6" fmla="*/ 298220 h 2286000"/>
                  <a:gd name="connsiteX7" fmla="*/ 314845 w 3086100"/>
                  <a:gd name="connsiteY7" fmla="*/ 82089 h 2286000"/>
                  <a:gd name="connsiteX8" fmla="*/ 0 w 3086100"/>
                  <a:gd name="connsiteY8" fmla="*/ 0 h 2286000"/>
                  <a:gd name="connsiteX0" fmla="*/ 0 w 3086100"/>
                  <a:gd name="connsiteY0" fmla="*/ 33251 h 2319251"/>
                  <a:gd name="connsiteX1" fmla="*/ 2820092 w 3086100"/>
                  <a:gd name="connsiteY1" fmla="*/ 0 h 2319251"/>
                  <a:gd name="connsiteX2" fmla="*/ 2941667 w 3086100"/>
                  <a:gd name="connsiteY2" fmla="*/ 813609 h 2319251"/>
                  <a:gd name="connsiteX3" fmla="*/ 3086100 w 3086100"/>
                  <a:gd name="connsiteY3" fmla="*/ 2319251 h 2319251"/>
                  <a:gd name="connsiteX4" fmla="*/ 0 w 3086100"/>
                  <a:gd name="connsiteY4" fmla="*/ 2319251 h 2319251"/>
                  <a:gd name="connsiteX5" fmla="*/ 248343 w 3086100"/>
                  <a:gd name="connsiteY5" fmla="*/ 1129493 h 2319251"/>
                  <a:gd name="connsiteX6" fmla="*/ 397972 w 3086100"/>
                  <a:gd name="connsiteY6" fmla="*/ 331471 h 2319251"/>
                  <a:gd name="connsiteX7" fmla="*/ 314845 w 3086100"/>
                  <a:gd name="connsiteY7" fmla="*/ 115340 h 2319251"/>
                  <a:gd name="connsiteX8" fmla="*/ 0 w 3086100"/>
                  <a:gd name="connsiteY8" fmla="*/ 33251 h 2319251"/>
                  <a:gd name="connsiteX0" fmla="*/ 0 w 3086100"/>
                  <a:gd name="connsiteY0" fmla="*/ 33251 h 2319251"/>
                  <a:gd name="connsiteX1" fmla="*/ 2820092 w 3086100"/>
                  <a:gd name="connsiteY1" fmla="*/ 0 h 2319251"/>
                  <a:gd name="connsiteX2" fmla="*/ 2941667 w 3086100"/>
                  <a:gd name="connsiteY2" fmla="*/ 813609 h 2319251"/>
                  <a:gd name="connsiteX3" fmla="*/ 3086100 w 3086100"/>
                  <a:gd name="connsiteY3" fmla="*/ 2319251 h 2319251"/>
                  <a:gd name="connsiteX4" fmla="*/ 0 w 3086100"/>
                  <a:gd name="connsiteY4" fmla="*/ 2319251 h 2319251"/>
                  <a:gd name="connsiteX5" fmla="*/ 248343 w 3086100"/>
                  <a:gd name="connsiteY5" fmla="*/ 1129493 h 2319251"/>
                  <a:gd name="connsiteX6" fmla="*/ 397972 w 3086100"/>
                  <a:gd name="connsiteY6" fmla="*/ 331471 h 2319251"/>
                  <a:gd name="connsiteX7" fmla="*/ 314845 w 3086100"/>
                  <a:gd name="connsiteY7" fmla="*/ 464474 h 2319251"/>
                  <a:gd name="connsiteX8" fmla="*/ 0 w 3086100"/>
                  <a:gd name="connsiteY8" fmla="*/ 33251 h 2319251"/>
                  <a:gd name="connsiteX0" fmla="*/ 249382 w 3086100"/>
                  <a:gd name="connsiteY0" fmla="*/ 49876 h 2319251"/>
                  <a:gd name="connsiteX1" fmla="*/ 2820092 w 3086100"/>
                  <a:gd name="connsiteY1" fmla="*/ 0 h 2319251"/>
                  <a:gd name="connsiteX2" fmla="*/ 2941667 w 3086100"/>
                  <a:gd name="connsiteY2" fmla="*/ 813609 h 2319251"/>
                  <a:gd name="connsiteX3" fmla="*/ 3086100 w 3086100"/>
                  <a:gd name="connsiteY3" fmla="*/ 2319251 h 2319251"/>
                  <a:gd name="connsiteX4" fmla="*/ 0 w 3086100"/>
                  <a:gd name="connsiteY4" fmla="*/ 2319251 h 2319251"/>
                  <a:gd name="connsiteX5" fmla="*/ 248343 w 3086100"/>
                  <a:gd name="connsiteY5" fmla="*/ 1129493 h 2319251"/>
                  <a:gd name="connsiteX6" fmla="*/ 397972 w 3086100"/>
                  <a:gd name="connsiteY6" fmla="*/ 331471 h 2319251"/>
                  <a:gd name="connsiteX7" fmla="*/ 314845 w 3086100"/>
                  <a:gd name="connsiteY7" fmla="*/ 464474 h 2319251"/>
                  <a:gd name="connsiteX8" fmla="*/ 249382 w 3086100"/>
                  <a:gd name="connsiteY8" fmla="*/ 49876 h 2319251"/>
                  <a:gd name="connsiteX0" fmla="*/ 432262 w 3268980"/>
                  <a:gd name="connsiteY0" fmla="*/ 49876 h 2319251"/>
                  <a:gd name="connsiteX1" fmla="*/ 3002972 w 3268980"/>
                  <a:gd name="connsiteY1" fmla="*/ 0 h 2319251"/>
                  <a:gd name="connsiteX2" fmla="*/ 3124547 w 3268980"/>
                  <a:gd name="connsiteY2" fmla="*/ 813609 h 2319251"/>
                  <a:gd name="connsiteX3" fmla="*/ 3268980 w 3268980"/>
                  <a:gd name="connsiteY3" fmla="*/ 2319251 h 2319251"/>
                  <a:gd name="connsiteX4" fmla="*/ 0 w 3268980"/>
                  <a:gd name="connsiteY4" fmla="*/ 2219499 h 2319251"/>
                  <a:gd name="connsiteX5" fmla="*/ 431223 w 3268980"/>
                  <a:gd name="connsiteY5" fmla="*/ 1129493 h 2319251"/>
                  <a:gd name="connsiteX6" fmla="*/ 580852 w 3268980"/>
                  <a:gd name="connsiteY6" fmla="*/ 331471 h 2319251"/>
                  <a:gd name="connsiteX7" fmla="*/ 497725 w 3268980"/>
                  <a:gd name="connsiteY7" fmla="*/ 464474 h 2319251"/>
                  <a:gd name="connsiteX8" fmla="*/ 432262 w 3268980"/>
                  <a:gd name="connsiteY8" fmla="*/ 49876 h 2319251"/>
                  <a:gd name="connsiteX0" fmla="*/ 7673 w 2844391"/>
                  <a:gd name="connsiteY0" fmla="*/ 49876 h 2319251"/>
                  <a:gd name="connsiteX1" fmla="*/ 2578383 w 2844391"/>
                  <a:gd name="connsiteY1" fmla="*/ 0 h 2319251"/>
                  <a:gd name="connsiteX2" fmla="*/ 2699958 w 2844391"/>
                  <a:gd name="connsiteY2" fmla="*/ 813609 h 2319251"/>
                  <a:gd name="connsiteX3" fmla="*/ 2844391 w 2844391"/>
                  <a:gd name="connsiteY3" fmla="*/ 2319251 h 2319251"/>
                  <a:gd name="connsiteX4" fmla="*/ 7673 w 2844391"/>
                  <a:gd name="connsiteY4" fmla="*/ 2103121 h 2319251"/>
                  <a:gd name="connsiteX5" fmla="*/ 6634 w 2844391"/>
                  <a:gd name="connsiteY5" fmla="*/ 1129493 h 2319251"/>
                  <a:gd name="connsiteX6" fmla="*/ 156263 w 2844391"/>
                  <a:gd name="connsiteY6" fmla="*/ 331471 h 2319251"/>
                  <a:gd name="connsiteX7" fmla="*/ 73136 w 2844391"/>
                  <a:gd name="connsiteY7" fmla="*/ 464474 h 2319251"/>
                  <a:gd name="connsiteX8" fmla="*/ 7673 w 2844391"/>
                  <a:gd name="connsiteY8" fmla="*/ 49876 h 2319251"/>
                  <a:gd name="connsiteX0" fmla="*/ 7673 w 2700040"/>
                  <a:gd name="connsiteY0" fmla="*/ 49876 h 2103121"/>
                  <a:gd name="connsiteX1" fmla="*/ 2578383 w 2700040"/>
                  <a:gd name="connsiteY1" fmla="*/ 0 h 2103121"/>
                  <a:gd name="connsiteX2" fmla="*/ 2699958 w 2700040"/>
                  <a:gd name="connsiteY2" fmla="*/ 813609 h 2103121"/>
                  <a:gd name="connsiteX3" fmla="*/ 2561759 w 2700040"/>
                  <a:gd name="connsiteY3" fmla="*/ 2036619 h 2103121"/>
                  <a:gd name="connsiteX4" fmla="*/ 7673 w 2700040"/>
                  <a:gd name="connsiteY4" fmla="*/ 2103121 h 2103121"/>
                  <a:gd name="connsiteX5" fmla="*/ 6634 w 2700040"/>
                  <a:gd name="connsiteY5" fmla="*/ 1129493 h 2103121"/>
                  <a:gd name="connsiteX6" fmla="*/ 156263 w 2700040"/>
                  <a:gd name="connsiteY6" fmla="*/ 331471 h 2103121"/>
                  <a:gd name="connsiteX7" fmla="*/ 73136 w 2700040"/>
                  <a:gd name="connsiteY7" fmla="*/ 464474 h 2103121"/>
                  <a:gd name="connsiteX8" fmla="*/ 7673 w 2700040"/>
                  <a:gd name="connsiteY8" fmla="*/ 49876 h 2103121"/>
                  <a:gd name="connsiteX0" fmla="*/ 7673 w 2746650"/>
                  <a:gd name="connsiteY0" fmla="*/ 49876 h 2103121"/>
                  <a:gd name="connsiteX1" fmla="*/ 2578383 w 2746650"/>
                  <a:gd name="connsiteY1" fmla="*/ 0 h 2103121"/>
                  <a:gd name="connsiteX2" fmla="*/ 2699958 w 2746650"/>
                  <a:gd name="connsiteY2" fmla="*/ 813609 h 2103121"/>
                  <a:gd name="connsiteX3" fmla="*/ 2561759 w 2746650"/>
                  <a:gd name="connsiteY3" fmla="*/ 2036619 h 2103121"/>
                  <a:gd name="connsiteX4" fmla="*/ 7673 w 2746650"/>
                  <a:gd name="connsiteY4" fmla="*/ 2103121 h 2103121"/>
                  <a:gd name="connsiteX5" fmla="*/ 6634 w 2746650"/>
                  <a:gd name="connsiteY5" fmla="*/ 1129493 h 2103121"/>
                  <a:gd name="connsiteX6" fmla="*/ 156263 w 2746650"/>
                  <a:gd name="connsiteY6" fmla="*/ 331471 h 2103121"/>
                  <a:gd name="connsiteX7" fmla="*/ 73136 w 2746650"/>
                  <a:gd name="connsiteY7" fmla="*/ 464474 h 2103121"/>
                  <a:gd name="connsiteX8" fmla="*/ 7673 w 2746650"/>
                  <a:gd name="connsiteY8" fmla="*/ 49876 h 2103121"/>
                  <a:gd name="connsiteX0" fmla="*/ 7673 w 2746650"/>
                  <a:gd name="connsiteY0" fmla="*/ 49876 h 2136372"/>
                  <a:gd name="connsiteX1" fmla="*/ 2578383 w 2746650"/>
                  <a:gd name="connsiteY1" fmla="*/ 0 h 2136372"/>
                  <a:gd name="connsiteX2" fmla="*/ 2699958 w 2746650"/>
                  <a:gd name="connsiteY2" fmla="*/ 813609 h 2136372"/>
                  <a:gd name="connsiteX3" fmla="*/ 2561759 w 2746650"/>
                  <a:gd name="connsiteY3" fmla="*/ 2036619 h 2136372"/>
                  <a:gd name="connsiteX4" fmla="*/ 7673 w 2746650"/>
                  <a:gd name="connsiteY4" fmla="*/ 2136372 h 2136372"/>
                  <a:gd name="connsiteX5" fmla="*/ 6634 w 2746650"/>
                  <a:gd name="connsiteY5" fmla="*/ 1129493 h 2136372"/>
                  <a:gd name="connsiteX6" fmla="*/ 156263 w 2746650"/>
                  <a:gd name="connsiteY6" fmla="*/ 331471 h 2136372"/>
                  <a:gd name="connsiteX7" fmla="*/ 73136 w 2746650"/>
                  <a:gd name="connsiteY7" fmla="*/ 464474 h 2136372"/>
                  <a:gd name="connsiteX8" fmla="*/ 7673 w 2746650"/>
                  <a:gd name="connsiteY8" fmla="*/ 49876 h 2136372"/>
                  <a:gd name="connsiteX0" fmla="*/ 133350 w 2872327"/>
                  <a:gd name="connsiteY0" fmla="*/ 49876 h 2136372"/>
                  <a:gd name="connsiteX1" fmla="*/ 2704060 w 2872327"/>
                  <a:gd name="connsiteY1" fmla="*/ 0 h 2136372"/>
                  <a:gd name="connsiteX2" fmla="*/ 2825635 w 2872327"/>
                  <a:gd name="connsiteY2" fmla="*/ 813609 h 2136372"/>
                  <a:gd name="connsiteX3" fmla="*/ 2687436 w 2872327"/>
                  <a:gd name="connsiteY3" fmla="*/ 2036619 h 2136372"/>
                  <a:gd name="connsiteX4" fmla="*/ 133350 w 2872327"/>
                  <a:gd name="connsiteY4" fmla="*/ 2136372 h 2136372"/>
                  <a:gd name="connsiteX5" fmla="*/ 132311 w 2872327"/>
                  <a:gd name="connsiteY5" fmla="*/ 1129493 h 2136372"/>
                  <a:gd name="connsiteX6" fmla="*/ 281940 w 2872327"/>
                  <a:gd name="connsiteY6" fmla="*/ 331471 h 2136372"/>
                  <a:gd name="connsiteX7" fmla="*/ 198813 w 2872327"/>
                  <a:gd name="connsiteY7" fmla="*/ 464474 h 2136372"/>
                  <a:gd name="connsiteX8" fmla="*/ 133350 w 2872327"/>
                  <a:gd name="connsiteY8" fmla="*/ 49876 h 2136372"/>
                  <a:gd name="connsiteX0" fmla="*/ 66848 w 2872327"/>
                  <a:gd name="connsiteY0" fmla="*/ 0 h 2186249"/>
                  <a:gd name="connsiteX1" fmla="*/ 2704060 w 2872327"/>
                  <a:gd name="connsiteY1" fmla="*/ 49877 h 2186249"/>
                  <a:gd name="connsiteX2" fmla="*/ 2825635 w 2872327"/>
                  <a:gd name="connsiteY2" fmla="*/ 863486 h 2186249"/>
                  <a:gd name="connsiteX3" fmla="*/ 2687436 w 2872327"/>
                  <a:gd name="connsiteY3" fmla="*/ 2086496 h 2186249"/>
                  <a:gd name="connsiteX4" fmla="*/ 133350 w 2872327"/>
                  <a:gd name="connsiteY4" fmla="*/ 2186249 h 2186249"/>
                  <a:gd name="connsiteX5" fmla="*/ 132311 w 2872327"/>
                  <a:gd name="connsiteY5" fmla="*/ 1179370 h 2186249"/>
                  <a:gd name="connsiteX6" fmla="*/ 281940 w 2872327"/>
                  <a:gd name="connsiteY6" fmla="*/ 381348 h 2186249"/>
                  <a:gd name="connsiteX7" fmla="*/ 198813 w 2872327"/>
                  <a:gd name="connsiteY7" fmla="*/ 514351 h 2186249"/>
                  <a:gd name="connsiteX8" fmla="*/ 66848 w 2872327"/>
                  <a:gd name="connsiteY8" fmla="*/ 0 h 2186249"/>
                  <a:gd name="connsiteX0" fmla="*/ 66848 w 2936816"/>
                  <a:gd name="connsiteY0" fmla="*/ 0 h 2186249"/>
                  <a:gd name="connsiteX1" fmla="*/ 2936816 w 2936816"/>
                  <a:gd name="connsiteY1" fmla="*/ 1 h 2186249"/>
                  <a:gd name="connsiteX2" fmla="*/ 2825635 w 2936816"/>
                  <a:gd name="connsiteY2" fmla="*/ 863486 h 2186249"/>
                  <a:gd name="connsiteX3" fmla="*/ 2687436 w 2936816"/>
                  <a:gd name="connsiteY3" fmla="*/ 2086496 h 2186249"/>
                  <a:gd name="connsiteX4" fmla="*/ 133350 w 2936816"/>
                  <a:gd name="connsiteY4" fmla="*/ 2186249 h 2186249"/>
                  <a:gd name="connsiteX5" fmla="*/ 132311 w 2936816"/>
                  <a:gd name="connsiteY5" fmla="*/ 1179370 h 2186249"/>
                  <a:gd name="connsiteX6" fmla="*/ 281940 w 2936816"/>
                  <a:gd name="connsiteY6" fmla="*/ 381348 h 2186249"/>
                  <a:gd name="connsiteX7" fmla="*/ 198813 w 2936816"/>
                  <a:gd name="connsiteY7" fmla="*/ 514351 h 2186249"/>
                  <a:gd name="connsiteX8" fmla="*/ 66848 w 2936816"/>
                  <a:gd name="connsiteY8" fmla="*/ 0 h 2186249"/>
                  <a:gd name="connsiteX0" fmla="*/ 66848 w 2950677"/>
                  <a:gd name="connsiteY0" fmla="*/ 0 h 2186249"/>
                  <a:gd name="connsiteX1" fmla="*/ 2936816 w 2950677"/>
                  <a:gd name="connsiteY1" fmla="*/ 1 h 2186249"/>
                  <a:gd name="connsiteX2" fmla="*/ 2825635 w 2950677"/>
                  <a:gd name="connsiteY2" fmla="*/ 863486 h 2186249"/>
                  <a:gd name="connsiteX3" fmla="*/ 2687436 w 2950677"/>
                  <a:gd name="connsiteY3" fmla="*/ 2086496 h 2186249"/>
                  <a:gd name="connsiteX4" fmla="*/ 133350 w 2950677"/>
                  <a:gd name="connsiteY4" fmla="*/ 2186249 h 2186249"/>
                  <a:gd name="connsiteX5" fmla="*/ 132311 w 2950677"/>
                  <a:gd name="connsiteY5" fmla="*/ 1179370 h 2186249"/>
                  <a:gd name="connsiteX6" fmla="*/ 281940 w 2950677"/>
                  <a:gd name="connsiteY6" fmla="*/ 381348 h 2186249"/>
                  <a:gd name="connsiteX7" fmla="*/ 198813 w 2950677"/>
                  <a:gd name="connsiteY7" fmla="*/ 514351 h 2186249"/>
                  <a:gd name="connsiteX8" fmla="*/ 66848 w 2950677"/>
                  <a:gd name="connsiteY8" fmla="*/ 0 h 2186249"/>
                  <a:gd name="connsiteX0" fmla="*/ 66848 w 2950677"/>
                  <a:gd name="connsiteY0" fmla="*/ 0 h 2186249"/>
                  <a:gd name="connsiteX1" fmla="*/ 2936816 w 2950677"/>
                  <a:gd name="connsiteY1" fmla="*/ 1 h 2186249"/>
                  <a:gd name="connsiteX2" fmla="*/ 2825635 w 2950677"/>
                  <a:gd name="connsiteY2" fmla="*/ 863486 h 2186249"/>
                  <a:gd name="connsiteX3" fmla="*/ 2687436 w 2950677"/>
                  <a:gd name="connsiteY3" fmla="*/ 2086496 h 2186249"/>
                  <a:gd name="connsiteX4" fmla="*/ 133350 w 2950677"/>
                  <a:gd name="connsiteY4" fmla="*/ 2186249 h 2186249"/>
                  <a:gd name="connsiteX5" fmla="*/ 132311 w 2950677"/>
                  <a:gd name="connsiteY5" fmla="*/ 1179370 h 2186249"/>
                  <a:gd name="connsiteX6" fmla="*/ 32558 w 2950677"/>
                  <a:gd name="connsiteY6" fmla="*/ 863486 h 2186249"/>
                  <a:gd name="connsiteX7" fmla="*/ 198813 w 2950677"/>
                  <a:gd name="connsiteY7" fmla="*/ 514351 h 2186249"/>
                  <a:gd name="connsiteX8" fmla="*/ 66848 w 2950677"/>
                  <a:gd name="connsiteY8" fmla="*/ 0 h 2186249"/>
                  <a:gd name="connsiteX0" fmla="*/ 66848 w 2950677"/>
                  <a:gd name="connsiteY0" fmla="*/ 0 h 2186249"/>
                  <a:gd name="connsiteX1" fmla="*/ 2936816 w 2950677"/>
                  <a:gd name="connsiteY1" fmla="*/ 1 h 2186249"/>
                  <a:gd name="connsiteX2" fmla="*/ 2825635 w 2950677"/>
                  <a:gd name="connsiteY2" fmla="*/ 863486 h 2186249"/>
                  <a:gd name="connsiteX3" fmla="*/ 2687436 w 2950677"/>
                  <a:gd name="connsiteY3" fmla="*/ 2086496 h 2186249"/>
                  <a:gd name="connsiteX4" fmla="*/ 133350 w 2950677"/>
                  <a:gd name="connsiteY4" fmla="*/ 2186249 h 2186249"/>
                  <a:gd name="connsiteX5" fmla="*/ 132311 w 2950677"/>
                  <a:gd name="connsiteY5" fmla="*/ 1179370 h 2186249"/>
                  <a:gd name="connsiteX6" fmla="*/ 32558 w 2950677"/>
                  <a:gd name="connsiteY6" fmla="*/ 863486 h 2186249"/>
                  <a:gd name="connsiteX7" fmla="*/ 32558 w 2950677"/>
                  <a:gd name="connsiteY7" fmla="*/ 530977 h 2186249"/>
                  <a:gd name="connsiteX8" fmla="*/ 66848 w 2950677"/>
                  <a:gd name="connsiteY8" fmla="*/ 0 h 2186249"/>
                  <a:gd name="connsiteX0" fmla="*/ 66848 w 2954893"/>
                  <a:gd name="connsiteY0" fmla="*/ 0 h 2186249"/>
                  <a:gd name="connsiteX1" fmla="*/ 2936816 w 2954893"/>
                  <a:gd name="connsiteY1" fmla="*/ 1 h 2186249"/>
                  <a:gd name="connsiteX2" fmla="*/ 2875511 w 2954893"/>
                  <a:gd name="connsiteY2" fmla="*/ 963239 h 2186249"/>
                  <a:gd name="connsiteX3" fmla="*/ 2687436 w 2954893"/>
                  <a:gd name="connsiteY3" fmla="*/ 2086496 h 2186249"/>
                  <a:gd name="connsiteX4" fmla="*/ 133350 w 2954893"/>
                  <a:gd name="connsiteY4" fmla="*/ 2186249 h 2186249"/>
                  <a:gd name="connsiteX5" fmla="*/ 132311 w 2954893"/>
                  <a:gd name="connsiteY5" fmla="*/ 1179370 h 2186249"/>
                  <a:gd name="connsiteX6" fmla="*/ 32558 w 2954893"/>
                  <a:gd name="connsiteY6" fmla="*/ 863486 h 2186249"/>
                  <a:gd name="connsiteX7" fmla="*/ 32558 w 2954893"/>
                  <a:gd name="connsiteY7" fmla="*/ 530977 h 2186249"/>
                  <a:gd name="connsiteX8" fmla="*/ 66848 w 2954893"/>
                  <a:gd name="connsiteY8" fmla="*/ 0 h 2186249"/>
                  <a:gd name="connsiteX0" fmla="*/ 66848 w 2953231"/>
                  <a:gd name="connsiteY0" fmla="*/ 0 h 2186249"/>
                  <a:gd name="connsiteX1" fmla="*/ 2936816 w 2953231"/>
                  <a:gd name="connsiteY1" fmla="*/ 1 h 2186249"/>
                  <a:gd name="connsiteX2" fmla="*/ 2858886 w 2953231"/>
                  <a:gd name="connsiteY2" fmla="*/ 1179370 h 2186249"/>
                  <a:gd name="connsiteX3" fmla="*/ 2687436 w 2953231"/>
                  <a:gd name="connsiteY3" fmla="*/ 2086496 h 2186249"/>
                  <a:gd name="connsiteX4" fmla="*/ 133350 w 2953231"/>
                  <a:gd name="connsiteY4" fmla="*/ 2186249 h 2186249"/>
                  <a:gd name="connsiteX5" fmla="*/ 132311 w 2953231"/>
                  <a:gd name="connsiteY5" fmla="*/ 1179370 h 2186249"/>
                  <a:gd name="connsiteX6" fmla="*/ 32558 w 2953231"/>
                  <a:gd name="connsiteY6" fmla="*/ 863486 h 2186249"/>
                  <a:gd name="connsiteX7" fmla="*/ 32558 w 2953231"/>
                  <a:gd name="connsiteY7" fmla="*/ 530977 h 2186249"/>
                  <a:gd name="connsiteX8" fmla="*/ 66848 w 2953231"/>
                  <a:gd name="connsiteY8" fmla="*/ 0 h 2186249"/>
                  <a:gd name="connsiteX0" fmla="*/ 66848 w 3118848"/>
                  <a:gd name="connsiteY0" fmla="*/ 0 h 2186249"/>
                  <a:gd name="connsiteX1" fmla="*/ 2936816 w 3118848"/>
                  <a:gd name="connsiteY1" fmla="*/ 1 h 2186249"/>
                  <a:gd name="connsiteX2" fmla="*/ 2792384 w 3118848"/>
                  <a:gd name="connsiteY2" fmla="*/ 464476 h 2186249"/>
                  <a:gd name="connsiteX3" fmla="*/ 2858886 w 3118848"/>
                  <a:gd name="connsiteY3" fmla="*/ 1179370 h 2186249"/>
                  <a:gd name="connsiteX4" fmla="*/ 2687436 w 3118848"/>
                  <a:gd name="connsiteY4" fmla="*/ 2086496 h 2186249"/>
                  <a:gd name="connsiteX5" fmla="*/ 133350 w 3118848"/>
                  <a:gd name="connsiteY5" fmla="*/ 2186249 h 2186249"/>
                  <a:gd name="connsiteX6" fmla="*/ 132311 w 3118848"/>
                  <a:gd name="connsiteY6" fmla="*/ 1179370 h 2186249"/>
                  <a:gd name="connsiteX7" fmla="*/ 32558 w 3118848"/>
                  <a:gd name="connsiteY7" fmla="*/ 863486 h 2186249"/>
                  <a:gd name="connsiteX8" fmla="*/ 32558 w 3118848"/>
                  <a:gd name="connsiteY8" fmla="*/ 530977 h 2186249"/>
                  <a:gd name="connsiteX9" fmla="*/ 66848 w 3118848"/>
                  <a:gd name="connsiteY9" fmla="*/ 0 h 2186249"/>
                  <a:gd name="connsiteX0" fmla="*/ 66848 w 2886071"/>
                  <a:gd name="connsiteY0" fmla="*/ 16624 h 2202873"/>
                  <a:gd name="connsiteX1" fmla="*/ 2404801 w 2886071"/>
                  <a:gd name="connsiteY1" fmla="*/ 0 h 2202873"/>
                  <a:gd name="connsiteX2" fmla="*/ 2792384 w 2886071"/>
                  <a:gd name="connsiteY2" fmla="*/ 481100 h 2202873"/>
                  <a:gd name="connsiteX3" fmla="*/ 2858886 w 2886071"/>
                  <a:gd name="connsiteY3" fmla="*/ 1195994 h 2202873"/>
                  <a:gd name="connsiteX4" fmla="*/ 2687436 w 2886071"/>
                  <a:gd name="connsiteY4" fmla="*/ 2103120 h 2202873"/>
                  <a:gd name="connsiteX5" fmla="*/ 133350 w 2886071"/>
                  <a:gd name="connsiteY5" fmla="*/ 2202873 h 2202873"/>
                  <a:gd name="connsiteX6" fmla="*/ 132311 w 2886071"/>
                  <a:gd name="connsiteY6" fmla="*/ 1195994 h 2202873"/>
                  <a:gd name="connsiteX7" fmla="*/ 32558 w 2886071"/>
                  <a:gd name="connsiteY7" fmla="*/ 880110 h 2202873"/>
                  <a:gd name="connsiteX8" fmla="*/ 32558 w 2886071"/>
                  <a:gd name="connsiteY8" fmla="*/ 547601 h 2202873"/>
                  <a:gd name="connsiteX9" fmla="*/ 66848 w 2886071"/>
                  <a:gd name="connsiteY9" fmla="*/ 16624 h 2202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86071" h="2202873">
                    <a:moveTo>
                      <a:pt x="66848" y="16624"/>
                    </a:moveTo>
                    <a:lnTo>
                      <a:pt x="2404801" y="0"/>
                    </a:lnTo>
                    <a:cubicBezTo>
                      <a:pt x="2881224" y="38620"/>
                      <a:pt x="2805372" y="284538"/>
                      <a:pt x="2792384" y="481100"/>
                    </a:cubicBezTo>
                    <a:cubicBezTo>
                      <a:pt x="2779396" y="677662"/>
                      <a:pt x="2898545" y="886865"/>
                      <a:pt x="2858886" y="1195994"/>
                    </a:cubicBezTo>
                    <a:cubicBezTo>
                      <a:pt x="2812820" y="1603664"/>
                      <a:pt x="3032760" y="2210839"/>
                      <a:pt x="2687436" y="2103120"/>
                    </a:cubicBezTo>
                    <a:lnTo>
                      <a:pt x="133350" y="2202873"/>
                    </a:lnTo>
                    <a:cubicBezTo>
                      <a:pt x="-166254" y="1989168"/>
                      <a:pt x="132657" y="1642456"/>
                      <a:pt x="132311" y="1195994"/>
                    </a:cubicBezTo>
                    <a:cubicBezTo>
                      <a:pt x="82435" y="1002030"/>
                      <a:pt x="82434" y="1074074"/>
                      <a:pt x="32558" y="880110"/>
                    </a:cubicBezTo>
                    <a:cubicBezTo>
                      <a:pt x="-78278" y="791441"/>
                      <a:pt x="143394" y="636270"/>
                      <a:pt x="32558" y="547601"/>
                    </a:cubicBezTo>
                    <a:lnTo>
                      <a:pt x="66848" y="16624"/>
                    </a:lnTo>
                    <a:close/>
                  </a:path>
                </a:pathLst>
              </a:cu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>
                  <a:rot lat="0" lon="20099993" rev="0"/>
                </a:camera>
                <a:lightRig rig="balanced" dir="t"/>
              </a:scene3d>
              <a:sp3d extrusionH="76200">
                <a:bevelT w="184150" h="101600" prst="angle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8000" dirty="0">
                    <a:ln w="5715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/>
                  <a:t> </a:t>
                </a:r>
                <a:endParaRPr lang="en-US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118231" y="4309986"/>
              <a:ext cx="2240536" cy="1038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b="1" dirty="0">
                  <a:ln w="12700">
                    <a:solidFill>
                      <a:schemeClr val="bg1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আবৃত্তি</a:t>
              </a:r>
              <a:endParaRPr lang="en-US" sz="6600" b="1" dirty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3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36358"/>
            <a:ext cx="5608474" cy="386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amcha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45382" y="1036358"/>
            <a:ext cx="5140035" cy="38694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21228" y="5161842"/>
            <a:ext cx="6474767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তীরে তীরে ছেলেমেয়ে নাহিবার কালে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7507" y="5804732"/>
            <a:ext cx="616527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গামছায় জল ভরি গায়ে তারা ঢালে ।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FEA689-4EE6-4062-B0EE-482D4B340B7B}"/>
              </a:ext>
            </a:extLst>
          </p:cNvPr>
          <p:cNvSpPr txBox="1"/>
          <p:nvPr/>
        </p:nvSpPr>
        <p:spPr>
          <a:xfrm>
            <a:off x="2193691" y="193308"/>
            <a:ext cx="70965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32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0273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84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 mute="1">
                <p:cTn id="2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659EAB-FE7F-4E40-8F90-D23E69B13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1013614"/>
            <a:ext cx="5437459" cy="4124020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  ">
            <a:extLst>
              <a:ext uri="{FF2B5EF4-FFF2-40B4-BE49-F238E27FC236}">
                <a16:creationId xmlns:a16="http://schemas.microsoft.com/office/drawing/2014/main" xmlns="" id="{E0D602D5-5483-43A3-AF20-C6822A1FC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615" y="960428"/>
            <a:ext cx="5739498" cy="4230392"/>
          </a:xfrm>
          <a:prstGeom prst="round2DiagRect">
            <a:avLst>
              <a:gd name="adj1" fmla="val 4323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FEA689-4EE6-4062-B0EE-482D4B340B7B}"/>
              </a:ext>
            </a:extLst>
          </p:cNvPr>
          <p:cNvSpPr txBox="1"/>
          <p:nvPr/>
        </p:nvSpPr>
        <p:spPr>
          <a:xfrm>
            <a:off x="2512346" y="359562"/>
            <a:ext cx="70965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32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0673E4-5938-402F-A4B1-2729AF26C730}"/>
              </a:ext>
            </a:extLst>
          </p:cNvPr>
          <p:cNvSpPr txBox="1"/>
          <p:nvPr/>
        </p:nvSpPr>
        <p:spPr>
          <a:xfrm>
            <a:off x="3176733" y="5477255"/>
            <a:ext cx="57677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বিকালে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কভু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নাওয়া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BCDDC6-677D-4417-AEB2-E5A0C123D086}"/>
              </a:ext>
            </a:extLst>
          </p:cNvPr>
          <p:cNvSpPr txBox="1"/>
          <p:nvPr/>
        </p:nvSpPr>
        <p:spPr>
          <a:xfrm>
            <a:off x="3050715" y="6093115"/>
            <a:ext cx="6019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আঁচলে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ছাঁকিয়া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85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589</Words>
  <Application>Microsoft Office PowerPoint</Application>
  <PresentationFormat>Widescreen</PresentationFormat>
  <Paragraphs>130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Blackadder ITC</vt:lpstr>
      <vt:lpstr>Calibri</vt:lpstr>
      <vt:lpstr>Calibri Light</vt:lpstr>
      <vt:lpstr>Kalpurush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shibani</dc:creator>
  <cp:lastModifiedBy>shibani</cp:lastModifiedBy>
  <cp:revision>70</cp:revision>
  <dcterms:created xsi:type="dcterms:W3CDTF">2021-10-30T18:48:50Z</dcterms:created>
  <dcterms:modified xsi:type="dcterms:W3CDTF">2021-11-03T17:48:15Z</dcterms:modified>
</cp:coreProperties>
</file>