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7" r:id="rId4"/>
    <p:sldId id="268" r:id="rId5"/>
    <p:sldId id="277" r:id="rId6"/>
    <p:sldId id="276" r:id="rId7"/>
    <p:sldId id="260" r:id="rId8"/>
    <p:sldId id="278" r:id="rId9"/>
    <p:sldId id="259" r:id="rId10"/>
    <p:sldId id="279" r:id="rId11"/>
    <p:sldId id="281" r:id="rId12"/>
    <p:sldId id="280" r:id="rId13"/>
    <p:sldId id="273" r:id="rId14"/>
    <p:sldId id="271" r:id="rId15"/>
    <p:sldId id="27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717" autoAdjust="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-31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01DF9-3181-4221-934A-1C95DEC624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743EE-9658-40DC-AFF5-FB6FD489097E}">
      <dgm:prSet phldrT="[Text]"/>
      <dgm:spPr/>
      <dgm:t>
        <a:bodyPr/>
        <a:lstStyle/>
        <a:p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প্রেজেন্টে</a:t>
          </a:r>
          <a:r>
            <a:rPr lang="as-IN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সফটওয়্যার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(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পাওয়ার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পয়েন্ট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)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ব্যবহার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করে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স্লাইড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তৈরি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ও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এনিমেশনের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প্রয়োগ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করতে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latin typeface="SutonnyOMJ" panose="01010600010101010101" pitchFamily="2" charset="0"/>
              <a:cs typeface="SutonnyOMJ" panose="01010600010101010101" pitchFamily="2" charset="0"/>
            </a:rPr>
            <a:t>পারবে</a:t>
          </a:r>
          <a:r>
            <a:rPr lang="en-US" u="sng" dirty="0">
              <a:latin typeface="SutonnyOMJ" panose="01010600010101010101" pitchFamily="2" charset="0"/>
              <a:cs typeface="SutonnyOMJ" panose="01010600010101010101" pitchFamily="2" charset="0"/>
            </a:rPr>
            <a:t> ।</a:t>
          </a:r>
        </a:p>
      </dgm:t>
    </dgm:pt>
    <dgm:pt modelId="{17A82509-57B1-4EC0-A5FC-9DF7031CCDB5}" type="parTrans" cxnId="{337B34B6-9689-4A1D-A5E0-9992C7C667FB}">
      <dgm:prSet/>
      <dgm:spPr/>
      <dgm:t>
        <a:bodyPr/>
        <a:lstStyle/>
        <a:p>
          <a:endParaRPr lang="en-US"/>
        </a:p>
      </dgm:t>
    </dgm:pt>
    <dgm:pt modelId="{977856C7-51FE-4A91-9BC6-12D4A376CB48}" type="sibTrans" cxnId="{337B34B6-9689-4A1D-A5E0-9992C7C667FB}">
      <dgm:prSet/>
      <dgm:spPr/>
      <dgm:t>
        <a:bodyPr/>
        <a:lstStyle/>
        <a:p>
          <a:endParaRPr lang="en-US"/>
        </a:p>
      </dgm:t>
    </dgm:pt>
    <dgm:pt modelId="{72B0AD51-C0A0-4FA4-B33C-8B6CAF3CCD62}">
      <dgm:prSet phldrT="[Text]"/>
      <dgm:spPr/>
      <dgm:t>
        <a:bodyPr/>
        <a:lstStyle/>
        <a:p>
          <a:r>
            <a:rPr lang="en-US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dirty="0" err="1">
              <a:latin typeface="SutonnyOMJ" panose="01010600010101010101" pitchFamily="2" charset="0"/>
              <a:cs typeface="SutonnyOMJ" panose="01010600010101010101" pitchFamily="2" charset="0"/>
            </a:rPr>
            <a:t>প্রেজেনন্টেশনে</a:t>
          </a:r>
          <a:r>
            <a:rPr lang="en-US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dirty="0" err="1">
              <a:latin typeface="SutonnyOMJ" panose="01010600010101010101" pitchFamily="2" charset="0"/>
              <a:cs typeface="SutonnyOMJ" panose="01010600010101010101" pitchFamily="2" charset="0"/>
            </a:rPr>
            <a:t>ছবি</a:t>
          </a:r>
          <a:r>
            <a:rPr lang="en-US" dirty="0">
              <a:latin typeface="SutonnyOMJ" panose="01010600010101010101" pitchFamily="2" charset="0"/>
              <a:cs typeface="SutonnyOMJ" panose="01010600010101010101" pitchFamily="2" charset="0"/>
            </a:rPr>
            <a:t> ও </a:t>
          </a:r>
          <a:r>
            <a:rPr lang="en-US" dirty="0" err="1">
              <a:latin typeface="SutonnyOMJ" panose="01010600010101010101" pitchFamily="2" charset="0"/>
              <a:cs typeface="SutonnyOMJ" panose="01010600010101010101" pitchFamily="2" charset="0"/>
            </a:rPr>
            <a:t>ভিডিও</a:t>
          </a:r>
          <a:r>
            <a:rPr lang="en-US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dirty="0" err="1">
              <a:latin typeface="SutonnyOMJ" panose="01010600010101010101" pitchFamily="2" charset="0"/>
              <a:cs typeface="SutonnyOMJ" panose="01010600010101010101" pitchFamily="2" charset="0"/>
            </a:rPr>
            <a:t>যোগ</a:t>
          </a:r>
          <a:r>
            <a:rPr lang="en-US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dirty="0" err="1">
              <a:latin typeface="SutonnyOMJ" panose="01010600010101010101" pitchFamily="2" charset="0"/>
              <a:cs typeface="SutonnyOMJ" panose="01010600010101010101" pitchFamily="2" charset="0"/>
            </a:rPr>
            <a:t>করতে</a:t>
          </a:r>
          <a:r>
            <a:rPr lang="en-US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dirty="0" err="1">
              <a:latin typeface="SutonnyOMJ" panose="01010600010101010101" pitchFamily="2" charset="0"/>
              <a:cs typeface="SutonnyOMJ" panose="01010600010101010101" pitchFamily="2" charset="0"/>
            </a:rPr>
            <a:t>পারবে</a:t>
          </a:r>
          <a:r>
            <a:rPr lang="en-US" dirty="0">
              <a:latin typeface="SutonnyOMJ" panose="01010600010101010101" pitchFamily="2" charset="0"/>
              <a:cs typeface="SutonnyOMJ" panose="01010600010101010101" pitchFamily="2" charset="0"/>
            </a:rPr>
            <a:t>।</a:t>
          </a:r>
        </a:p>
      </dgm:t>
    </dgm:pt>
    <dgm:pt modelId="{C822032B-0E7B-4BC3-8862-03A3E96728EB}" type="sibTrans" cxnId="{29BFBD68-2E7E-4126-92CF-5CE3F22BDBD5}">
      <dgm:prSet/>
      <dgm:spPr/>
      <dgm:t>
        <a:bodyPr/>
        <a:lstStyle/>
        <a:p>
          <a:endParaRPr lang="en-US"/>
        </a:p>
      </dgm:t>
    </dgm:pt>
    <dgm:pt modelId="{B1D5B048-6245-4BDE-A909-008B5F231453}" type="parTrans" cxnId="{29BFBD68-2E7E-4126-92CF-5CE3F22BDBD5}">
      <dgm:prSet/>
      <dgm:spPr/>
      <dgm:t>
        <a:bodyPr/>
        <a:lstStyle/>
        <a:p>
          <a:endParaRPr lang="en-US"/>
        </a:p>
      </dgm:t>
    </dgm:pt>
    <dgm:pt modelId="{539C1672-59BF-4191-A364-D431FDEF7E9A}">
      <dgm:prSet/>
      <dgm:spPr/>
      <dgm:t>
        <a:bodyPr/>
        <a:lstStyle/>
        <a:p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প্রেজেন্টে</a:t>
          </a:r>
          <a:r>
            <a:rPr lang="as-IN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নে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ট্রানজিশন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প্রয়োগ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ও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স্লাইড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প্রদর্শন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করতে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u="sng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পারবে</a:t>
          </a:r>
          <a:r>
            <a:rPr lang="en-US" u="sng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  <a:endParaRPr lang="en-US" dirty="0"/>
        </a:p>
      </dgm:t>
    </dgm:pt>
    <dgm:pt modelId="{D4BB0215-BE7D-4D6B-8CC3-0BF9937757A6}" type="parTrans" cxnId="{E7643D1D-2496-4D9C-BD2F-483C73A430E8}">
      <dgm:prSet/>
      <dgm:spPr/>
      <dgm:t>
        <a:bodyPr/>
        <a:lstStyle/>
        <a:p>
          <a:endParaRPr lang="en-US"/>
        </a:p>
      </dgm:t>
    </dgm:pt>
    <dgm:pt modelId="{30DE3024-85FC-4C5F-AD64-557F7AD57A6F}" type="sibTrans" cxnId="{E7643D1D-2496-4D9C-BD2F-483C73A430E8}">
      <dgm:prSet/>
      <dgm:spPr/>
      <dgm:t>
        <a:bodyPr/>
        <a:lstStyle/>
        <a:p>
          <a:endParaRPr lang="en-US"/>
        </a:p>
      </dgm:t>
    </dgm:pt>
    <dgm:pt modelId="{FDC77991-5BD1-42C6-BF63-512D1E816980}" type="pres">
      <dgm:prSet presAssocID="{50501DF9-3181-4221-934A-1C95DEC624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C0302-2295-4AB8-A39D-3E989302A387}" type="pres">
      <dgm:prSet presAssocID="{72B0AD51-C0A0-4FA4-B33C-8B6CAF3CCD62}" presName="parentLin" presStyleCnt="0"/>
      <dgm:spPr/>
    </dgm:pt>
    <dgm:pt modelId="{CB560D84-51D8-415B-93A7-8053C088AECA}" type="pres">
      <dgm:prSet presAssocID="{72B0AD51-C0A0-4FA4-B33C-8B6CAF3CCD6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7FAD034-2D33-42B1-9B63-D465A1F1DA66}" type="pres">
      <dgm:prSet presAssocID="{72B0AD51-C0A0-4FA4-B33C-8B6CAF3CCD62}" presName="parentText" presStyleLbl="node1" presStyleIdx="0" presStyleCnt="3" custScaleX="95316" custLinFactNeighborX="-38069" custLinFactNeighborY="74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AC88B-C533-4487-BD6C-B78E93141AA9}" type="pres">
      <dgm:prSet presAssocID="{72B0AD51-C0A0-4FA4-B33C-8B6CAF3CCD62}" presName="negativeSpace" presStyleCnt="0"/>
      <dgm:spPr/>
    </dgm:pt>
    <dgm:pt modelId="{EBF74889-9B0B-4E5F-BEB4-BFEB46D30958}" type="pres">
      <dgm:prSet presAssocID="{72B0AD51-C0A0-4FA4-B33C-8B6CAF3CCD62}" presName="childText" presStyleLbl="conFgAcc1" presStyleIdx="0" presStyleCnt="3">
        <dgm:presLayoutVars>
          <dgm:bulletEnabled val="1"/>
        </dgm:presLayoutVars>
      </dgm:prSet>
      <dgm:spPr/>
    </dgm:pt>
    <dgm:pt modelId="{B47E3B39-EC98-4D2B-8A40-2497ACBF672A}" type="pres">
      <dgm:prSet presAssocID="{C822032B-0E7B-4BC3-8862-03A3E96728EB}" presName="spaceBetweenRectangles" presStyleCnt="0"/>
      <dgm:spPr/>
    </dgm:pt>
    <dgm:pt modelId="{C02C638C-8720-47C7-8745-05E0D1574560}" type="pres">
      <dgm:prSet presAssocID="{6A4743EE-9658-40DC-AFF5-FB6FD489097E}" presName="parentLin" presStyleCnt="0"/>
      <dgm:spPr/>
    </dgm:pt>
    <dgm:pt modelId="{742000EC-3433-44F7-AB10-4922BFBF030F}" type="pres">
      <dgm:prSet presAssocID="{6A4743EE-9658-40DC-AFF5-FB6FD489097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B917A00-9F6A-4C71-A373-8D6A46756911}" type="pres">
      <dgm:prSet presAssocID="{6A4743EE-9658-40DC-AFF5-FB6FD489097E}" presName="parentText" presStyleLbl="node1" presStyleIdx="1" presStyleCnt="3" custScaleX="110437" custLinFactNeighborX="34391" custLinFactNeighborY="-63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4B15A-1B7C-41E1-A155-1E9A42CDFD95}" type="pres">
      <dgm:prSet presAssocID="{6A4743EE-9658-40DC-AFF5-FB6FD489097E}" presName="negativeSpace" presStyleCnt="0"/>
      <dgm:spPr/>
    </dgm:pt>
    <dgm:pt modelId="{59FD8559-8A2F-4B0B-BE8D-1D1AA2D5AFA5}" type="pres">
      <dgm:prSet presAssocID="{6A4743EE-9658-40DC-AFF5-FB6FD489097E}" presName="childText" presStyleLbl="conFgAcc1" presStyleIdx="1" presStyleCnt="3">
        <dgm:presLayoutVars>
          <dgm:bulletEnabled val="1"/>
        </dgm:presLayoutVars>
      </dgm:prSet>
      <dgm:spPr/>
    </dgm:pt>
    <dgm:pt modelId="{4DC58770-F801-4771-9698-4D9867A00A9D}" type="pres">
      <dgm:prSet presAssocID="{977856C7-51FE-4A91-9BC6-12D4A376CB48}" presName="spaceBetweenRectangles" presStyleCnt="0"/>
      <dgm:spPr/>
    </dgm:pt>
    <dgm:pt modelId="{A47BF916-F09C-48CE-8977-13D786E6AD25}" type="pres">
      <dgm:prSet presAssocID="{539C1672-59BF-4191-A364-D431FDEF7E9A}" presName="parentLin" presStyleCnt="0"/>
      <dgm:spPr/>
    </dgm:pt>
    <dgm:pt modelId="{268194B8-393B-4A85-B9D3-F946C533A1A3}" type="pres">
      <dgm:prSet presAssocID="{539C1672-59BF-4191-A364-D431FDEF7E9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57AB406-1CD5-4F61-B059-8C117F7DA6FD}" type="pres">
      <dgm:prSet presAssocID="{539C1672-59BF-4191-A364-D431FDEF7E9A}" presName="parentText" presStyleLbl="node1" presStyleIdx="2" presStyleCnt="3" custLinFactNeighborX="89720" custLinFactNeighborY="-25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AAE72-582C-42CC-9066-E67D0BCD7E1A}" type="pres">
      <dgm:prSet presAssocID="{539C1672-59BF-4191-A364-D431FDEF7E9A}" presName="negativeSpace" presStyleCnt="0"/>
      <dgm:spPr/>
    </dgm:pt>
    <dgm:pt modelId="{D0819F05-FC5F-4251-A092-0DA5591A5781}" type="pres">
      <dgm:prSet presAssocID="{539C1672-59BF-4191-A364-D431FDEF7E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D93C12-DD26-451A-9170-DF16BC33C9EF}" type="presOf" srcId="{539C1672-59BF-4191-A364-D431FDEF7E9A}" destId="{268194B8-393B-4A85-B9D3-F946C533A1A3}" srcOrd="0" destOrd="0" presId="urn:microsoft.com/office/officeart/2005/8/layout/list1"/>
    <dgm:cxn modelId="{B463E961-763A-49D9-BBC0-D644D1B4CFAD}" type="presOf" srcId="{50501DF9-3181-4221-934A-1C95DEC62444}" destId="{FDC77991-5BD1-42C6-BF63-512D1E816980}" srcOrd="0" destOrd="0" presId="urn:microsoft.com/office/officeart/2005/8/layout/list1"/>
    <dgm:cxn modelId="{E7643D1D-2496-4D9C-BD2F-483C73A430E8}" srcId="{50501DF9-3181-4221-934A-1C95DEC62444}" destId="{539C1672-59BF-4191-A364-D431FDEF7E9A}" srcOrd="2" destOrd="0" parTransId="{D4BB0215-BE7D-4D6B-8CC3-0BF9937757A6}" sibTransId="{30DE3024-85FC-4C5F-AD64-557F7AD57A6F}"/>
    <dgm:cxn modelId="{2F17656A-365D-4489-9AAE-C89172256C2B}" type="presOf" srcId="{72B0AD51-C0A0-4FA4-B33C-8B6CAF3CCD62}" destId="{CB560D84-51D8-415B-93A7-8053C088AECA}" srcOrd="0" destOrd="0" presId="urn:microsoft.com/office/officeart/2005/8/layout/list1"/>
    <dgm:cxn modelId="{7EFA581F-F0C0-4CE1-B9CD-CE6F8D513DD4}" type="presOf" srcId="{6A4743EE-9658-40DC-AFF5-FB6FD489097E}" destId="{1B917A00-9F6A-4C71-A373-8D6A46756911}" srcOrd="1" destOrd="0" presId="urn:microsoft.com/office/officeart/2005/8/layout/list1"/>
    <dgm:cxn modelId="{7F222143-EB19-4921-9533-8F05FF72C682}" type="presOf" srcId="{6A4743EE-9658-40DC-AFF5-FB6FD489097E}" destId="{742000EC-3433-44F7-AB10-4922BFBF030F}" srcOrd="0" destOrd="0" presId="urn:microsoft.com/office/officeart/2005/8/layout/list1"/>
    <dgm:cxn modelId="{8682A586-FD10-4D2C-9BA8-C6B242425BE5}" type="presOf" srcId="{539C1672-59BF-4191-A364-D431FDEF7E9A}" destId="{F57AB406-1CD5-4F61-B059-8C117F7DA6FD}" srcOrd="1" destOrd="0" presId="urn:microsoft.com/office/officeart/2005/8/layout/list1"/>
    <dgm:cxn modelId="{337B34B6-9689-4A1D-A5E0-9992C7C667FB}" srcId="{50501DF9-3181-4221-934A-1C95DEC62444}" destId="{6A4743EE-9658-40DC-AFF5-FB6FD489097E}" srcOrd="1" destOrd="0" parTransId="{17A82509-57B1-4EC0-A5FC-9DF7031CCDB5}" sibTransId="{977856C7-51FE-4A91-9BC6-12D4A376CB48}"/>
    <dgm:cxn modelId="{29BFBD68-2E7E-4126-92CF-5CE3F22BDBD5}" srcId="{50501DF9-3181-4221-934A-1C95DEC62444}" destId="{72B0AD51-C0A0-4FA4-B33C-8B6CAF3CCD62}" srcOrd="0" destOrd="0" parTransId="{B1D5B048-6245-4BDE-A909-008B5F231453}" sibTransId="{C822032B-0E7B-4BC3-8862-03A3E96728EB}"/>
    <dgm:cxn modelId="{BFFA88C0-7DAC-4F93-BBAE-86ACF7C85E2B}" type="presOf" srcId="{72B0AD51-C0A0-4FA4-B33C-8B6CAF3CCD62}" destId="{97FAD034-2D33-42B1-9B63-D465A1F1DA66}" srcOrd="1" destOrd="0" presId="urn:microsoft.com/office/officeart/2005/8/layout/list1"/>
    <dgm:cxn modelId="{676258AE-B1D9-4F84-9C55-65E07F8E412B}" type="presParOf" srcId="{FDC77991-5BD1-42C6-BF63-512D1E816980}" destId="{8BFC0302-2295-4AB8-A39D-3E989302A387}" srcOrd="0" destOrd="0" presId="urn:microsoft.com/office/officeart/2005/8/layout/list1"/>
    <dgm:cxn modelId="{D308AF54-1380-45F5-9F3C-4935B69AA28F}" type="presParOf" srcId="{8BFC0302-2295-4AB8-A39D-3E989302A387}" destId="{CB560D84-51D8-415B-93A7-8053C088AECA}" srcOrd="0" destOrd="0" presId="urn:microsoft.com/office/officeart/2005/8/layout/list1"/>
    <dgm:cxn modelId="{568E5B04-0031-4C4C-B80A-FDEF1F486080}" type="presParOf" srcId="{8BFC0302-2295-4AB8-A39D-3E989302A387}" destId="{97FAD034-2D33-42B1-9B63-D465A1F1DA66}" srcOrd="1" destOrd="0" presId="urn:microsoft.com/office/officeart/2005/8/layout/list1"/>
    <dgm:cxn modelId="{9AFC2822-0F03-4518-A21E-DE4D32906164}" type="presParOf" srcId="{FDC77991-5BD1-42C6-BF63-512D1E816980}" destId="{0CFAC88B-C533-4487-BD6C-B78E93141AA9}" srcOrd="1" destOrd="0" presId="urn:microsoft.com/office/officeart/2005/8/layout/list1"/>
    <dgm:cxn modelId="{1B300431-013F-427B-8218-37350DBC854C}" type="presParOf" srcId="{FDC77991-5BD1-42C6-BF63-512D1E816980}" destId="{EBF74889-9B0B-4E5F-BEB4-BFEB46D30958}" srcOrd="2" destOrd="0" presId="urn:microsoft.com/office/officeart/2005/8/layout/list1"/>
    <dgm:cxn modelId="{2868E387-CA32-4706-8858-0F2CC33156CD}" type="presParOf" srcId="{FDC77991-5BD1-42C6-BF63-512D1E816980}" destId="{B47E3B39-EC98-4D2B-8A40-2497ACBF672A}" srcOrd="3" destOrd="0" presId="urn:microsoft.com/office/officeart/2005/8/layout/list1"/>
    <dgm:cxn modelId="{1062D14C-9887-4526-BBC2-817BA46F0536}" type="presParOf" srcId="{FDC77991-5BD1-42C6-BF63-512D1E816980}" destId="{C02C638C-8720-47C7-8745-05E0D1574560}" srcOrd="4" destOrd="0" presId="urn:microsoft.com/office/officeart/2005/8/layout/list1"/>
    <dgm:cxn modelId="{C59AA527-3E40-4B15-933B-039B2DCCE474}" type="presParOf" srcId="{C02C638C-8720-47C7-8745-05E0D1574560}" destId="{742000EC-3433-44F7-AB10-4922BFBF030F}" srcOrd="0" destOrd="0" presId="urn:microsoft.com/office/officeart/2005/8/layout/list1"/>
    <dgm:cxn modelId="{73675AD7-6BF3-4186-B6CD-0292DBFD0CC2}" type="presParOf" srcId="{C02C638C-8720-47C7-8745-05E0D1574560}" destId="{1B917A00-9F6A-4C71-A373-8D6A46756911}" srcOrd="1" destOrd="0" presId="urn:microsoft.com/office/officeart/2005/8/layout/list1"/>
    <dgm:cxn modelId="{266AD57F-B95B-4035-A1D0-A0C97564338C}" type="presParOf" srcId="{FDC77991-5BD1-42C6-BF63-512D1E816980}" destId="{9CA4B15A-1B7C-41E1-A155-1E9A42CDFD95}" srcOrd="5" destOrd="0" presId="urn:microsoft.com/office/officeart/2005/8/layout/list1"/>
    <dgm:cxn modelId="{9AAB40DB-9BF4-4138-B7DA-E8A01BDE4965}" type="presParOf" srcId="{FDC77991-5BD1-42C6-BF63-512D1E816980}" destId="{59FD8559-8A2F-4B0B-BE8D-1D1AA2D5AFA5}" srcOrd="6" destOrd="0" presId="urn:microsoft.com/office/officeart/2005/8/layout/list1"/>
    <dgm:cxn modelId="{4FE70C50-B1B4-44EC-9923-5705287F8331}" type="presParOf" srcId="{FDC77991-5BD1-42C6-BF63-512D1E816980}" destId="{4DC58770-F801-4771-9698-4D9867A00A9D}" srcOrd="7" destOrd="0" presId="urn:microsoft.com/office/officeart/2005/8/layout/list1"/>
    <dgm:cxn modelId="{CC6CF90D-4A01-47A0-92E0-E55FAFFF423A}" type="presParOf" srcId="{FDC77991-5BD1-42C6-BF63-512D1E816980}" destId="{A47BF916-F09C-48CE-8977-13D786E6AD25}" srcOrd="8" destOrd="0" presId="urn:microsoft.com/office/officeart/2005/8/layout/list1"/>
    <dgm:cxn modelId="{42FB465A-B77C-41F9-9CE8-731F42B9DE3E}" type="presParOf" srcId="{A47BF916-F09C-48CE-8977-13D786E6AD25}" destId="{268194B8-393B-4A85-B9D3-F946C533A1A3}" srcOrd="0" destOrd="0" presId="urn:microsoft.com/office/officeart/2005/8/layout/list1"/>
    <dgm:cxn modelId="{E0C28122-6460-4F7A-BF6C-4A183724A4DA}" type="presParOf" srcId="{A47BF916-F09C-48CE-8977-13D786E6AD25}" destId="{F57AB406-1CD5-4F61-B059-8C117F7DA6FD}" srcOrd="1" destOrd="0" presId="urn:microsoft.com/office/officeart/2005/8/layout/list1"/>
    <dgm:cxn modelId="{B99781B2-A020-472B-922F-3AA699144340}" type="presParOf" srcId="{FDC77991-5BD1-42C6-BF63-512D1E816980}" destId="{B2DAAE72-582C-42CC-9066-E67D0BCD7E1A}" srcOrd="9" destOrd="0" presId="urn:microsoft.com/office/officeart/2005/8/layout/list1"/>
    <dgm:cxn modelId="{2352A9FE-7177-4B1D-980E-938F17586A4E}" type="presParOf" srcId="{FDC77991-5BD1-42C6-BF63-512D1E816980}" destId="{D0819F05-FC5F-4251-A092-0DA5591A57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4889-9B0B-4E5F-BEB4-BFEB46D30958}">
      <dsp:nvSpPr>
        <dsp:cNvPr id="0" name=""/>
        <dsp:cNvSpPr/>
      </dsp:nvSpPr>
      <dsp:spPr>
        <a:xfrm>
          <a:off x="0" y="1150527"/>
          <a:ext cx="104885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AD034-2D33-42B1-9B63-D465A1F1DA66}">
      <dsp:nvSpPr>
        <dsp:cNvPr id="0" name=""/>
        <dsp:cNvSpPr/>
      </dsp:nvSpPr>
      <dsp:spPr>
        <a:xfrm>
          <a:off x="324783" y="811076"/>
          <a:ext cx="6998094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10" tIns="0" rIns="27751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প্রেজেনন্টেশনে</a:t>
          </a:r>
          <a:r>
            <a:rPr lang="en-US" sz="27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ছবি</a:t>
          </a:r>
          <a:r>
            <a:rPr lang="en-US" sz="2700" kern="1200" dirty="0">
              <a:latin typeface="SutonnyOMJ" panose="01010600010101010101" pitchFamily="2" charset="0"/>
              <a:cs typeface="SutonnyOMJ" panose="01010600010101010101" pitchFamily="2" charset="0"/>
            </a:rPr>
            <a:t> ও </a:t>
          </a:r>
          <a:r>
            <a:rPr lang="en-US" sz="27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ভিডিও</a:t>
          </a:r>
          <a:r>
            <a:rPr lang="en-US" sz="27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যোগ</a:t>
          </a:r>
          <a:r>
            <a:rPr lang="en-US" sz="27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করতে</a:t>
          </a:r>
          <a:r>
            <a:rPr lang="en-US" sz="27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পারবে</a:t>
          </a:r>
          <a:r>
            <a:rPr lang="en-US" sz="2700" kern="1200" dirty="0">
              <a:latin typeface="SutonnyOMJ" panose="01010600010101010101" pitchFamily="2" charset="0"/>
              <a:cs typeface="SutonnyOMJ" panose="01010600010101010101" pitchFamily="2" charset="0"/>
            </a:rPr>
            <a:t>।</a:t>
          </a:r>
        </a:p>
      </dsp:txBody>
      <dsp:txXfrm>
        <a:off x="363691" y="849984"/>
        <a:ext cx="6920278" cy="719224"/>
      </dsp:txXfrm>
    </dsp:sp>
    <dsp:sp modelId="{59FD8559-8A2F-4B0B-BE8D-1D1AA2D5AFA5}">
      <dsp:nvSpPr>
        <dsp:cNvPr id="0" name=""/>
        <dsp:cNvSpPr/>
      </dsp:nvSpPr>
      <dsp:spPr>
        <a:xfrm>
          <a:off x="0" y="2375247"/>
          <a:ext cx="104885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17A00-9F6A-4C71-A373-8D6A46756911}">
      <dsp:nvSpPr>
        <dsp:cNvPr id="0" name=""/>
        <dsp:cNvSpPr/>
      </dsp:nvSpPr>
      <dsp:spPr>
        <a:xfrm>
          <a:off x="704784" y="1925956"/>
          <a:ext cx="810827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10" tIns="0" rIns="27751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প্রেজেন্টে</a:t>
          </a:r>
          <a:r>
            <a:rPr lang="as-IN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সফটওয়্যার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(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পাওয়ার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পয়েন্ট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)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ব্যবহার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করে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স্লাইড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তৈরি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ও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এনিমেশনের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প্রয়োগ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করতে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পারবে</a:t>
          </a:r>
          <a:r>
            <a:rPr lang="en-US" sz="2700" u="sng" kern="1200" dirty="0">
              <a:latin typeface="SutonnyOMJ" panose="01010600010101010101" pitchFamily="2" charset="0"/>
              <a:cs typeface="SutonnyOMJ" panose="01010600010101010101" pitchFamily="2" charset="0"/>
            </a:rPr>
            <a:t> ।</a:t>
          </a:r>
        </a:p>
      </dsp:txBody>
      <dsp:txXfrm>
        <a:off x="743692" y="1964864"/>
        <a:ext cx="8030461" cy="719224"/>
      </dsp:txXfrm>
    </dsp:sp>
    <dsp:sp modelId="{D0819F05-FC5F-4251-A092-0DA5591A5781}">
      <dsp:nvSpPr>
        <dsp:cNvPr id="0" name=""/>
        <dsp:cNvSpPr/>
      </dsp:nvSpPr>
      <dsp:spPr>
        <a:xfrm>
          <a:off x="0" y="3599967"/>
          <a:ext cx="104885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AB406-1CD5-4F61-B059-8C117F7DA6FD}">
      <dsp:nvSpPr>
        <dsp:cNvPr id="0" name=""/>
        <dsp:cNvSpPr/>
      </dsp:nvSpPr>
      <dsp:spPr>
        <a:xfrm>
          <a:off x="994944" y="3181473"/>
          <a:ext cx="7341993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10" tIns="0" rIns="27751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প্রেজেন্টে</a:t>
          </a:r>
          <a:r>
            <a:rPr lang="as-IN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নে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ট্রানজিশন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প্রয়োগ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ও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স্লাইড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প্রদর্শন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করতে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700" u="sng" kern="1200" dirty="0" err="1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পারবে</a:t>
          </a:r>
          <a:r>
            <a:rPr lang="en-US" sz="2700" u="sng" kern="1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  <a:endParaRPr lang="en-US" sz="2700" kern="1200" dirty="0"/>
        </a:p>
      </dsp:txBody>
      <dsp:txXfrm>
        <a:off x="1033852" y="3220381"/>
        <a:ext cx="726417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9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6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8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2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9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5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1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0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5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3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6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23A8-CCE4-4621-BF19-4D8E89CEA52A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B9BE-1E7B-4BC3-A367-5F185A06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s13.com/download-wallpaperdaisies-flowers-field-meadow-sun-rays-sky-ladybug-ultra-hd-4k-hd-background-2560x160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lakbhat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75096&amp;picture=multumesc-panglic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E12246-52C8-4DA1-8196-D6F581A68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0" y="0"/>
            <a:ext cx="12192000" cy="6953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65FF55-37A8-422A-BC3A-B74DE61E671B}"/>
              </a:ext>
            </a:extLst>
          </p:cNvPr>
          <p:cNvSpPr txBox="1"/>
          <p:nvPr/>
        </p:nvSpPr>
        <p:spPr>
          <a:xfrm>
            <a:off x="409575" y="265406"/>
            <a:ext cx="5220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8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27459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4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2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96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7717" y="730641"/>
            <a:ext cx="271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srgbClr val="00206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r>
              <a:rPr lang="en-US" sz="4800" u="sng" dirty="0">
                <a:solidFill>
                  <a:srgbClr val="00206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u="sng" dirty="0">
              <a:solidFill>
                <a:srgbClr val="002060"/>
              </a:solidFill>
              <a:highlight>
                <a:srgbClr val="00FFFF"/>
              </a:highligh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995BA-64D5-40CD-8C31-76292BD0714F}"/>
              </a:ext>
            </a:extLst>
          </p:cNvPr>
          <p:cNvSpPr txBox="1"/>
          <p:nvPr/>
        </p:nvSpPr>
        <p:spPr>
          <a:xfrm>
            <a:off x="1447060" y="2201662"/>
            <a:ext cx="966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ছ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4000" dirty="0" err="1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াইড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000" dirty="0">
                <a:solidFill>
                  <a:schemeClr val="bg1"/>
                </a:solidFill>
                <a:highlight>
                  <a:srgbClr val="00808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05806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9679" y="47974"/>
            <a:ext cx="1750422" cy="830997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prstClr val="black"/>
                </a:solidFill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মূল্যায়ন</a:t>
            </a:r>
            <a:endParaRPr lang="en-US" sz="1600" dirty="0"/>
          </a:p>
        </p:txBody>
      </p:sp>
      <p:sp>
        <p:nvSpPr>
          <p:cNvPr id="11" name="Multiply 10"/>
          <p:cNvSpPr/>
          <p:nvPr/>
        </p:nvSpPr>
        <p:spPr>
          <a:xfrm>
            <a:off x="1158644" y="5267106"/>
            <a:ext cx="2015613" cy="12781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8538" y="5244483"/>
            <a:ext cx="1071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44688-C541-4C7B-AA07-1D6927065487}"/>
              </a:ext>
            </a:extLst>
          </p:cNvPr>
          <p:cNvSpPr txBox="1"/>
          <p:nvPr/>
        </p:nvSpPr>
        <p:spPr>
          <a:xfrm>
            <a:off x="1047564" y="3762653"/>
            <a:ext cx="223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এনিমেশন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  <a:highlight>
                <a:srgbClr val="008000"/>
              </a:highligh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6DE85-D824-4A00-BE65-7CAAB94876A8}"/>
              </a:ext>
            </a:extLst>
          </p:cNvPr>
          <p:cNvSpPr txBox="1"/>
          <p:nvPr/>
        </p:nvSpPr>
        <p:spPr>
          <a:xfrm>
            <a:off x="7045987" y="3762653"/>
            <a:ext cx="223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ট্রানজিশন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  <a:highlight>
                <a:srgbClr val="008000"/>
              </a:highligh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CF125-42D8-471D-90CE-991A0E3BA03C}"/>
              </a:ext>
            </a:extLst>
          </p:cNvPr>
          <p:cNvSpPr txBox="1"/>
          <p:nvPr/>
        </p:nvSpPr>
        <p:spPr>
          <a:xfrm>
            <a:off x="1047564" y="2187735"/>
            <a:ext cx="8930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এক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স্লাইড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অন্য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স্লাইডে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যাওয়ার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en-US" sz="3200" dirty="0" err="1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ইফেক্ট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য়, </a:t>
            </a:r>
            <a:r>
              <a:rPr lang="as-IN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ল </a:t>
            </a:r>
            <a:r>
              <a:rPr lang="en-US" sz="3200" dirty="0">
                <a:solidFill>
                  <a:schemeClr val="bg1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-  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68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7" y="1825215"/>
            <a:ext cx="11940466" cy="408731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000" dirty="0" err="1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প্রেজেন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ছ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,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ভিডিও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,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এনিমেশন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ট্রানজিশন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যুক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প্রেজেন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আ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 ই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6000" dirty="0" err="1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েই</a:t>
            </a:r>
            <a:r>
              <a:rPr lang="as-IN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6000" dirty="0"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en-US" dirty="0">
                <a:solidFill>
                  <a:srgbClr val="FFFF00"/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dirty="0">
                <a:solidFill>
                  <a:srgbClr val="FFFF00"/>
                </a:solidFill>
                <a:highlight>
                  <a:srgbClr val="008000"/>
                </a:highlight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alakbhat@gmail.com</a:t>
            </a:r>
            <a:r>
              <a:rPr lang="en-US" dirty="0">
                <a:solidFill>
                  <a:srgbClr val="FFFF00"/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)</a:t>
            </a:r>
            <a:r>
              <a:rPr lang="en-US" dirty="0">
                <a:solidFill>
                  <a:srgbClr val="7030A0"/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 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১০/১১/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২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০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২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০ 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খ</a:t>
            </a:r>
            <a:r>
              <a:rPr lang="en-US" sz="6000" dirty="0" err="1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্রি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: ম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ধ</a:t>
            </a:r>
            <a:r>
              <a:rPr lang="en-US" sz="6000" dirty="0" err="1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্যে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cs typeface="SutonnyOMJ" panose="01010600010101010101" pitchFamily="2" charset="0"/>
              </a:rPr>
              <a:t> 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highlight>
                <a:srgbClr val="008000"/>
              </a:highligh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7536" y="809552"/>
            <a:ext cx="2890684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60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73133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B193B9-74DE-4DC7-A1EA-27153B7A1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3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12" y="2628622"/>
            <a:ext cx="5535562" cy="395679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অলক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ভট্টাচার্য্য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4000" dirty="0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লামা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আদর্শ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বালিকা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উচ্চ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b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লামা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,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বান্দরবান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b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ইমেইল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4000" dirty="0">
                <a:solidFill>
                  <a:srgbClr val="7030A0"/>
                </a:solidFill>
                <a:latin typeface="+mn-lt"/>
                <a:cs typeface="SutonnyOMJ" panose="01010600010101010101" pitchFamily="2" charset="0"/>
              </a:rPr>
              <a:t>alakbhat@gmail.com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0340" y="2628622"/>
            <a:ext cx="6110748" cy="3724096"/>
          </a:xfrm>
          <a:custGeom>
            <a:avLst/>
            <a:gdLst>
              <a:gd name="connsiteX0" fmla="*/ 0 w 3343564"/>
              <a:gd name="connsiteY0" fmla="*/ 0 h 3170099"/>
              <a:gd name="connsiteX1" fmla="*/ 3343564 w 3343564"/>
              <a:gd name="connsiteY1" fmla="*/ 0 h 3170099"/>
              <a:gd name="connsiteX2" fmla="*/ 3343564 w 3343564"/>
              <a:gd name="connsiteY2" fmla="*/ 3170099 h 3170099"/>
              <a:gd name="connsiteX3" fmla="*/ 0 w 3343564"/>
              <a:gd name="connsiteY3" fmla="*/ 3170099 h 3170099"/>
              <a:gd name="connsiteX4" fmla="*/ 0 w 3343564"/>
              <a:gd name="connsiteY4" fmla="*/ 0 h 3170099"/>
              <a:gd name="connsiteX0" fmla="*/ 0 w 3343564"/>
              <a:gd name="connsiteY0" fmla="*/ 9237 h 3179336"/>
              <a:gd name="connsiteX1" fmla="*/ 3343564 w 3343564"/>
              <a:gd name="connsiteY1" fmla="*/ 0 h 3179336"/>
              <a:gd name="connsiteX2" fmla="*/ 3343564 w 3343564"/>
              <a:gd name="connsiteY2" fmla="*/ 3179336 h 3179336"/>
              <a:gd name="connsiteX3" fmla="*/ 0 w 3343564"/>
              <a:gd name="connsiteY3" fmla="*/ 3179336 h 3179336"/>
              <a:gd name="connsiteX4" fmla="*/ 0 w 3343564"/>
              <a:gd name="connsiteY4" fmla="*/ 9237 h 31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64" h="3179336">
                <a:moveTo>
                  <a:pt x="0" y="9237"/>
                </a:moveTo>
                <a:lnTo>
                  <a:pt x="3343564" y="0"/>
                </a:lnTo>
                <a:lnTo>
                  <a:pt x="3343564" y="3179336"/>
                </a:lnTo>
                <a:lnTo>
                  <a:pt x="0" y="3179336"/>
                </a:lnTo>
                <a:lnTo>
                  <a:pt x="0" y="9237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>
            <a:bevelT w="139700" prst="cross"/>
            <a:bevelB w="101600" prst="riblet"/>
          </a:sp3d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4000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000" u="sng" dirty="0">
              <a:solidFill>
                <a:srgbClr val="00B05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r>
              <a:rPr lang="en-US" sz="4000" dirty="0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আইসিটি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ঞ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্টিমিডিয়া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36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as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36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্রেজেন্টে</a:t>
            </a:r>
            <a:r>
              <a:rPr lang="as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as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ৈ</a:t>
            </a:r>
            <a:r>
              <a:rPr lang="as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(</a:t>
            </a:r>
            <a:r>
              <a:rPr lang="as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ব-২)।  </a:t>
            </a:r>
            <a:endParaRPr lang="en-US" sz="40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৪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473677" y="0"/>
            <a:ext cx="3215150" cy="18456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1265" y="45126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54901"/>
              </p:ext>
            </p:extLst>
          </p:nvPr>
        </p:nvGraphicFramePr>
        <p:xfrm>
          <a:off x="5612334" y="2628622"/>
          <a:ext cx="208280" cy="404911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73909075"/>
                    </a:ext>
                  </a:extLst>
                </a:gridCol>
              </a:tblGrid>
              <a:tr h="4049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8665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163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64928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প্রেজেন্টে</a:t>
            </a:r>
            <a:r>
              <a:rPr lang="as-IN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9600" u="sng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9600" u="sng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ছ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96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এনিমেশন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96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96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য়োগ</a:t>
            </a:r>
            <a:r>
              <a:rPr lang="en-US" sz="9600" u="sng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9600" u="sng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9600" u="sng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9600" u="sng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as-IN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9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as-IN" sz="8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8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8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endParaRPr lang="en-US" sz="13800" dirty="0">
              <a:solidFill>
                <a:schemeClr val="accent2">
                  <a:lumMod val="5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59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800" u="sng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u="sng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650715"/>
              </p:ext>
            </p:extLst>
          </p:nvPr>
        </p:nvGraphicFramePr>
        <p:xfrm>
          <a:off x="543232" y="1264778"/>
          <a:ext cx="10488562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79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830219-34DD-4F0D-BC92-83E8777C03DB}"/>
              </a:ext>
            </a:extLst>
          </p:cNvPr>
          <p:cNvSpPr txBox="1"/>
          <p:nvPr/>
        </p:nvSpPr>
        <p:spPr>
          <a:xfrm>
            <a:off x="1136342" y="1571348"/>
            <a:ext cx="856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F3C7E4-9600-4F09-8B69-39CC530B41D9}"/>
              </a:ext>
            </a:extLst>
          </p:cNvPr>
          <p:cNvSpPr/>
          <p:nvPr/>
        </p:nvSpPr>
        <p:spPr>
          <a:xfrm>
            <a:off x="790110" y="1360576"/>
            <a:ext cx="293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প্রেজেন্টে</a:t>
            </a:r>
            <a:r>
              <a:rPr lang="as-IN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as-IN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ৈ</a:t>
            </a:r>
            <a:r>
              <a:rPr lang="as-IN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 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19765-A4A9-4D11-8006-5FF80137ADCB}"/>
              </a:ext>
            </a:extLst>
          </p:cNvPr>
          <p:cNvSpPr txBox="1"/>
          <p:nvPr/>
        </p:nvSpPr>
        <p:spPr>
          <a:xfrm>
            <a:off x="790112" y="1838416"/>
            <a:ext cx="11401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ধাপ-১ (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ট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্র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গ্রাম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খ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</a:rPr>
              <a:t>Start – All Programs –Microsoft Office-Microsoft Office Power Point ---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</a:rPr>
              <a:t>click</a:t>
            </a:r>
          </a:p>
          <a:p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CF6EE-CCB3-40E6-9340-DD1F69B97580}"/>
              </a:ext>
            </a:extLst>
          </p:cNvPr>
          <p:cNvSpPr txBox="1"/>
          <p:nvPr/>
        </p:nvSpPr>
        <p:spPr>
          <a:xfrm>
            <a:off x="790113" y="5628040"/>
            <a:ext cx="1140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SutonnyOMJ" panose="01010600010101010101" pitchFamily="2" charset="0"/>
                <a:cs typeface="SutonnyOMJ" panose="01010600010101010101" pitchFamily="2" charset="0"/>
              </a:rPr>
              <a:t>ধাপ-৪ (</a:t>
            </a:r>
            <a:r>
              <a:rPr lang="en-US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প্রেজেন্টেশন</a:t>
            </a:r>
            <a:r>
              <a:rPr lang="en-US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u="sng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u="sng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u="sng" dirty="0"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en-US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u="sng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u="sng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u="sng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en-US" sz="2800" dirty="0">
                <a:highlight>
                  <a:srgbClr val="00FF00"/>
                </a:highlight>
              </a:rPr>
              <a:t>File - Save  –  Type File Name (LMGHS) - Save -- 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</a:rPr>
              <a:t>click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896F3-A973-436B-A85C-B7BBB491B4F7}"/>
              </a:ext>
            </a:extLst>
          </p:cNvPr>
          <p:cNvSpPr txBox="1"/>
          <p:nvPr/>
        </p:nvSpPr>
        <p:spPr>
          <a:xfrm>
            <a:off x="790110" y="4364832"/>
            <a:ext cx="107848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ধাপ-৩ (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স্লাই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োগ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</a:rPr>
              <a:t>Home menu ribbon- New Slide- Theme(Blank/</a:t>
            </a:r>
            <a:r>
              <a:rPr lang="en-US" sz="2800" dirty="0" err="1">
                <a:highlight>
                  <a:srgbClr val="00FF00"/>
                </a:highlight>
                <a:cs typeface="SutonnyOMJ" panose="01010600010101010101" pitchFamily="2" charset="0"/>
              </a:rPr>
              <a:t>Title&amp;Content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</a:rPr>
              <a:t>--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</a:rPr>
              <a:t>click</a:t>
            </a:r>
            <a:endParaRPr lang="en-US" sz="2800" u="sng" dirty="0">
              <a:cs typeface="SutonnyOMJ" panose="01010600010101010101" pitchFamily="2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54F03-8596-4578-A1F6-B8588CC7A19B}"/>
              </a:ext>
            </a:extLst>
          </p:cNvPr>
          <p:cNvSpPr txBox="1"/>
          <p:nvPr/>
        </p:nvSpPr>
        <p:spPr>
          <a:xfrm>
            <a:off x="790110" y="3101624"/>
            <a:ext cx="11311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ধাপ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স্লাই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া)</a:t>
            </a:r>
          </a:p>
          <a:p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</a:rPr>
              <a:t>Click to add Title – press Delete – Select Font &amp; Layout – Type Text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96351C-A243-4B61-BFD0-266E9541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6" y="169372"/>
            <a:ext cx="10515600" cy="10322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পূ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6000" dirty="0" err="1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্ব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স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প 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ো </a:t>
            </a:r>
            <a:r>
              <a:rPr lang="en-US" sz="6000" dirty="0" err="1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আর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এ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en-US" sz="6000" dirty="0"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endParaRPr lang="en-US" dirty="0">
              <a:highlight>
                <a:srgbClr val="FFFF00"/>
              </a:highligh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93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5B83C0-B48C-4B62-AE1D-569693904A01}"/>
              </a:ext>
            </a:extLst>
          </p:cNvPr>
          <p:cNvSpPr/>
          <p:nvPr/>
        </p:nvSpPr>
        <p:spPr>
          <a:xfrm>
            <a:off x="175236" y="169022"/>
            <a:ext cx="3704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ট্রা</a:t>
            </a:r>
            <a:r>
              <a:rPr lang="as-IN" sz="32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নজ</a:t>
            </a:r>
            <a:r>
              <a:rPr lang="en-US" sz="32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32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 / </a:t>
            </a:r>
            <a:r>
              <a:rPr lang="en-US" sz="32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এনিমেশন</a:t>
            </a:r>
            <a:r>
              <a:rPr lang="en-US" sz="32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কি</a:t>
            </a:r>
            <a:r>
              <a:rPr lang="en-US" sz="3200" dirty="0">
                <a:solidFill>
                  <a:srgbClr val="7030A0"/>
                </a:solidFill>
                <a:highlight>
                  <a:srgbClr val="FF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51CE2-B282-4B09-8334-9D580EE8412A}"/>
              </a:ext>
            </a:extLst>
          </p:cNvPr>
          <p:cNvSpPr txBox="1"/>
          <p:nvPr/>
        </p:nvSpPr>
        <p:spPr>
          <a:xfrm>
            <a:off x="290004" y="1486061"/>
            <a:ext cx="1161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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প্রেজেনটেশনকে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আক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্ষণীয়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উপস্থাপন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করার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এক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স্লাইড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অন্য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স্লাইডে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যাওয়ার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ইফেক্ট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 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ট্রানজিশন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highlight>
                  <a:srgbClr val="00FF00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highlight>
                <a:srgbClr val="00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7D2D2-7EBC-489F-B26E-BA728953B7E4}"/>
              </a:ext>
            </a:extLst>
          </p:cNvPr>
          <p:cNvSpPr txBox="1"/>
          <p:nvPr/>
        </p:nvSpPr>
        <p:spPr>
          <a:xfrm>
            <a:off x="426128" y="4618985"/>
            <a:ext cx="1161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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এক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ই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স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্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ল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াইডের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প্রতিটি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টে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ক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্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স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ট 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ব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ক্সে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/ 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গ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্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র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া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ফ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ি</a:t>
            </a:r>
            <a:r>
              <a:rPr lang="as-IN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ক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্সে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ইফেক্ট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দেয়াকে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এনিমেশন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বলে</a:t>
            </a:r>
            <a:r>
              <a:rPr lang="en-US" sz="3600" b="1" dirty="0">
                <a:solidFill>
                  <a:srgbClr val="C0000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US" sz="3600" dirty="0">
                <a:solidFill>
                  <a:srgbClr val="7030A0"/>
                </a:solidFill>
                <a:highlight>
                  <a:srgbClr val="00FFFF"/>
                </a:highlight>
                <a:latin typeface="SutonnyOMJ" panose="01010600010101010101" pitchFamily="2" charset="0"/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endParaRPr lang="en-US" sz="36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3189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19765-A4A9-4D11-8006-5FF80137ADCB}"/>
              </a:ext>
            </a:extLst>
          </p:cNvPr>
          <p:cNvSpPr txBox="1"/>
          <p:nvPr/>
        </p:nvSpPr>
        <p:spPr>
          <a:xfrm>
            <a:off x="-1" y="914375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-১ (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াইডে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ছ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োগ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Insert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menu ribbon 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</a:t>
            </a:r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Pictures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 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Select Picture 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 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click </a:t>
            </a:r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Insert</a:t>
            </a:r>
          </a:p>
          <a:p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896F3-A973-436B-A85C-B7BBB491B4F7}"/>
              </a:ext>
            </a:extLst>
          </p:cNvPr>
          <p:cNvSpPr txBox="1"/>
          <p:nvPr/>
        </p:nvSpPr>
        <p:spPr>
          <a:xfrm>
            <a:off x="1" y="4712519"/>
            <a:ext cx="121919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জ 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-৩ (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াইডে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এনিমেশন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োগ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Menu bar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2000" dirty="0">
                <a:highlight>
                  <a:srgbClr val="00FF00"/>
                </a:highlight>
                <a:sym typeface="Wingdings" panose="05000000000000000000" pitchFamily="2" charset="2"/>
              </a:rPr>
              <a:t> </a:t>
            </a:r>
            <a:r>
              <a:rPr lang="en-US" sz="3200" dirty="0">
                <a:highlight>
                  <a:srgbClr val="00FF00"/>
                </a:highlight>
              </a:rPr>
              <a:t>Click </a:t>
            </a:r>
            <a:r>
              <a:rPr lang="en-US" sz="3200" dirty="0">
                <a:highlight>
                  <a:srgbClr val="FFFF00"/>
                </a:highlight>
              </a:rPr>
              <a:t>Animation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24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Select animation style</a:t>
            </a:r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(Appear/Shape)</a:t>
            </a:r>
            <a:r>
              <a:rPr lang="en-US" sz="3200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click </a:t>
            </a:r>
            <a:endParaRPr lang="en-US" sz="2800" u="sng" dirty="0">
              <a:cs typeface="SutonnyOMJ" panose="01010600010101010101" pitchFamily="2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54F03-8596-4578-A1F6-B8588CC7A19B}"/>
              </a:ext>
            </a:extLst>
          </p:cNvPr>
          <p:cNvSpPr txBox="1"/>
          <p:nvPr/>
        </p:nvSpPr>
        <p:spPr>
          <a:xfrm>
            <a:off x="-1" y="2567225"/>
            <a:ext cx="121919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জ 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াইডে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ভ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as-IN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োগ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400" u="sng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Insert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menu ribbon 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</a:t>
            </a:r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Videos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Video on my PC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 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Select Video 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click </a:t>
            </a:r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Insert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81709-B653-4D82-91A8-01624DF8D5C4}"/>
              </a:ext>
            </a:extLst>
          </p:cNvPr>
          <p:cNvSpPr txBox="1"/>
          <p:nvPr/>
        </p:nvSpPr>
        <p:spPr>
          <a:xfrm>
            <a:off x="3977196" y="213064"/>
            <a:ext cx="308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00FFFF"/>
                </a:highlight>
              </a:rPr>
              <a:t>আজকে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আমরা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শিখব</a:t>
            </a:r>
            <a:endParaRPr lang="en-US" sz="2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6436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C9B2BC-D833-4DDD-B575-7B17CEF6C142}"/>
              </a:ext>
            </a:extLst>
          </p:cNvPr>
          <p:cNvSpPr/>
          <p:nvPr/>
        </p:nvSpPr>
        <p:spPr>
          <a:xfrm>
            <a:off x="65104" y="106359"/>
            <a:ext cx="12126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জ 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৪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াইডে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ট্রানজিশন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যুক্ত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Menu bar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2000" dirty="0">
                <a:highlight>
                  <a:srgbClr val="00FF00"/>
                </a:highlight>
                <a:sym typeface="Wingdings" panose="05000000000000000000" pitchFamily="2" charset="2"/>
              </a:rPr>
              <a:t> </a:t>
            </a:r>
            <a:r>
              <a:rPr lang="en-US" sz="3200" dirty="0">
                <a:highlight>
                  <a:srgbClr val="00FF00"/>
                </a:highlight>
              </a:rPr>
              <a:t>Click </a:t>
            </a:r>
            <a:r>
              <a:rPr lang="en-US" sz="3200" dirty="0">
                <a:highlight>
                  <a:srgbClr val="FFFF00"/>
                </a:highlight>
              </a:rPr>
              <a:t>Transitions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24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Select Transition style(Fade/Uncover)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click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6878F-0F68-4BB9-80A1-0CEFFC3680A5}"/>
              </a:ext>
            </a:extLst>
          </p:cNvPr>
          <p:cNvSpPr txBox="1"/>
          <p:nvPr/>
        </p:nvSpPr>
        <p:spPr>
          <a:xfrm>
            <a:off x="32552" y="1676019"/>
            <a:ext cx="1219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জ 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প্রেজেন্টেশন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স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ইড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প্রদ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্শ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ধ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Menu bar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</a:t>
            </a:r>
            <a:r>
              <a:rPr lang="en-US" sz="2000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en-US" sz="3200" dirty="0">
                <a:highlight>
                  <a:srgbClr val="00FF00"/>
                </a:highlight>
              </a:rPr>
              <a:t>Click </a:t>
            </a:r>
            <a:r>
              <a:rPr lang="en-US" sz="3200" dirty="0">
                <a:highlight>
                  <a:srgbClr val="FFFF00"/>
                </a:highlight>
              </a:rPr>
              <a:t>Slide Show </a:t>
            </a:r>
            <a:r>
              <a:rPr lang="en-US" sz="3200" dirty="0"/>
              <a:t>or</a:t>
            </a:r>
            <a:r>
              <a:rPr lang="en-US" sz="3200" dirty="0">
                <a:highlight>
                  <a:srgbClr val="00FF00"/>
                </a:highlight>
              </a:rPr>
              <a:t> press </a:t>
            </a:r>
            <a:r>
              <a:rPr lang="en-US" sz="3200" dirty="0">
                <a:highlight>
                  <a:srgbClr val="FFFF00"/>
                </a:highlight>
              </a:rPr>
              <a:t>F5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/>
              <a:t>from</a:t>
            </a:r>
            <a:r>
              <a:rPr lang="en-US" sz="3200" dirty="0">
                <a:highlight>
                  <a:srgbClr val="00FF00"/>
                </a:highlight>
              </a:rPr>
              <a:t> keyboard.</a:t>
            </a:r>
          </a:p>
          <a:p>
            <a:endParaRPr lang="en-US" sz="3200" u="sng" dirty="0">
              <a:highlight>
                <a:srgbClr val="00FF00"/>
              </a:highligh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ধ </a:t>
            </a:r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u="sng" dirty="0"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en-US" sz="32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endParaRPr lang="en-US" sz="3200" u="sng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Press </a:t>
            </a:r>
            <a:r>
              <a:rPr lang="en-US" sz="3200" dirty="0">
                <a:highlight>
                  <a:srgbClr val="FFFF00"/>
                </a:highlight>
                <a:cs typeface="SutonnyOMJ" panose="01010600010101010101" pitchFamily="2" charset="0"/>
              </a:rPr>
              <a:t>esc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</a:t>
            </a:r>
            <a:r>
              <a:rPr lang="en-US" sz="3200" dirty="0">
                <a:cs typeface="SutonnyOMJ" panose="01010600010101010101" pitchFamily="2" charset="0"/>
              </a:rPr>
              <a:t>from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keyboard.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53A75-333F-4A86-89F7-142C87C7940C}"/>
              </a:ext>
            </a:extLst>
          </p:cNvPr>
          <p:cNvSpPr txBox="1"/>
          <p:nvPr/>
        </p:nvSpPr>
        <p:spPr>
          <a:xfrm>
            <a:off x="65104" y="4365010"/>
            <a:ext cx="118102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SutonnyOMJ" panose="01010600010101010101" pitchFamily="2" charset="0"/>
                <a:cs typeface="SutonnyOMJ" panose="01010600010101010101" pitchFamily="2" charset="0"/>
              </a:rPr>
              <a:t>কাজ-৬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াইল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খ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ধ 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</a:p>
          <a:p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াইল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খ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  <a:p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File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en-US" sz="24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Open </a:t>
            </a:r>
            <a:r>
              <a:rPr lang="en-US" sz="24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select File Name(LMG-PP-2)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en-US" sz="24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click Open.</a:t>
            </a:r>
          </a:p>
          <a:p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াইল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ধ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File</a:t>
            </a:r>
            <a:r>
              <a:rPr lang="en-US" sz="3200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en-US" sz="2400" dirty="0">
                <a:highlight>
                  <a:srgbClr val="00FF00"/>
                </a:highlight>
                <a:sym typeface="Wingdings" panose="05000000000000000000" pitchFamily="2" charset="2"/>
              </a:rPr>
              <a:t>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</a:t>
            </a:r>
            <a:r>
              <a:rPr lang="en-US" sz="2800" dirty="0">
                <a:highlight>
                  <a:srgbClr val="00FF00"/>
                </a:highlight>
                <a:cs typeface="SutonnyOMJ" panose="01010600010101010101" pitchFamily="2" charset="0"/>
                <a:sym typeface="Wingdings 2" panose="05020102010507070707" pitchFamily="18" charset="2"/>
              </a:rPr>
              <a:t> </a:t>
            </a:r>
            <a:r>
              <a:rPr lang="en-US" sz="3200" dirty="0">
                <a:highlight>
                  <a:srgbClr val="00FF00"/>
                </a:highlight>
                <a:cs typeface="SutonnyOMJ" panose="01010600010101010101" pitchFamily="2" charset="0"/>
              </a:rPr>
              <a:t>click Close .</a:t>
            </a:r>
          </a:p>
        </p:txBody>
      </p:sp>
    </p:spTree>
    <p:extLst>
      <p:ext uri="{BB962C8B-B14F-4D97-AF65-F5344CB8AC3E}">
        <p14:creationId xmlns:p14="http://schemas.microsoft.com/office/powerpoint/2010/main" val="3215461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8B5B29-CE0E-4345-96AD-8F1B5378CB0F}"/>
              </a:ext>
            </a:extLst>
          </p:cNvPr>
          <p:cNvSpPr/>
          <p:nvPr/>
        </p:nvSpPr>
        <p:spPr>
          <a:xfrm>
            <a:off x="3244787" y="2695514"/>
            <a:ext cx="5958397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এস</a:t>
            </a:r>
            <a:r>
              <a:rPr lang="as-IN" sz="48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আমরা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হাতে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কলমে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শিখি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0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785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SutonnyOMJ</vt:lpstr>
      <vt:lpstr>Wingdings</vt:lpstr>
      <vt:lpstr>Wingdings 2</vt:lpstr>
      <vt:lpstr>Office Theme</vt:lpstr>
      <vt:lpstr>PowerPoint Presentation</vt:lpstr>
      <vt:lpstr>   শিক্ষক পরিচিতি অলক ভট্টাচার্য্য সিনিয়র শিক্ষক লামা আদর্শ বালিকা উচ্চ বিদ্যালয়। লামা , বান্দরবান। ইমেইল- alakbhat@gmail.com    </vt:lpstr>
      <vt:lpstr>প্রেজেন্টেশনে  ছবি, ভিডিও, এনিমেশন, ট্রানজিশন প্রয়োগ  ও প্রদর্শন করা</vt:lpstr>
      <vt:lpstr>শিখনফল</vt:lpstr>
      <vt:lpstr> পূর্ববর্তী ক্লাসের স্টেপ গুলো আর একবার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প্রেজেন্টেশন সফটওয়্যার ব্যবহার করে ছবি , ভিডিও , এনিমেশন ও ট্রানজিশন যুক্ত করে একটি প্রেজেন্টেশন তৈরি কর এবং আমার ইমেইলে (alakbhat@gmail.com) ১০/১১/২০২০ খ্রি: মধ্যে জমা দাও।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Pranoy Chakraborty</dc:creator>
  <cp:lastModifiedBy>acer</cp:lastModifiedBy>
  <cp:revision>143</cp:revision>
  <dcterms:created xsi:type="dcterms:W3CDTF">2019-05-04T05:03:13Z</dcterms:created>
  <dcterms:modified xsi:type="dcterms:W3CDTF">2021-11-05T07:50:51Z</dcterms:modified>
</cp:coreProperties>
</file>