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0" r:id="rId2"/>
    <p:sldId id="325" r:id="rId3"/>
    <p:sldId id="313" r:id="rId4"/>
    <p:sldId id="323" r:id="rId5"/>
    <p:sldId id="259" r:id="rId6"/>
    <p:sldId id="260" r:id="rId7"/>
    <p:sldId id="261" r:id="rId8"/>
    <p:sldId id="262" r:id="rId9"/>
    <p:sldId id="263" r:id="rId10"/>
    <p:sldId id="314" r:id="rId11"/>
    <p:sldId id="315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0" r:id="rId28"/>
    <p:sldId id="311" r:id="rId29"/>
    <p:sldId id="312" r:id="rId30"/>
    <p:sldId id="316" r:id="rId31"/>
    <p:sldId id="317" r:id="rId32"/>
    <p:sldId id="318" r:id="rId33"/>
    <p:sldId id="319" r:id="rId34"/>
    <p:sldId id="32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7814" autoAdjust="0"/>
  </p:normalViewPr>
  <p:slideViewPr>
    <p:cSldViewPr>
      <p:cViewPr varScale="1">
        <p:scale>
          <a:sx n="70" d="100"/>
          <a:sy n="70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E8747-84A2-478F-8F13-4E873646B4E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95B6C-2E78-4C27-86F4-73B5A7578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23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36193-2B5A-4978-A4BE-12588F7F8BF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0071-C043-47CC-BF2A-BD8F128A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09600"/>
            <a:ext cx="9144000" cy="2819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10700" dirty="0" smtClean="0">
                <a:latin typeface="NikoshBAN" pitchFamily="2" charset="0"/>
                <a:cs typeface="NikoshBAN" pitchFamily="2" charset="0"/>
              </a:rPr>
              <a:t>জবা ফুলের শুভেচ্ছা</a:t>
            </a:r>
            <a:br>
              <a:rPr lang="bn-BD" sz="107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78954109dKqOwX_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1788" y="2133600"/>
            <a:ext cx="9705787" cy="47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 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118" y="0"/>
            <a:ext cx="9416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1652" y="0"/>
            <a:ext cx="9315652" cy="673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33528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Press F12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33600" y="304800"/>
            <a:ext cx="533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CD-ROM Drive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95300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Press any key to boot from CD </a:t>
            </a:r>
            <a:r>
              <a:rPr lang="en-US" sz="5400" dirty="0" smtClean="0"/>
              <a:t>. </a:t>
            </a:r>
            <a:r>
              <a:rPr lang="en-US" sz="6000" dirty="0" smtClean="0"/>
              <a:t>. 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90800" y="2362200"/>
            <a:ext cx="533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Press Enter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33800" y="5410200"/>
            <a:ext cx="3048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Next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90800" y="1905000"/>
            <a:ext cx="6553200" cy="457200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বাবু লাল দাস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বি,এসসি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এম,এসসি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শা,বি,প্র,বি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(আইসি টি)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চাটখিল মহিলা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কলেজ।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চাটখিল,নোয়াখালী।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০১৭১২২৭৩২৪৫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:babulalict71@gmail.com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752601"/>
            <a:ext cx="3200400" cy="374165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457200" y="457200"/>
            <a:ext cx="8534400" cy="8382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8915400" cy="990601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3622"/>
            <a:ext cx="4091881" cy="1077218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228" y="2743200"/>
            <a:ext cx="4164771" cy="523220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352800" y="2514600"/>
            <a:ext cx="76201" cy="419554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3352800" y="2041688"/>
            <a:ext cx="45719" cy="48163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3200401" y="2133600"/>
            <a:ext cx="76200" cy="442414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Computer House\Pictures\Saved Pictures\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333375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3613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3" grpId="0"/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4600" y="3886200"/>
            <a:ext cx="441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Install now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28800" y="3962400"/>
            <a:ext cx="533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 accept the license terms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10000" y="5257800"/>
            <a:ext cx="243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Next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81200" y="3886200"/>
            <a:ext cx="533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Custom (advanced)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419600"/>
            <a:ext cx="731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Drive option (advance)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19400" y="4267200"/>
            <a:ext cx="3276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Format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86200" y="5486400"/>
            <a:ext cx="243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Next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0" y="5257800"/>
            <a:ext cx="243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Next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733800"/>
            <a:ext cx="33528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Time set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762000"/>
            <a:ext cx="82296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6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চিহ্নিতকরণ ও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সমাধান</a:t>
            </a:r>
          </a:p>
          <a:p>
            <a:pPr algn="ctr"/>
            <a:r>
              <a:rPr lang="bn-IN" sz="9600" dirty="0"/>
              <a:t/>
            </a:r>
            <a:br>
              <a:rPr lang="bn-IN" sz="9600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Microsoft Office</a:t>
            </a:r>
          </a:p>
          <a:p>
            <a:pPr algn="ctr"/>
            <a:r>
              <a:rPr lang="en-US" sz="6600" dirty="0" smtClean="0"/>
              <a:t>Adobe </a:t>
            </a:r>
            <a:r>
              <a:rPr lang="en-US" sz="6600" dirty="0" err="1" smtClean="0"/>
              <a:t>photoshop</a:t>
            </a:r>
            <a:endParaRPr lang="en-US" sz="6600" dirty="0" smtClean="0"/>
          </a:p>
          <a:p>
            <a:pPr algn="ctr"/>
            <a:r>
              <a:rPr lang="en-US" sz="6600" dirty="0" smtClean="0"/>
              <a:t>A-tube catcher</a:t>
            </a:r>
          </a:p>
          <a:p>
            <a:pPr algn="ctr"/>
            <a:r>
              <a:rPr lang="en-US" sz="6600" dirty="0" smtClean="0"/>
              <a:t>Google </a:t>
            </a:r>
            <a:r>
              <a:rPr lang="en-US" sz="6600" dirty="0" err="1" smtClean="0"/>
              <a:t>crome</a:t>
            </a:r>
            <a:endParaRPr lang="en-US" sz="6600" dirty="0" smtClean="0"/>
          </a:p>
          <a:p>
            <a:pPr algn="ctr"/>
            <a:r>
              <a:rPr lang="en-US" sz="6600" dirty="0" smtClean="0"/>
              <a:t>Avro keyboard</a:t>
            </a:r>
          </a:p>
          <a:p>
            <a:pPr algn="ctr"/>
            <a:r>
              <a:rPr lang="en-US" sz="6600" dirty="0" err="1" smtClean="0"/>
              <a:t>Bijoy</a:t>
            </a:r>
            <a:r>
              <a:rPr lang="en-US" sz="6600" dirty="0" smtClean="0"/>
              <a:t> </a:t>
            </a:r>
            <a:r>
              <a:rPr lang="en-US" sz="6600" smtClean="0"/>
              <a:t>font 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09800"/>
            <a:ext cx="88501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 dirty="0"/>
              <a:t>attrib -h -r -s /s /d D:\*.*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8422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38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http://tiny.cc/r51j9y</a:t>
            </a:r>
          </a:p>
        </p:txBody>
      </p:sp>
    </p:spTree>
    <p:extLst>
      <p:ext uri="{BB962C8B-B14F-4D97-AF65-F5344CB8AC3E}">
        <p14:creationId xmlns="" xmlns:p14="http://schemas.microsoft.com/office/powerpoint/2010/main" val="19776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90600"/>
            <a:ext cx="9220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dirty="0"/>
              <a:t>wscript.exe</a:t>
            </a:r>
          </a:p>
        </p:txBody>
      </p:sp>
    </p:spTree>
    <p:extLst>
      <p:ext uri="{BB962C8B-B14F-4D97-AF65-F5344CB8AC3E}">
        <p14:creationId xmlns="" xmlns:p14="http://schemas.microsoft.com/office/powerpoint/2010/main" val="35428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40px-Sweetbay_Magnolia_Magnolia_virginiana_Flower_Closeup_2242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0" y="385195"/>
            <a:ext cx="9067800" cy="6896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0"/>
            <a:ext cx="94966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2829" y="0"/>
            <a:ext cx="966965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3671668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msconfig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9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9662" y="0"/>
            <a:ext cx="9623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50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2264" y="3928404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msconfig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106</Words>
  <Application>Microsoft Office PowerPoint</Application>
  <PresentationFormat>On-screen Show (4:3)</PresentationFormat>
  <Paragraphs>40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জবা ফুলের শুভেচ্ছা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Computer House</cp:lastModifiedBy>
  <cp:revision>94</cp:revision>
  <dcterms:created xsi:type="dcterms:W3CDTF">2018-02-12T11:32:14Z</dcterms:created>
  <dcterms:modified xsi:type="dcterms:W3CDTF">2021-11-05T04:53:56Z</dcterms:modified>
</cp:coreProperties>
</file>