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4" r:id="rId6"/>
    <p:sldId id="273" r:id="rId7"/>
    <p:sldId id="272" r:id="rId8"/>
    <p:sldId id="271" r:id="rId9"/>
    <p:sldId id="277" r:id="rId10"/>
    <p:sldId id="270" r:id="rId11"/>
    <p:sldId id="280" r:id="rId12"/>
    <p:sldId id="269" r:id="rId13"/>
    <p:sldId id="278" r:id="rId14"/>
    <p:sldId id="279" r:id="rId15"/>
    <p:sldId id="267" r:id="rId16"/>
    <p:sldId id="268" r:id="rId17"/>
    <p:sldId id="266" r:id="rId18"/>
    <p:sldId id="264" r:id="rId19"/>
    <p:sldId id="263" r:id="rId20"/>
    <p:sldId id="262" r:id="rId21"/>
    <p:sldId id="259" r:id="rId22"/>
    <p:sldId id="258" r:id="rId23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82" y="-10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2" name="Rectangle 1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C6C29D-CC9B-418A-9BB1-0B5517031A35}"/>
              </a:ext>
            </a:extLst>
          </p:cNvPr>
          <p:cNvSpPr txBox="1"/>
          <p:nvPr/>
        </p:nvSpPr>
        <p:spPr>
          <a:xfrm>
            <a:off x="5029200" y="304800"/>
            <a:ext cx="6710253" cy="24384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5257800" cy="394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19" y="228600"/>
            <a:ext cx="1799083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700" y="457200"/>
            <a:ext cx="266700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একক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981200"/>
            <a:ext cx="73152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X-Ray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মেশিন কত সালে আবিষ্কার করেন?</a:t>
            </a:r>
          </a:p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আলট্রাসনোগ্রাফিতে শব্দের কম্পাংক কত? </a:t>
            </a:r>
          </a:p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পূর্ণরূপ কী?</a:t>
            </a:r>
          </a:p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MRI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পূর্ণরূপ কী?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" y="48768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গুলো মিলিয়ে নিই-</a:t>
            </a:r>
          </a:p>
          <a:p>
            <a:pPr marL="514350" indent="-51435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১৮৮৫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১-১০মেগাহার্টজ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Computed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Tomograph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Scan </a:t>
            </a:r>
          </a:p>
          <a:p>
            <a:pPr marL="514350" indent="-51435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Magnetic Resonance Imaging 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_patient_has_an_x-ray_fileminimizer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5273"/>
            <a:ext cx="5105400" cy="303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3350" y="304800"/>
            <a:ext cx="52006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ছবিগুলোতে  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he-general-concept-of-an-X-ray-tube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19200"/>
            <a:ext cx="5105400" cy="314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500" y="4876800"/>
            <a:ext cx="10439400" cy="16312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X-Ray-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কাচের গোলকের দুই পাশে দুটি ইলেকট্রোড থাকে। ক্যাথোড টাংস্টেনের ভেতর দিয়ে বিদুৎ প্রবাহ করে উত্তপ্ত করে ফিলামেন্ট থেকে ইলেকট্রণ মুক্ত হয় এবং অ্যানোডের দিকে ছূটে যায়।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50299"/>
            <a:ext cx="4038600" cy="2971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43000"/>
            <a:ext cx="4038600" cy="2986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3350" y="304800"/>
            <a:ext cx="52006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ছবিগুলোতে  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029200"/>
            <a:ext cx="104394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X-Ray-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স্থানচ্যুত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হাড়, হাড়ে ফাটল , অন্ত্রের প্রতিবন্ধকতা, পিত্তথলি ও কিডনিতে পাথর,  ফুসফুসের রোগ শনাক্ত করতে পারে এবং অস্থিত্ব বের করতে পারে।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43350" y="304800"/>
            <a:ext cx="52006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ছবিগুলোতে  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ltrasonography-500x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105400" cy="3206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38EAiUTGvbxL7PNjX3sGTJ-320-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7133"/>
            <a:ext cx="4953000" cy="304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52500" y="5029200"/>
            <a:ext cx="104394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শরীরের ভেতরের অঙ্গপ্রত্যঙ্গ, মাংসপেশির ছবি তোলা হয়। উচ্চ  কম্পাংকের শব্দ ব্যবহার করে তার প্রতিধবনিকে ব্যবহার করা হয়।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/>
          <a:srcRect l="9375" r="10938"/>
          <a:stretch>
            <a:fillRect/>
          </a:stretch>
        </p:blipFill>
        <p:spPr>
          <a:xfrm>
            <a:off x="3695700" y="990600"/>
            <a:ext cx="4953000" cy="3969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3350" y="304800"/>
            <a:ext cx="52006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ছবিটিতে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5314010"/>
            <a:ext cx="104394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মাধ্যমে ভ্রুণের আকার গঠন, মাতৃগর্ভে সন্তানের অবস্থান, জরায়ুর টিউমার, পিত্তপাথর,হৃদযন্ত্রের ত্রুটি শনাক্ত করা যায়।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2"/>
          <a:srcRect l="19375" t="6667" r="21875" b="22222"/>
          <a:stretch>
            <a:fillRect/>
          </a:stretch>
        </p:blipFill>
        <p:spPr>
          <a:xfrm>
            <a:off x="8991600" y="304800"/>
            <a:ext cx="3124200" cy="2127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3124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-০৫ মিনিট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791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০১ ও ০২ এর তিনটি করে ব্যবহার লিখ।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2514600"/>
            <a:ext cx="5264727" cy="2895600"/>
            <a:chOff x="609599" y="1371600"/>
            <a:chExt cx="5264727" cy="2895600"/>
          </a:xfrm>
        </p:grpSpPr>
        <p:pic>
          <p:nvPicPr>
            <p:cNvPr id="8" name="Picture 7" descr="hqdefault.jpg"/>
            <p:cNvPicPr>
              <a:picLocks noChangeAspect="1"/>
            </p:cNvPicPr>
            <p:nvPr/>
          </p:nvPicPr>
          <p:blipFill>
            <a:blip r:embed="rId3"/>
            <a:srcRect t="13333" b="13333"/>
            <a:stretch>
              <a:fillRect/>
            </a:stretch>
          </p:blipFill>
          <p:spPr>
            <a:xfrm>
              <a:off x="609599" y="1371600"/>
              <a:ext cx="5264727" cy="2895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9600" y="1371600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01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7000" y="2514600"/>
            <a:ext cx="5257800" cy="2905125"/>
            <a:chOff x="6477000" y="2514600"/>
            <a:chExt cx="5257800" cy="2905125"/>
          </a:xfrm>
        </p:grpSpPr>
        <p:pic>
          <p:nvPicPr>
            <p:cNvPr id="11" name="Picture 10" descr="XqKBaDzqnqZJubyqeH8IkxmOBbGOuM4OauRvDvhl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514600"/>
              <a:ext cx="5257800" cy="29051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53200" y="251460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02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71875" y="304800"/>
            <a:ext cx="52006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ছবিটিতে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t-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6699"/>
            <a:ext cx="5769607" cy="3849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5257800"/>
            <a:ext cx="115062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বৃত্তাকার চারপাশের এক্সরে প্রতিবিম্ব পাওয়ার পর কম্পিউটার দিয়ে সেগুলো বিশ্লেষণ করে সমন্বয় করে একটি পরিপূর্ণ ফালির অভ্যন্তরীণ গঠন পাওয়া যায়।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71875" y="304800"/>
            <a:ext cx="52006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ছবিটিতে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-ct-scan-sho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66800"/>
            <a:ext cx="4724400" cy="3925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" y="5257800"/>
            <a:ext cx="115062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– এর মাধ্যমে নরম টিস্যু, শিরা, ধমনী, ফুসফুস, ব্রেন, অগ্নাশয়ের ক্যান্সার, টিউমার ইত্যাদিকে শনাক্ত এবং অবস্থান নির্ণয় করতে পারে।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4258450"/>
            <a:ext cx="11734800" cy="20621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১.অত্যন্ত প্রয়োজন না হলে  গর্ভবতী মেয়েদের পেট বা তলপেটের অংশটুকু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হয় না। 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ঢালাও ভাবে ব্যবহার না করে সীমিত সময়ের জন্য ব্যবহার করা হয়। 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গর্ভবতী মেয়েদের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হয় না। 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সময় যে রং ব্যবহার করা হয় তা অনেক সময় এলার্জির জন্মদিতে পারে।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57200"/>
            <a:ext cx="7848600" cy="5847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যেসব ক্ষেত্রে আধুনিক যন্ত্রগুলো ব্যবহার করা নিরাপদ নয়- 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9600" y="1524000"/>
            <a:ext cx="3352800" cy="2244436"/>
            <a:chOff x="609600" y="1371600"/>
            <a:chExt cx="3352800" cy="2244436"/>
          </a:xfrm>
        </p:grpSpPr>
        <p:pic>
          <p:nvPicPr>
            <p:cNvPr id="8" name="Picture 7" descr="dr.belkn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371600"/>
              <a:ext cx="3352800" cy="224443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914400" y="1981200"/>
              <a:ext cx="1066800" cy="1066800"/>
              <a:chOff x="2590800" y="5791200"/>
              <a:chExt cx="1066800" cy="1066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2667000" y="5867400"/>
                <a:ext cx="1066800" cy="914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590800" y="5867400"/>
                <a:ext cx="1066800" cy="9756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8458200" y="1530364"/>
            <a:ext cx="3352800" cy="2231708"/>
            <a:chOff x="4419600" y="1371600"/>
            <a:chExt cx="3352800" cy="2231708"/>
          </a:xfrm>
        </p:grpSpPr>
        <p:pic>
          <p:nvPicPr>
            <p:cNvPr id="9" name="Picture 8" descr="S_0917_mri-scan_M4300196.width-32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371600"/>
              <a:ext cx="3352800" cy="223170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715000" y="1828800"/>
              <a:ext cx="1066800" cy="1066800"/>
              <a:chOff x="2590800" y="5791200"/>
              <a:chExt cx="1066800" cy="10668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2667000" y="5867400"/>
                <a:ext cx="1066800" cy="914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590800" y="5867400"/>
                <a:ext cx="1066800" cy="9756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4495800" y="1521659"/>
            <a:ext cx="3581400" cy="2249119"/>
            <a:chOff x="8229600" y="1371600"/>
            <a:chExt cx="3581400" cy="2249119"/>
          </a:xfrm>
        </p:grpSpPr>
        <p:pic>
          <p:nvPicPr>
            <p:cNvPr id="10" name="Picture 9" descr="ultrasonography-500x5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1371600"/>
              <a:ext cx="3581400" cy="2249119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9601200" y="1752600"/>
              <a:ext cx="1066800" cy="1066800"/>
              <a:chOff x="2590800" y="5791200"/>
              <a:chExt cx="1066800" cy="1066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2667000" y="5867400"/>
                <a:ext cx="1066800" cy="914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590800" y="5867400"/>
                <a:ext cx="1066800" cy="9756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02958" y="39713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309547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প্রতি দলে ০৫ জন     করে বিভক্ত হয়ে যাও।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1295400"/>
            <a:ext cx="2438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১০ মিনিট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733800"/>
            <a:ext cx="6705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কার্যপ্রণালী বর্ণনা কর।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69" y="3886200"/>
            <a:ext cx="5861430" cy="1981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ICT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)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লতিফপুর আলহাজ্ব আবদুল জলিল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উচ্চ বিদ্যালয়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  <a:endParaRPr lang="bn-BD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সীতাকুণ্ড, চট্টগ্রাম,  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8" y="737097"/>
            <a:ext cx="2407094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/>
          <a:srcRect b="3628"/>
          <a:stretch>
            <a:fillRect/>
          </a:stretch>
        </p:blipFill>
        <p:spPr>
          <a:xfrm>
            <a:off x="8215768" y="723900"/>
            <a:ext cx="2422725" cy="272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055278" y="3931170"/>
            <a:ext cx="4486023" cy="2362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     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৯ম-১০ম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 </a:t>
            </a:r>
            <a:endParaRPr lang="bn-IN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বিষয়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বিজ্ঞান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তারিখ: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০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১.১১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২০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২১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bn-BD" sz="36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085678D-DABE-4317-B45D-DAD774B943F5}"/>
              </a:ext>
            </a:extLst>
          </p:cNvPr>
          <p:cNvGrpSpPr/>
          <p:nvPr/>
        </p:nvGrpSpPr>
        <p:grpSpPr>
          <a:xfrm>
            <a:off x="5433439" y="1093603"/>
            <a:ext cx="1512627" cy="4670795"/>
            <a:chOff x="4453280" y="1835526"/>
            <a:chExt cx="2085975" cy="4285397"/>
          </a:xfrm>
        </p:grpSpPr>
        <p:grpSp>
          <p:nvGrpSpPr>
            <p:cNvPr id="7" name="Group 4">
              <a:extLst>
                <a:ext uri="{FF2B5EF4-FFF2-40B4-BE49-F238E27FC236}">
                  <a16:creationId xmlns="" xmlns:a16="http://schemas.microsoft.com/office/drawing/2014/main" id="{9EB76414-6302-411F-A409-0917F87ABC4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="" xmlns:a16="http://schemas.microsoft.com/office/drawing/2014/main" id="{2B634ABF-0D38-4CB4-A54E-ACB66C759F47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9E63C28F-8065-4CB2-9B04-841AE5616954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C8E37D15-2F34-4787-9CDA-E3D7D6E489E3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CDE0754-B487-4D9C-BE9A-CED529BF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13" name="Rectangle 1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loud 4"/>
          <p:cNvSpPr/>
          <p:nvPr/>
        </p:nvSpPr>
        <p:spPr>
          <a:xfrm>
            <a:off x="4285164" y="51466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895600"/>
            <a:ext cx="59436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X-Ray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আবিষ্কার করেন কে?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টিউবে ভোল্টেজ কত? 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২টি ব্যবহার বল।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0" y="333530"/>
            <a:ext cx="292338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2" t="7852" r="11231" b="14242"/>
          <a:stretch>
            <a:fillRect/>
          </a:stretch>
        </p:blipFill>
        <p:spPr>
          <a:xfrm>
            <a:off x="10515600" y="228600"/>
            <a:ext cx="1447800" cy="1347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057400"/>
            <a:ext cx="111252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১০ম শ্রেণির শিক্ষার্থী সুমন স্কুল থেকে বাসায় ফিরছিলেন। হঠাৎ গাড়ি দূর্ঘটনায়  পড়লে সে মাথায় আঘাত পেয়ে  অজ্ঞান হয়ে যান। সহপাঠীরা  তাকে ডাক্তারের কাছে নিয়ে গেলে ডাক্তার 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বলেন।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4724400"/>
            <a:ext cx="8458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সুমনকে ডাক্তার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বললেন কেন? ব্যাখ্যা কর।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543299" y="313763"/>
            <a:ext cx="11292681" cy="6261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9094" y="194876"/>
            <a:ext cx="550164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610" y="2400077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43350" y="30480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ছবিটিতে 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ede-my-health-cant-w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4" y="1023080"/>
            <a:ext cx="9551773" cy="44176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5791200"/>
            <a:ext cx="10896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ডাক্তার রোগীকে তার শরীরের কোন অংশের পরীক্ষার রিপোর্ট  বুঝিয়ে দিচ্ছেন।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143000"/>
            <a:ext cx="6172200" cy="4107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3350" y="30480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ছবিটিতে কী দেখতে 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791200"/>
            <a:ext cx="10896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একজন রোগীকে চিকিৎসার প্রয়োজনে আধুনিক যন্ত্র দিয়ে পরীক্ষা করে নিচ্ছে।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4519" y="219860"/>
            <a:ext cx="38862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আজ আমরা পড়ব--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9050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রোগ নির্ণয়ে ব্যবহৃত যন্ত্রপাতি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657600"/>
            <a:ext cx="44196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অধ্যায়ঃ       চতুর্দশ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পৃষ্ঠাঃ	      ২৯৭-৩০১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পাঠঃ	      ১৪.১.১—১৪.১.৩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4519" y="1134260"/>
            <a:ext cx="55626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3947319" y="228600"/>
            <a:ext cx="42672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শিখনফল</a:t>
            </a:r>
            <a:r>
              <a:rPr lang="bn-BD" sz="7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64960"/>
            <a:ext cx="5257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2667000"/>
            <a:ext cx="7726180" cy="609600"/>
            <a:chOff x="838200" y="2667000"/>
            <a:chExt cx="7726180" cy="609600"/>
          </a:xfrm>
        </p:grpSpPr>
        <p:grpSp>
          <p:nvGrpSpPr>
            <p:cNvPr id="10" name="Group 9"/>
            <p:cNvGrpSpPr/>
            <p:nvPr/>
          </p:nvGrpSpPr>
          <p:grpSpPr>
            <a:xfrm>
              <a:off x="838200" y="2667000"/>
              <a:ext cx="685800" cy="609600"/>
              <a:chOff x="6705600" y="2514600"/>
              <a:chExt cx="685800" cy="6096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705600" y="2514600"/>
                <a:ext cx="5334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0" y="2514600"/>
                <a:ext cx="5334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53980" y="2667000"/>
              <a:ext cx="7010400" cy="523220"/>
            </a:xfrm>
            <a:custGeom>
              <a:avLst/>
              <a:gdLst>
                <a:gd name="connsiteX0" fmla="*/ 0 w 7010400"/>
                <a:gd name="connsiteY0" fmla="*/ 0 h 523220"/>
                <a:gd name="connsiteX1" fmla="*/ 7010400 w 7010400"/>
                <a:gd name="connsiteY1" fmla="*/ 0 h 523220"/>
                <a:gd name="connsiteX2" fmla="*/ 7010400 w 7010400"/>
                <a:gd name="connsiteY2" fmla="*/ 523220 h 523220"/>
                <a:gd name="connsiteX3" fmla="*/ 0 w 7010400"/>
                <a:gd name="connsiteY3" fmla="*/ 523220 h 523220"/>
                <a:gd name="connsiteX4" fmla="*/ 0 w 7010400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23220">
                  <a:moveTo>
                    <a:pt x="0" y="0"/>
                  </a:moveTo>
                  <a:lnTo>
                    <a:pt x="7010400" y="0"/>
                  </a:lnTo>
                  <a:lnTo>
                    <a:pt x="7010400" y="523220"/>
                  </a:ln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 বিজ্ঞানে আধুনিক যন্ত্রপাতি গুলোর নাম জানতে পারবে;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3429000"/>
            <a:ext cx="685800" cy="609600"/>
            <a:chOff x="6705600" y="2514600"/>
            <a:chExt cx="685800" cy="609600"/>
          </a:xfrm>
        </p:grpSpPr>
        <p:sp>
          <p:nvSpPr>
            <p:cNvPr id="16" name="Oval 15"/>
            <p:cNvSpPr/>
            <p:nvPr/>
          </p:nvSpPr>
          <p:spPr>
            <a:xfrm>
              <a:off x="6705600" y="25146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858000" y="25146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0" y="3429000"/>
            <a:ext cx="7437620" cy="523220"/>
          </a:xfrm>
          <a:custGeom>
            <a:avLst/>
            <a:gdLst>
              <a:gd name="connsiteX0" fmla="*/ 0 w 7010400"/>
              <a:gd name="connsiteY0" fmla="*/ 0 h 523220"/>
              <a:gd name="connsiteX1" fmla="*/ 7010400 w 7010400"/>
              <a:gd name="connsiteY1" fmla="*/ 0 h 523220"/>
              <a:gd name="connsiteX2" fmla="*/ 7010400 w 7010400"/>
              <a:gd name="connsiteY2" fmla="*/ 523220 h 523220"/>
              <a:gd name="connsiteX3" fmla="*/ 0 w 7010400"/>
              <a:gd name="connsiteY3" fmla="*/ 523220 h 523220"/>
              <a:gd name="connsiteX4" fmla="*/ 0 w 701040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0" h="523220">
                <a:moveTo>
                  <a:pt x="0" y="0"/>
                </a:moveTo>
                <a:lnTo>
                  <a:pt x="7010400" y="0"/>
                </a:lnTo>
                <a:lnTo>
                  <a:pt x="7010400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চিকিৎসায় আধুনিক যন্ত্রপাতি সম্পর্কে ধারনা ব্যাখ্যা করতে পারবে;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4191000"/>
            <a:ext cx="8001000" cy="609600"/>
            <a:chOff x="838200" y="2667000"/>
            <a:chExt cx="8001000" cy="609600"/>
          </a:xfrm>
        </p:grpSpPr>
        <p:grpSp>
          <p:nvGrpSpPr>
            <p:cNvPr id="19" name="Group 18"/>
            <p:cNvGrpSpPr/>
            <p:nvPr/>
          </p:nvGrpSpPr>
          <p:grpSpPr>
            <a:xfrm>
              <a:off x="838200" y="2667000"/>
              <a:ext cx="685800" cy="609600"/>
              <a:chOff x="6705600" y="2514600"/>
              <a:chExt cx="685800" cy="6096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705600" y="2514600"/>
                <a:ext cx="5334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0" y="2514600"/>
                <a:ext cx="5334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53980" y="2667000"/>
              <a:ext cx="7285220" cy="523220"/>
            </a:xfrm>
            <a:custGeom>
              <a:avLst/>
              <a:gdLst>
                <a:gd name="connsiteX0" fmla="*/ 0 w 7010400"/>
                <a:gd name="connsiteY0" fmla="*/ 0 h 523220"/>
                <a:gd name="connsiteX1" fmla="*/ 7010400 w 7010400"/>
                <a:gd name="connsiteY1" fmla="*/ 0 h 523220"/>
                <a:gd name="connsiteX2" fmla="*/ 7010400 w 7010400"/>
                <a:gd name="connsiteY2" fmla="*/ 523220 h 523220"/>
                <a:gd name="connsiteX3" fmla="*/ 0 w 7010400"/>
                <a:gd name="connsiteY3" fmla="*/ 523220 h 523220"/>
                <a:gd name="connsiteX4" fmla="*/ 0 w 7010400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23220">
                  <a:moveTo>
                    <a:pt x="0" y="0"/>
                  </a:moveTo>
                  <a:lnTo>
                    <a:pt x="7010400" y="0"/>
                  </a:lnTo>
                  <a:lnTo>
                    <a:pt x="7010400" y="523220"/>
                  </a:ln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চিকিৎসায় আধুনিক যন্ত্রপাতি গুলোর ব্যবহার বর্ণনা করতে  পারবে;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8200" y="4953000"/>
            <a:ext cx="685800" cy="609600"/>
            <a:chOff x="6705600" y="2514600"/>
            <a:chExt cx="685800" cy="609600"/>
          </a:xfrm>
        </p:grpSpPr>
        <p:sp>
          <p:nvSpPr>
            <p:cNvPr id="26" name="Oval 25"/>
            <p:cNvSpPr/>
            <p:nvPr/>
          </p:nvSpPr>
          <p:spPr>
            <a:xfrm>
              <a:off x="6705600" y="25146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8000" y="25146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53980" y="4953000"/>
            <a:ext cx="9571220" cy="523220"/>
          </a:xfrm>
          <a:custGeom>
            <a:avLst/>
            <a:gdLst>
              <a:gd name="connsiteX0" fmla="*/ 0 w 7010400"/>
              <a:gd name="connsiteY0" fmla="*/ 0 h 523220"/>
              <a:gd name="connsiteX1" fmla="*/ 7010400 w 7010400"/>
              <a:gd name="connsiteY1" fmla="*/ 0 h 523220"/>
              <a:gd name="connsiteX2" fmla="*/ 7010400 w 7010400"/>
              <a:gd name="connsiteY2" fmla="*/ 523220 h 523220"/>
              <a:gd name="connsiteX3" fmla="*/ 0 w 7010400"/>
              <a:gd name="connsiteY3" fmla="*/ 523220 h 523220"/>
              <a:gd name="connsiteX4" fmla="*/ 0 w 701040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0" h="523220">
                <a:moveTo>
                  <a:pt x="0" y="0"/>
                </a:moveTo>
                <a:lnTo>
                  <a:pt x="7010400" y="0"/>
                </a:lnTo>
                <a:lnTo>
                  <a:pt x="7010400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চিকিৎসা বিজ্ঞানে আধুনিক যন্ত্রপাতি গুলোর ব্যবহারের সৃষ্ট সমস্যা চিহ্নিত করতে পারবে;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307209" y="319790"/>
            <a:ext cx="2693230" cy="1476530"/>
          </a:xfrm>
          <a:prstGeom prst="cloudCallout">
            <a:avLst>
              <a:gd name="adj1" fmla="val 77342"/>
              <a:gd name="adj2" fmla="val 41678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গুলোর দিকে লক্ষ কর---- </a:t>
            </a:r>
          </a:p>
        </p:txBody>
      </p:sp>
      <p:pic>
        <p:nvPicPr>
          <p:cNvPr id="12" name="Picture 11" descr="hqdefault.jpg"/>
          <p:cNvPicPr>
            <a:picLocks noChangeAspect="1"/>
          </p:cNvPicPr>
          <p:nvPr/>
        </p:nvPicPr>
        <p:blipFill>
          <a:blip r:embed="rId2"/>
          <a:srcRect t="12222" b="12222"/>
          <a:stretch>
            <a:fillRect/>
          </a:stretch>
        </p:blipFill>
        <p:spPr>
          <a:xfrm>
            <a:off x="609600" y="2215937"/>
            <a:ext cx="5109882" cy="2895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905000" y="5638800"/>
            <a:ext cx="3048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X-Ray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8220" y="5638800"/>
            <a:ext cx="518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igure-1-The-Ultrasonography-Machine-The-system-offers-many-diagnostic-possibilit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09800"/>
            <a:ext cx="5105400" cy="290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07209" y="319790"/>
            <a:ext cx="2693230" cy="1476530"/>
          </a:xfrm>
          <a:prstGeom prst="cloudCallout">
            <a:avLst>
              <a:gd name="adj1" fmla="val 77342"/>
              <a:gd name="adj2" fmla="val 41678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গুলোর দিকে লক্ষ কর----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638800"/>
            <a:ext cx="3429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5029200" cy="333457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20684"/>
            <a:ext cx="5029200" cy="330321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467600" y="5638800"/>
            <a:ext cx="3429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MRI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0" y="104930"/>
            <a:ext cx="12192000" cy="6629400"/>
            <a:chOff x="62460" y="104930"/>
            <a:chExt cx="12192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2460" y="104930"/>
              <a:ext cx="12192000" cy="66294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880" y="202370"/>
              <a:ext cx="11969650" cy="6400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D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5105400" cy="29267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loud Callout 6"/>
          <p:cNvSpPr/>
          <p:nvPr/>
        </p:nvSpPr>
        <p:spPr>
          <a:xfrm>
            <a:off x="307209" y="319790"/>
            <a:ext cx="2693230" cy="1476530"/>
          </a:xfrm>
          <a:prstGeom prst="cloudCallout">
            <a:avLst>
              <a:gd name="adj1" fmla="val 77342"/>
              <a:gd name="adj2" fmla="val 41678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গুলোর দিকে লক্ষ কর----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562600"/>
            <a:ext cx="3429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ECG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50px-Herzkatheterlabor_moder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09800"/>
            <a:ext cx="5105400" cy="29774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162800" y="5638800"/>
            <a:ext cx="43434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Angiography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588</Words>
  <Application>Microsoft Office PowerPoint</Application>
  <PresentationFormat>Custom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87</cp:revision>
  <dcterms:created xsi:type="dcterms:W3CDTF">2006-08-16T00:00:00Z</dcterms:created>
  <dcterms:modified xsi:type="dcterms:W3CDTF">2021-11-05T09:27:57Z</dcterms:modified>
</cp:coreProperties>
</file>