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65" r:id="rId5"/>
    <p:sldId id="273" r:id="rId6"/>
    <p:sldId id="266" r:id="rId7"/>
    <p:sldId id="271" r:id="rId8"/>
    <p:sldId id="267" r:id="rId9"/>
    <p:sldId id="268" r:id="rId10"/>
    <p:sldId id="269" r:id="rId11"/>
    <p:sldId id="270" r:id="rId12"/>
    <p:sldId id="260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FBF95-6584-4A2F-A1D7-4DDCF4BE6F5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A4012C-D6A6-4948-BBE8-200361869ECD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মৌসুমি</a:t>
          </a:r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>
              <a:latin typeface="NikoshBAN" panose="02000000000000000000" pitchFamily="2" charset="0"/>
              <a:cs typeface="NikoshBAN" panose="02000000000000000000" pitchFamily="2" charset="0"/>
            </a:rPr>
            <a:t>ফল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511CA3-DF7C-4D8D-8D87-1017748676A2}" type="parTrans" cxnId="{67506CFF-2FFD-4D97-B1A5-B53C606F5684}">
      <dgm:prSet/>
      <dgm:spPr/>
      <dgm:t>
        <a:bodyPr/>
        <a:lstStyle/>
        <a:p>
          <a:endParaRPr lang="en-US"/>
        </a:p>
      </dgm:t>
    </dgm:pt>
    <dgm:pt modelId="{F1B42443-67AF-49E5-A231-CE51252F29C7}" type="sibTrans" cxnId="{67506CFF-2FFD-4D97-B1A5-B53C606F5684}">
      <dgm:prSet/>
      <dgm:spPr/>
      <dgm:t>
        <a:bodyPr/>
        <a:lstStyle/>
        <a:p>
          <a:endParaRPr lang="en-US"/>
        </a:p>
      </dgm:t>
    </dgm:pt>
    <dgm:pt modelId="{229991F6-B989-49C9-B64E-0A5681F08EFF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শীতকালীন</a:t>
          </a:r>
          <a:endParaRPr lang="en-US" sz="4000" dirty="0"/>
        </a:p>
      </dgm:t>
    </dgm:pt>
    <dgm:pt modelId="{4C885401-DF32-4A7A-B7F3-F066C618AA3E}" type="parTrans" cxnId="{1D1424E8-86FB-4484-9122-7B33F963EF41}">
      <dgm:prSet/>
      <dgm:spPr/>
      <dgm:t>
        <a:bodyPr/>
        <a:lstStyle/>
        <a:p>
          <a:endParaRPr lang="en-US"/>
        </a:p>
      </dgm:t>
    </dgm:pt>
    <dgm:pt modelId="{F60237BE-2C10-4E27-9D6D-1B835AB73D45}" type="sibTrans" cxnId="{1D1424E8-86FB-4484-9122-7B33F963EF41}">
      <dgm:prSet/>
      <dgm:spPr/>
      <dgm:t>
        <a:bodyPr/>
        <a:lstStyle/>
        <a:p>
          <a:endParaRPr lang="en-US"/>
        </a:p>
      </dgm:t>
    </dgm:pt>
    <dgm:pt modelId="{023F1629-E118-4DED-9A59-D2B31DEDAB4B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</a:t>
          </a:r>
          <a:endParaRPr lang="en-US" dirty="0"/>
        </a:p>
      </dgm:t>
    </dgm:pt>
    <dgm:pt modelId="{E231BB8A-19E4-49C2-AF01-45864F4EF353}" type="parTrans" cxnId="{A33F0197-9D1A-49C2-962A-729991D98F40}">
      <dgm:prSet/>
      <dgm:spPr/>
      <dgm:t>
        <a:bodyPr/>
        <a:lstStyle/>
        <a:p>
          <a:endParaRPr lang="en-US"/>
        </a:p>
      </dgm:t>
    </dgm:pt>
    <dgm:pt modelId="{42443153-BEF2-4913-9783-6A0F089438E0}" type="sibTrans" cxnId="{A33F0197-9D1A-49C2-962A-729991D98F40}">
      <dgm:prSet/>
      <dgm:spPr/>
      <dgm:t>
        <a:bodyPr/>
        <a:lstStyle/>
        <a:p>
          <a:endParaRPr lang="en-US"/>
        </a:p>
      </dgm:t>
    </dgm:pt>
    <dgm:pt modelId="{403D42DD-CBCE-468F-B371-E224D51D693D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বারোমাসি</a:t>
          </a:r>
          <a:endParaRPr lang="en-US" dirty="0"/>
        </a:p>
      </dgm:t>
    </dgm:pt>
    <dgm:pt modelId="{D47B8A53-4649-48B4-AA13-69FA3C50D76A}" type="parTrans" cxnId="{69FB9ADD-CE9F-4535-AF4A-55A171593A96}">
      <dgm:prSet/>
      <dgm:spPr/>
      <dgm:t>
        <a:bodyPr/>
        <a:lstStyle/>
        <a:p>
          <a:endParaRPr lang="en-US"/>
        </a:p>
      </dgm:t>
    </dgm:pt>
    <dgm:pt modelId="{D59EA0C1-B8E2-4A2A-B8CF-E781EC0060C8}" type="sibTrans" cxnId="{69FB9ADD-CE9F-4535-AF4A-55A171593A96}">
      <dgm:prSet/>
      <dgm:spPr/>
      <dgm:t>
        <a:bodyPr/>
        <a:lstStyle/>
        <a:p>
          <a:endParaRPr lang="en-US"/>
        </a:p>
      </dgm:t>
    </dgm:pt>
    <dgm:pt modelId="{92E556C6-4338-4A23-93B4-772CCA5AE8AE}" type="pres">
      <dgm:prSet presAssocID="{E55FBF95-6584-4A2F-A1D7-4DDCF4BE6F5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FD3B5C-6126-4752-83CD-1F2610BFCA38}" type="pres">
      <dgm:prSet presAssocID="{FFA4012C-D6A6-4948-BBE8-200361869ECD}" presName="centerShape" presStyleLbl="node0" presStyleIdx="0" presStyleCnt="1" custScaleX="190273"/>
      <dgm:spPr/>
    </dgm:pt>
    <dgm:pt modelId="{A4CA3EA8-53DB-464F-90EA-32582898A008}" type="pres">
      <dgm:prSet presAssocID="{E231BB8A-19E4-49C2-AF01-45864F4EF353}" presName="parTrans" presStyleLbl="bgSibTrans2D1" presStyleIdx="0" presStyleCnt="3"/>
      <dgm:spPr/>
    </dgm:pt>
    <dgm:pt modelId="{CBC56D8A-FE1E-4696-81F0-EE5D2E9FEDE0}" type="pres">
      <dgm:prSet presAssocID="{023F1629-E118-4DED-9A59-D2B31DEDAB4B}" presName="node" presStyleLbl="node1" presStyleIdx="0" presStyleCnt="3">
        <dgm:presLayoutVars>
          <dgm:bulletEnabled val="1"/>
        </dgm:presLayoutVars>
      </dgm:prSet>
      <dgm:spPr/>
    </dgm:pt>
    <dgm:pt modelId="{8620CA45-758B-486E-9E86-59555AABE796}" type="pres">
      <dgm:prSet presAssocID="{4C885401-DF32-4A7A-B7F3-F066C618AA3E}" presName="parTrans" presStyleLbl="bgSibTrans2D1" presStyleIdx="1" presStyleCnt="3"/>
      <dgm:spPr/>
    </dgm:pt>
    <dgm:pt modelId="{2F5181D6-74FB-42D0-B10A-5884A7FFC894}" type="pres">
      <dgm:prSet presAssocID="{229991F6-B989-49C9-B64E-0A5681F08EFF}" presName="node" presStyleLbl="node1" presStyleIdx="1" presStyleCnt="3" custScaleX="141068">
        <dgm:presLayoutVars>
          <dgm:bulletEnabled val="1"/>
        </dgm:presLayoutVars>
      </dgm:prSet>
      <dgm:spPr/>
    </dgm:pt>
    <dgm:pt modelId="{0DAE3DD3-56AE-448A-B36E-5DF1AFA0E3B1}" type="pres">
      <dgm:prSet presAssocID="{D47B8A53-4649-48B4-AA13-69FA3C50D76A}" presName="parTrans" presStyleLbl="bgSibTrans2D1" presStyleIdx="2" presStyleCnt="3"/>
      <dgm:spPr/>
    </dgm:pt>
    <dgm:pt modelId="{8795A442-09D1-4461-AB0A-F831E92F4334}" type="pres">
      <dgm:prSet presAssocID="{403D42DD-CBCE-468F-B371-E224D51D693D}" presName="node" presStyleLbl="node1" presStyleIdx="2" presStyleCnt="3">
        <dgm:presLayoutVars>
          <dgm:bulletEnabled val="1"/>
        </dgm:presLayoutVars>
      </dgm:prSet>
      <dgm:spPr/>
    </dgm:pt>
  </dgm:ptLst>
  <dgm:cxnLst>
    <dgm:cxn modelId="{169B5A0D-33FE-4F48-A586-CB8B7B0BB484}" type="presOf" srcId="{D47B8A53-4649-48B4-AA13-69FA3C50D76A}" destId="{0DAE3DD3-56AE-448A-B36E-5DF1AFA0E3B1}" srcOrd="0" destOrd="0" presId="urn:microsoft.com/office/officeart/2005/8/layout/radial4"/>
    <dgm:cxn modelId="{6651F93D-C4E9-49DA-AB00-8C31EB7FF8F0}" type="presOf" srcId="{E231BB8A-19E4-49C2-AF01-45864F4EF353}" destId="{A4CA3EA8-53DB-464F-90EA-32582898A008}" srcOrd="0" destOrd="0" presId="urn:microsoft.com/office/officeart/2005/8/layout/radial4"/>
    <dgm:cxn modelId="{43CA9366-F584-455D-A56D-0E3D0EF1B18B}" type="presOf" srcId="{403D42DD-CBCE-468F-B371-E224D51D693D}" destId="{8795A442-09D1-4461-AB0A-F831E92F4334}" srcOrd="0" destOrd="0" presId="urn:microsoft.com/office/officeart/2005/8/layout/radial4"/>
    <dgm:cxn modelId="{6BE13E48-24C7-4D34-9FF1-E397AA20AE41}" type="presOf" srcId="{4C885401-DF32-4A7A-B7F3-F066C618AA3E}" destId="{8620CA45-758B-486E-9E86-59555AABE796}" srcOrd="0" destOrd="0" presId="urn:microsoft.com/office/officeart/2005/8/layout/radial4"/>
    <dgm:cxn modelId="{2C83A572-62F2-4D85-BD94-8038A9FFE3E6}" type="presOf" srcId="{229991F6-B989-49C9-B64E-0A5681F08EFF}" destId="{2F5181D6-74FB-42D0-B10A-5884A7FFC894}" srcOrd="0" destOrd="0" presId="urn:microsoft.com/office/officeart/2005/8/layout/radial4"/>
    <dgm:cxn modelId="{A33F0197-9D1A-49C2-962A-729991D98F40}" srcId="{FFA4012C-D6A6-4948-BBE8-200361869ECD}" destId="{023F1629-E118-4DED-9A59-D2B31DEDAB4B}" srcOrd="0" destOrd="0" parTransId="{E231BB8A-19E4-49C2-AF01-45864F4EF353}" sibTransId="{42443153-BEF2-4913-9783-6A0F089438E0}"/>
    <dgm:cxn modelId="{0EB730BB-2059-4350-AC88-C445014794D2}" type="presOf" srcId="{FFA4012C-D6A6-4948-BBE8-200361869ECD}" destId="{97FD3B5C-6126-4752-83CD-1F2610BFCA38}" srcOrd="0" destOrd="0" presId="urn:microsoft.com/office/officeart/2005/8/layout/radial4"/>
    <dgm:cxn modelId="{67B425C9-FF8A-43F5-A2CB-8F825A727DE4}" type="presOf" srcId="{023F1629-E118-4DED-9A59-D2B31DEDAB4B}" destId="{CBC56D8A-FE1E-4696-81F0-EE5D2E9FEDE0}" srcOrd="0" destOrd="0" presId="urn:microsoft.com/office/officeart/2005/8/layout/radial4"/>
    <dgm:cxn modelId="{69FB9ADD-CE9F-4535-AF4A-55A171593A96}" srcId="{FFA4012C-D6A6-4948-BBE8-200361869ECD}" destId="{403D42DD-CBCE-468F-B371-E224D51D693D}" srcOrd="2" destOrd="0" parTransId="{D47B8A53-4649-48B4-AA13-69FA3C50D76A}" sibTransId="{D59EA0C1-B8E2-4A2A-B8CF-E781EC0060C8}"/>
    <dgm:cxn modelId="{1D1424E8-86FB-4484-9122-7B33F963EF41}" srcId="{FFA4012C-D6A6-4948-BBE8-200361869ECD}" destId="{229991F6-B989-49C9-B64E-0A5681F08EFF}" srcOrd="1" destOrd="0" parTransId="{4C885401-DF32-4A7A-B7F3-F066C618AA3E}" sibTransId="{F60237BE-2C10-4E27-9D6D-1B835AB73D45}"/>
    <dgm:cxn modelId="{27C565F6-0F36-45E0-A5D5-3AEA4C8E095D}" type="presOf" srcId="{E55FBF95-6584-4A2F-A1D7-4DDCF4BE6F51}" destId="{92E556C6-4338-4A23-93B4-772CCA5AE8AE}" srcOrd="0" destOrd="0" presId="urn:microsoft.com/office/officeart/2005/8/layout/radial4"/>
    <dgm:cxn modelId="{67506CFF-2FFD-4D97-B1A5-B53C606F5684}" srcId="{E55FBF95-6584-4A2F-A1D7-4DDCF4BE6F51}" destId="{FFA4012C-D6A6-4948-BBE8-200361869ECD}" srcOrd="0" destOrd="0" parTransId="{D4511CA3-DF7C-4D8D-8D87-1017748676A2}" sibTransId="{F1B42443-67AF-49E5-A231-CE51252F29C7}"/>
    <dgm:cxn modelId="{B4A3AFF7-48EE-49B0-A660-F1DAEEFA6DA8}" type="presParOf" srcId="{92E556C6-4338-4A23-93B4-772CCA5AE8AE}" destId="{97FD3B5C-6126-4752-83CD-1F2610BFCA38}" srcOrd="0" destOrd="0" presId="urn:microsoft.com/office/officeart/2005/8/layout/radial4"/>
    <dgm:cxn modelId="{2955EB1E-1233-4797-AC87-9AA54C0C1E53}" type="presParOf" srcId="{92E556C6-4338-4A23-93B4-772CCA5AE8AE}" destId="{A4CA3EA8-53DB-464F-90EA-32582898A008}" srcOrd="1" destOrd="0" presId="urn:microsoft.com/office/officeart/2005/8/layout/radial4"/>
    <dgm:cxn modelId="{712569C1-5D86-442B-99B2-8844036DA0D5}" type="presParOf" srcId="{92E556C6-4338-4A23-93B4-772CCA5AE8AE}" destId="{CBC56D8A-FE1E-4696-81F0-EE5D2E9FEDE0}" srcOrd="2" destOrd="0" presId="urn:microsoft.com/office/officeart/2005/8/layout/radial4"/>
    <dgm:cxn modelId="{E898D6D3-7D41-486B-AEF4-C59B3F337153}" type="presParOf" srcId="{92E556C6-4338-4A23-93B4-772CCA5AE8AE}" destId="{8620CA45-758B-486E-9E86-59555AABE796}" srcOrd="3" destOrd="0" presId="urn:microsoft.com/office/officeart/2005/8/layout/radial4"/>
    <dgm:cxn modelId="{4BE0912F-2D08-4DAC-B5FE-055FD2910462}" type="presParOf" srcId="{92E556C6-4338-4A23-93B4-772CCA5AE8AE}" destId="{2F5181D6-74FB-42D0-B10A-5884A7FFC894}" srcOrd="4" destOrd="0" presId="urn:microsoft.com/office/officeart/2005/8/layout/radial4"/>
    <dgm:cxn modelId="{E2E946D9-44C4-4B9E-AA3A-81AD3D20B0E2}" type="presParOf" srcId="{92E556C6-4338-4A23-93B4-772CCA5AE8AE}" destId="{0DAE3DD3-56AE-448A-B36E-5DF1AFA0E3B1}" srcOrd="5" destOrd="0" presId="urn:microsoft.com/office/officeart/2005/8/layout/radial4"/>
    <dgm:cxn modelId="{5FBFC32C-45AA-4418-AC9D-D91C6AFAE073}" type="presParOf" srcId="{92E556C6-4338-4A23-93B4-772CCA5AE8AE}" destId="{8795A442-09D1-4461-AB0A-F831E92F4334}" srcOrd="6" destOrd="0" presId="urn:microsoft.com/office/officeart/2005/8/layout/radial4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D3B5C-6126-4752-83CD-1F2610BFCA38}">
      <dsp:nvSpPr>
        <dsp:cNvPr id="0" name=""/>
        <dsp:cNvSpPr/>
      </dsp:nvSpPr>
      <dsp:spPr>
        <a:xfrm>
          <a:off x="1799770" y="3036805"/>
          <a:ext cx="4528459" cy="2379980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মৌসুমি</a:t>
          </a:r>
          <a:r>
            <a:rPr lang="en-US" sz="4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ফল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2947" y="3385345"/>
        <a:ext cx="3202105" cy="1682900"/>
      </dsp:txXfrm>
    </dsp:sp>
    <dsp:sp modelId="{A4CA3EA8-53DB-464F-90EA-32582898A008}">
      <dsp:nvSpPr>
        <dsp:cNvPr id="0" name=""/>
        <dsp:cNvSpPr/>
      </dsp:nvSpPr>
      <dsp:spPr>
        <a:xfrm rot="12900000">
          <a:off x="1202034" y="2433294"/>
          <a:ext cx="1569866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56D8A-FE1E-4696-81F0-EE5D2E9FEDE0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</a:t>
          </a:r>
          <a:endParaRPr lang="en-US" sz="4900" kern="1200" dirty="0"/>
        </a:p>
      </dsp:txBody>
      <dsp:txXfrm>
        <a:off x="266475" y="1470807"/>
        <a:ext cx="2155027" cy="1702830"/>
      </dsp:txXfrm>
    </dsp:sp>
    <dsp:sp modelId="{8620CA45-758B-486E-9E86-59555AABE796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181D6-74FB-42D0-B10A-5884A7FFC894}">
      <dsp:nvSpPr>
        <dsp:cNvPr id="0" name=""/>
        <dsp:cNvSpPr/>
      </dsp:nvSpPr>
      <dsp:spPr>
        <a:xfrm>
          <a:off x="2469239" y="1881"/>
          <a:ext cx="3189520" cy="180878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শীতকালীন</a:t>
          </a:r>
          <a:endParaRPr lang="en-US" sz="4000" kern="1200" dirty="0"/>
        </a:p>
      </dsp:txBody>
      <dsp:txXfrm>
        <a:off x="2522216" y="54858"/>
        <a:ext cx="3083566" cy="1702830"/>
      </dsp:txXfrm>
    </dsp:sp>
    <dsp:sp modelId="{0DAE3DD3-56AE-448A-B36E-5DF1AFA0E3B1}">
      <dsp:nvSpPr>
        <dsp:cNvPr id="0" name=""/>
        <dsp:cNvSpPr/>
      </dsp:nvSpPr>
      <dsp:spPr>
        <a:xfrm rot="19500000">
          <a:off x="5356098" y="2433294"/>
          <a:ext cx="1569866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5A442-09D1-4461-AB0A-F831E92F4334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>
              <a:latin typeface="NikoshBAN" panose="02000000000000000000" pitchFamily="2" charset="0"/>
              <a:cs typeface="NikoshBAN" panose="02000000000000000000" pitchFamily="2" charset="0"/>
            </a:rPr>
            <a:t>বারোমাসি</a:t>
          </a:r>
          <a:endParaRPr lang="en-US" sz="4900" kern="1200" dirty="0"/>
        </a:p>
      </dsp:txBody>
      <dsp:txXfrm>
        <a:off x="5706497" y="1470807"/>
        <a:ext cx="2155027" cy="170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AB5A-E5F0-4180-A3EA-C7923EABD4D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5CC0-F857-4788-A896-72F9A40C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1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AB5A-E5F0-4180-A3EA-C7923EABD4D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5CC0-F857-4788-A896-72F9A40C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7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AB5A-E5F0-4180-A3EA-C7923EABD4D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5CC0-F857-4788-A896-72F9A40C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AB5A-E5F0-4180-A3EA-C7923EABD4D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5CC0-F857-4788-A896-72F9A40C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0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AB5A-E5F0-4180-A3EA-C7923EABD4D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5CC0-F857-4788-A896-72F9A40C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AB5A-E5F0-4180-A3EA-C7923EABD4D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5CC0-F857-4788-A896-72F9A40C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AB5A-E5F0-4180-A3EA-C7923EABD4D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5CC0-F857-4788-A896-72F9A40C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2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AB5A-E5F0-4180-A3EA-C7923EABD4D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5CC0-F857-4788-A896-72F9A40C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6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AB5A-E5F0-4180-A3EA-C7923EABD4D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5CC0-F857-4788-A896-72F9A40C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5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AB5A-E5F0-4180-A3EA-C7923EABD4D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5CC0-F857-4788-A896-72F9A40C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6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AB5A-E5F0-4180-A3EA-C7923EABD4D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5CC0-F857-4788-A896-72F9A40C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4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BAB5A-E5F0-4180-A3EA-C7923EABD4D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55CC0-F857-4788-A896-72F9A40C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" y="44068"/>
            <a:ext cx="12037759" cy="6813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652676" y="432331"/>
            <a:ext cx="8516038" cy="147626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2084"/>
              </a:avLst>
            </a:prstTxWarp>
            <a:spAutoFit/>
          </a:bodyPr>
          <a:lstStyle/>
          <a:p>
            <a:r>
              <a: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2" y="1077414"/>
            <a:ext cx="3211849" cy="21187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50" y="1077412"/>
            <a:ext cx="3108318" cy="2118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58" y="1077412"/>
            <a:ext cx="3234623" cy="21187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3" y="3871135"/>
            <a:ext cx="3235389" cy="21178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50" y="3860959"/>
            <a:ext cx="3166588" cy="21178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76" y="3860959"/>
            <a:ext cx="3303011" cy="21178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95212" y="27927"/>
            <a:ext cx="3721993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2434" y="3196195"/>
            <a:ext cx="19447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বাতাবি লেবু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7914" y="3196195"/>
            <a:ext cx="1661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50059" y="3196195"/>
            <a:ext cx="143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0316" y="6176750"/>
            <a:ext cx="16742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37914" y="6145883"/>
            <a:ext cx="1661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82634" y="6105006"/>
            <a:ext cx="1455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ছফেদা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0503547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0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FD3B5C-6126-4752-83CD-1F2610BFC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7FD3B5C-6126-4752-83CD-1F2610BFC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7FD3B5C-6126-4752-83CD-1F2610BFC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CA3EA8-53DB-464F-90EA-32582898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A4CA3EA8-53DB-464F-90EA-32582898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4CA3EA8-53DB-464F-90EA-32582898A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C56D8A-FE1E-4696-81F0-EE5D2E9FE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CBC56D8A-FE1E-4696-81F0-EE5D2E9FE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CBC56D8A-FE1E-4696-81F0-EE5D2E9FE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0CA45-758B-486E-9E86-59555AABE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620CA45-758B-486E-9E86-59555AABE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620CA45-758B-486E-9E86-59555AABE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5181D6-74FB-42D0-B10A-5884A7FFC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F5181D6-74FB-42D0-B10A-5884A7FFC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F5181D6-74FB-42D0-B10A-5884A7FFC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AE3DD3-56AE-448A-B36E-5DF1AFA0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0DAE3DD3-56AE-448A-B36E-5DF1AFA0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0DAE3DD3-56AE-448A-B36E-5DF1AFA0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95A442-09D1-4461-AB0A-F831E92F4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795A442-09D1-4461-AB0A-F831E92F4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795A442-09D1-4461-AB0A-F831E92F4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234" y="520584"/>
            <a:ext cx="394138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4813" y="2404618"/>
            <a:ext cx="8565931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 ও 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4813" y="3449708"/>
            <a:ext cx="8565930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 ও 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4813" y="4506466"/>
            <a:ext cx="856593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 ও ৬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654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71104"/>
              </p:ext>
            </p:extLst>
          </p:nvPr>
        </p:nvGraphicFramePr>
        <p:xfrm>
          <a:off x="1876400" y="1349188"/>
          <a:ext cx="7980294" cy="588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0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0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932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70C0"/>
                          </a:solidFill>
                        </a:rPr>
                        <a:t>মৌসুমি</a:t>
                      </a:r>
                      <a:r>
                        <a:rPr lang="en-US" sz="40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0070C0"/>
                          </a:solidFill>
                        </a:rPr>
                        <a:t>ফল</a:t>
                      </a:r>
                      <a:endParaRPr lang="en-US" sz="4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703">
                <a:tc>
                  <a:txBody>
                    <a:bodyPr/>
                    <a:lstStyle/>
                    <a:p>
                      <a:r>
                        <a:rPr lang="en-US" sz="3200" dirty="0" err="1"/>
                        <a:t>গ্রীষ্মকালীন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ফল</a:t>
                      </a:r>
                      <a:endParaRPr lang="en-US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শীতকালীন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ফল</a:t>
                      </a:r>
                      <a:endParaRPr lang="en-US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বারোমাসি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ফল</a:t>
                      </a:r>
                      <a:endParaRPr lang="en-US" sz="3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776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লিচু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লেবু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আমড়া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পেয়ারা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কাঁঠাল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আনারস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তরমুজ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জামরুল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আতা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জলপাই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কমলা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কুল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খেজুর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চালতা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আতা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পেঁপে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নারিকেল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কলা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ছবেদা</a:t>
                      </a:r>
                      <a:endParaRPr lang="en-US" sz="2400" dirty="0"/>
                    </a:p>
                    <a:p>
                      <a:r>
                        <a:rPr lang="en-US" sz="2400" dirty="0" err="1"/>
                        <a:t>বেল</a:t>
                      </a:r>
                      <a:endParaRPr lang="en-US" sz="2400" dirty="0"/>
                    </a:p>
                    <a:p>
                      <a:r>
                        <a:rPr lang="en-US" sz="2400" b="0" dirty="0" err="1"/>
                        <a:t>পেয়ারা</a:t>
                      </a:r>
                      <a:endParaRPr lang="en-US" sz="2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15890" y="114300"/>
            <a:ext cx="10293724" cy="104644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</a:rPr>
              <a:t>মৌসুমি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ফলের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একটি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তালিকা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দেওয়া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হলোঃ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11" y="2466703"/>
            <a:ext cx="10711543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৩৯ ও ৪০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10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604" y="224307"/>
            <a:ext cx="5222455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7564" y="1591480"/>
            <a:ext cx="8382000" cy="36009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১)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১)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১)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70" b="2160"/>
          <a:stretch/>
        </p:blipFill>
        <p:spPr>
          <a:xfrm>
            <a:off x="2761044" y="903537"/>
            <a:ext cx="6926972" cy="40548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503364" y="5365214"/>
            <a:ext cx="5442332" cy="1134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276" y="3186365"/>
            <a:ext cx="4982307" cy="4587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রুমানা আফরোজ।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ব্যাংক স্টাফ কোয়াটার্স সরঃপ্রাঃ বিদ্যালয় খুলনা সদর,খুলনা।</a:t>
            </a:r>
          </a:p>
          <a:p>
            <a:pPr algn="ctr"/>
            <a:endParaRPr lang="bn-IN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22585" y="339968"/>
            <a:ext cx="7655168" cy="1078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Cross 6"/>
          <p:cNvSpPr/>
          <p:nvPr/>
        </p:nvSpPr>
        <p:spPr>
          <a:xfrm>
            <a:off x="5251938" y="1570892"/>
            <a:ext cx="1395047" cy="5193322"/>
          </a:xfrm>
          <a:prstGeom prst="pl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57" l="0" r="981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89" y="1570892"/>
            <a:ext cx="1218543" cy="536074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1" cy="6847927"/>
          </a:xfrm>
          <a:prstGeom prst="frame">
            <a:avLst>
              <a:gd name="adj1" fmla="val 1968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75" y="579549"/>
            <a:ext cx="2730321" cy="2949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43" y="1570893"/>
            <a:ext cx="3637192" cy="45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8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2516" y="517971"/>
            <a:ext cx="3944038" cy="215443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5457" y="2239246"/>
            <a:ext cx="9897742" cy="19389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৮.৩.১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মৌসূমী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৮.৩.২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মৌসূমি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৮.৩.৩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15" y="507198"/>
            <a:ext cx="9199084" cy="4915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13687"/>
            <a:ext cx="12192001" cy="6847927"/>
          </a:xfrm>
          <a:prstGeom prst="frame">
            <a:avLst>
              <a:gd name="adj1" fmla="val 1968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1544" y="6291484"/>
            <a:ext cx="491972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রকম ফল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761" y="5834284"/>
            <a:ext cx="6671256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ছবিতে তোমরা কি দেখতে পাচ্ছো?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9830" y="1552758"/>
            <a:ext cx="4924540" cy="126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1" cy="6847927"/>
          </a:xfrm>
          <a:prstGeom prst="frame">
            <a:avLst>
              <a:gd name="adj1" fmla="val 1968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68" y="1347767"/>
            <a:ext cx="10181664" cy="52584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3025" y="2819697"/>
            <a:ext cx="3738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8047" y="332104"/>
            <a:ext cx="42049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1785" y="3244334"/>
            <a:ext cx="432842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রকম ফল</a:t>
            </a:r>
          </a:p>
          <a:p>
            <a:pPr algn="ctr"/>
            <a:r>
              <a:rPr lang="bn-IN" sz="60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5754" y="661012"/>
            <a:ext cx="9915181" cy="4770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মৌসুমী ফল</a:t>
            </a:r>
          </a:p>
          <a:p>
            <a:pPr algn="ctr"/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1785257" y="517793"/>
            <a:ext cx="8702801" cy="5210978"/>
          </a:xfrm>
          <a:prstGeom prst="flowChartDecisi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98" y="1341479"/>
            <a:ext cx="2933077" cy="178253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52" y="1321476"/>
            <a:ext cx="2919399" cy="17698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76" y="3921480"/>
            <a:ext cx="2936385" cy="206104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92" y="1305610"/>
            <a:ext cx="2864577" cy="17857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8" y="3921480"/>
            <a:ext cx="2975021" cy="210968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65" y="3918679"/>
            <a:ext cx="3069464" cy="20045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267199" y="159026"/>
            <a:ext cx="4333461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0023" y="3192254"/>
            <a:ext cx="824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70104" y="3176304"/>
            <a:ext cx="13007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75166" y="3153816"/>
            <a:ext cx="889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2306" y="6031163"/>
            <a:ext cx="9702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82613" y="6031163"/>
            <a:ext cx="19833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8288" y="6138884"/>
            <a:ext cx="18555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4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06" y="994055"/>
            <a:ext cx="3194480" cy="1982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3" y="994055"/>
            <a:ext cx="3114919" cy="19792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4" y="3811564"/>
            <a:ext cx="3068520" cy="2086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10" y="3811564"/>
            <a:ext cx="3245476" cy="2086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36" y="981861"/>
            <a:ext cx="3055124" cy="19497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34" y="3811565"/>
            <a:ext cx="3055126" cy="20174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725770" y="-1996224"/>
            <a:ext cx="7302320" cy="9839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2381" y="3030362"/>
            <a:ext cx="1215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</a:p>
          <a:p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012" y="3008975"/>
            <a:ext cx="1893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40591" y="2455511"/>
            <a:ext cx="1269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0464" y="6004732"/>
            <a:ext cx="1559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চালতা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58908" y="6004732"/>
            <a:ext cx="19318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কামরাঙ্গা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240591" y="6004732"/>
            <a:ext cx="1970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75406" y="98269"/>
            <a:ext cx="35937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88600" y="137890"/>
            <a:ext cx="2663101" cy="6214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262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User15</dc:creator>
  <cp:lastModifiedBy>LENOVO</cp:lastModifiedBy>
  <cp:revision>164</cp:revision>
  <dcterms:created xsi:type="dcterms:W3CDTF">2015-01-26T12:30:18Z</dcterms:created>
  <dcterms:modified xsi:type="dcterms:W3CDTF">2021-11-05T15:32:24Z</dcterms:modified>
</cp:coreProperties>
</file>