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9" r:id="rId2"/>
    <p:sldId id="299" r:id="rId3"/>
    <p:sldId id="285" r:id="rId4"/>
    <p:sldId id="286" r:id="rId5"/>
    <p:sldId id="287" r:id="rId6"/>
    <p:sldId id="288" r:id="rId7"/>
    <p:sldId id="289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30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15" autoAdjust="0"/>
    <p:restoredTop sz="94609" autoAdjust="0"/>
  </p:normalViewPr>
  <p:slideViewPr>
    <p:cSldViewPr>
      <p:cViewPr>
        <p:scale>
          <a:sx n="65" d="100"/>
          <a:sy n="65" d="100"/>
        </p:scale>
        <p:origin x="-1306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6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/>
      <dgm:t>
        <a:bodyPr/>
        <a:lstStyle/>
        <a:p>
          <a:r>
            <a:rPr lang="en-US" sz="4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০৪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/11/20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অধ্যায়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 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০৪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৫০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মিঃ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দশম</a:t>
          </a:r>
          <a:endParaRPr lang="en-US" sz="4000" dirty="0" smtClean="0">
            <a:latin typeface="NikoshBAN" pitchFamily="2" charset="0"/>
            <a:cs typeface="NikoshBAN" pitchFamily="2" charset="0"/>
          </a:endParaRP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35589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3106" custScaleY="128211" custLinFactY="132" custLinFactNeighborX="-4509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 custLinFactNeighborX="-5607" custLinFactNeighborY="4171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FFD8B825-0DEF-41C0-A542-71B7EC873208}" type="presOf" srcId="{E089E1BA-BACE-40C1-B627-A7D85439CDA6}" destId="{C631C6D8-3C02-4F89-875D-91518CDD2E5D}" srcOrd="0" destOrd="0" presId="urn:microsoft.com/office/officeart/2005/8/layout/process4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B2F88446-6E01-4E08-8AFB-0684E5582DCC}" type="presOf" srcId="{393AEC8E-118F-41DC-8EBD-FC58029B31DE}" destId="{0BF23FA0-8870-4F39-8532-10C10257E428}" srcOrd="0" destOrd="0" presId="urn:microsoft.com/office/officeart/2005/8/layout/process4"/>
    <dgm:cxn modelId="{AF54CFE6-8DE4-4464-9DDD-6F87E614DC05}" type="presOf" srcId="{D28888FB-4BA1-490D-A104-B13C1209B03D}" destId="{0073A041-F9B7-43F8-B513-FC3355813D4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80F0061C-06D4-43FA-AE70-30F65397813C}" type="presOf" srcId="{88762879-74B1-49E1-BD6F-B49BC15F6281}" destId="{5FC3AB60-0E03-460D-AEDE-BF8CBC07F5CA}" srcOrd="0" destOrd="0" presId="urn:microsoft.com/office/officeart/2005/8/layout/process4"/>
    <dgm:cxn modelId="{4A03F5BB-06A3-4B19-B7CD-2922451216DE}" type="presOf" srcId="{588B18B1-C390-4875-B911-E524E01DC8F2}" destId="{290AE2C2-0399-4B04-BA32-2EC85CBB08A0}" srcOrd="1" destOrd="0" presId="urn:microsoft.com/office/officeart/2005/8/layout/process4"/>
    <dgm:cxn modelId="{992BFEF5-FE11-42C3-9090-3E576617BF13}" type="presOf" srcId="{88762879-74B1-49E1-BD6F-B49BC15F6281}" destId="{733C54E8-9328-40C3-BE42-900B0085B86F}" srcOrd="1" destOrd="0" presId="urn:microsoft.com/office/officeart/2005/8/layout/process4"/>
    <dgm:cxn modelId="{242B3264-8BF4-470C-A594-A717FC36D5BF}" type="presOf" srcId="{588B18B1-C390-4875-B911-E524E01DC8F2}" destId="{3A4EAB2E-8464-4152-9A3F-6E41882C3C00}" srcOrd="0" destOrd="0" presId="urn:microsoft.com/office/officeart/2005/8/layout/process4"/>
    <dgm:cxn modelId="{C2EF18D2-54F4-47E5-AB28-CA6AD89B2EDF}" type="presOf" srcId="{51F68B8F-B159-43F5-AFD7-BBF255EFC9EA}" destId="{2EC8C3B0-139C-48F6-B410-61D2547BB26D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F1CBD474-9388-47E3-A767-0F4DF2D38DD2}" type="presOf" srcId="{8B700932-D15A-4D10-8ECF-B22A04632129}" destId="{BF1EE291-16B2-43BB-8706-4877A85D4F3F}" srcOrd="0" destOrd="0" presId="urn:microsoft.com/office/officeart/2005/8/layout/process4"/>
    <dgm:cxn modelId="{097C27CE-4925-4B78-A855-9342B34A56CF}" type="presParOf" srcId="{2EC8C3B0-139C-48F6-B410-61D2547BB26D}" destId="{7B170633-44DC-4A25-A5BF-A54BB60F5576}" srcOrd="0" destOrd="0" presId="urn:microsoft.com/office/officeart/2005/8/layout/process4"/>
    <dgm:cxn modelId="{20A4BF91-2D90-45C4-9BCD-8E7AF3617971}" type="presParOf" srcId="{7B170633-44DC-4A25-A5BF-A54BB60F5576}" destId="{BF1EE291-16B2-43BB-8706-4877A85D4F3F}" srcOrd="0" destOrd="0" presId="urn:microsoft.com/office/officeart/2005/8/layout/process4"/>
    <dgm:cxn modelId="{B467DCB4-44B1-4951-966F-A820E44BE14C}" type="presParOf" srcId="{2EC8C3B0-139C-48F6-B410-61D2547BB26D}" destId="{4888F464-4A0F-4BAC-874A-15F433B68737}" srcOrd="1" destOrd="0" presId="urn:microsoft.com/office/officeart/2005/8/layout/process4"/>
    <dgm:cxn modelId="{70A5A3DD-9D6E-472B-B7EA-B32A98EBDBFA}" type="presParOf" srcId="{2EC8C3B0-139C-48F6-B410-61D2547BB26D}" destId="{DA23CF32-658B-478F-B7F1-53B69A958855}" srcOrd="2" destOrd="0" presId="urn:microsoft.com/office/officeart/2005/8/layout/process4"/>
    <dgm:cxn modelId="{21D4704B-6703-4A43-B457-C12A72646A0E}" type="presParOf" srcId="{DA23CF32-658B-478F-B7F1-53B69A958855}" destId="{3A4EAB2E-8464-4152-9A3F-6E41882C3C00}" srcOrd="0" destOrd="0" presId="urn:microsoft.com/office/officeart/2005/8/layout/process4"/>
    <dgm:cxn modelId="{3A6E885C-7249-4FAC-ADAD-EE3E4C51B468}" type="presParOf" srcId="{DA23CF32-658B-478F-B7F1-53B69A958855}" destId="{290AE2C2-0399-4B04-BA32-2EC85CBB08A0}" srcOrd="1" destOrd="0" presId="urn:microsoft.com/office/officeart/2005/8/layout/process4"/>
    <dgm:cxn modelId="{6B9DB1B3-E492-4860-954A-04C5778F0D4F}" type="presParOf" srcId="{DA23CF32-658B-478F-B7F1-53B69A958855}" destId="{B7A1334B-5C8F-4C4A-A3D2-DDF46D01C226}" srcOrd="2" destOrd="0" presId="urn:microsoft.com/office/officeart/2005/8/layout/process4"/>
    <dgm:cxn modelId="{96581476-D400-4AA4-A0FA-96872EF5BCB0}" type="presParOf" srcId="{B7A1334B-5C8F-4C4A-A3D2-DDF46D01C226}" destId="{0073A041-F9B7-43F8-B513-FC3355813D4F}" srcOrd="0" destOrd="0" presId="urn:microsoft.com/office/officeart/2005/8/layout/process4"/>
    <dgm:cxn modelId="{3FD3E8F5-8CC9-4D9F-938E-52C0F53175D6}" type="presParOf" srcId="{B7A1334B-5C8F-4C4A-A3D2-DDF46D01C226}" destId="{C631C6D8-3C02-4F89-875D-91518CDD2E5D}" srcOrd="1" destOrd="0" presId="urn:microsoft.com/office/officeart/2005/8/layout/process4"/>
    <dgm:cxn modelId="{1D6A5C85-DFB5-44AA-8430-F86AE92826CE}" type="presParOf" srcId="{2EC8C3B0-139C-48F6-B410-61D2547BB26D}" destId="{186F8453-88F7-46DE-97B0-0CF6CF786DD0}" srcOrd="3" destOrd="0" presId="urn:microsoft.com/office/officeart/2005/8/layout/process4"/>
    <dgm:cxn modelId="{32AE028A-44E7-4B9E-9968-943F87EB811F}" type="presParOf" srcId="{2EC8C3B0-139C-48F6-B410-61D2547BB26D}" destId="{DEBBC031-6230-4143-A53A-FEDC11349593}" srcOrd="4" destOrd="0" presId="urn:microsoft.com/office/officeart/2005/8/layout/process4"/>
    <dgm:cxn modelId="{DB639DB2-2434-4A7A-8882-DF350E75106C}" type="presParOf" srcId="{DEBBC031-6230-4143-A53A-FEDC11349593}" destId="{5FC3AB60-0E03-460D-AEDE-BF8CBC07F5CA}" srcOrd="0" destOrd="0" presId="urn:microsoft.com/office/officeart/2005/8/layout/process4"/>
    <dgm:cxn modelId="{DDE0DA63-292F-47BF-BF17-B95B78152D46}" type="presParOf" srcId="{DEBBC031-6230-4143-A53A-FEDC11349593}" destId="{733C54E8-9328-40C3-BE42-900B0085B86F}" srcOrd="1" destOrd="0" presId="urn:microsoft.com/office/officeart/2005/8/layout/process4"/>
    <dgm:cxn modelId="{654680C3-B2B7-4B02-A6EB-4154DEA81261}" type="presParOf" srcId="{DEBBC031-6230-4143-A53A-FEDC11349593}" destId="{6FD60C47-AE58-4E4E-BD75-835ED64B8B79}" srcOrd="2" destOrd="0" presId="urn:microsoft.com/office/officeart/2005/8/layout/process4"/>
    <dgm:cxn modelId="{93698B61-9908-4AF0-AD17-704057BCBCAD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C1828-6120-462E-8469-F5EE172F25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A1AA34-5741-4411-B684-48718F7E925A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বৈদ্যুতিক কাজ </a:t>
          </a:r>
          <a:r>
            <a:rPr lang="bn-IN" dirty="0" smtClean="0">
              <a:latin typeface="NikoshBAN" pitchFamily="2" charset="0"/>
              <a:cs typeface="NikoshBAN" pitchFamily="2" charset="0"/>
            </a:rPr>
            <a:t>নিরাপদে এবং সরঞ্জাম / যন্ত্রপাতি সঠিকভাবে ব্যবহার ক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রতে পারবে</a:t>
          </a:r>
          <a:r>
            <a:rPr lang="bn-IN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82D544F-6741-44BA-9723-11891D809E55}" type="parTrans" cxnId="{36795866-6328-4581-A22B-B1C787C0FC93}">
      <dgm:prSet/>
      <dgm:spPr/>
      <dgm:t>
        <a:bodyPr/>
        <a:lstStyle/>
        <a:p>
          <a:endParaRPr lang="en-US"/>
        </a:p>
      </dgm:t>
    </dgm:pt>
    <dgm:pt modelId="{506DF251-73C3-48E9-B5CF-9F2FF17E21DD}" type="sibTrans" cxnId="{36795866-6328-4581-A22B-B1C787C0FC93}">
      <dgm:prSet/>
      <dgm:spPr/>
      <dgm:t>
        <a:bodyPr/>
        <a:lstStyle/>
        <a:p>
          <a:endParaRPr lang="en-US"/>
        </a:p>
      </dgm:t>
    </dgm:pt>
    <dgm:pt modelId="{B6771B0D-2B42-4057-81FA-F9E7F3F105AE}" type="pres">
      <dgm:prSet presAssocID="{95EC1828-6120-462E-8469-F5EE172F25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CDC09B-BEBD-47B1-843C-40678EBECD31}" type="pres">
      <dgm:prSet presAssocID="{48A1AA34-5741-4411-B684-48718F7E925A}" presName="linNode" presStyleCnt="0"/>
      <dgm:spPr/>
    </dgm:pt>
    <dgm:pt modelId="{49EC9162-1BE6-422B-B101-4D5A89CFDFB4}" type="pres">
      <dgm:prSet presAssocID="{48A1AA34-5741-4411-B684-48718F7E925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934271-1829-4126-80D5-006F29AFF395}" type="presOf" srcId="{48A1AA34-5741-4411-B684-48718F7E925A}" destId="{49EC9162-1BE6-422B-B101-4D5A89CFDFB4}" srcOrd="0" destOrd="0" presId="urn:microsoft.com/office/officeart/2005/8/layout/vList5"/>
    <dgm:cxn modelId="{36795866-6328-4581-A22B-B1C787C0FC93}" srcId="{95EC1828-6120-462E-8469-F5EE172F2529}" destId="{48A1AA34-5741-4411-B684-48718F7E925A}" srcOrd="0" destOrd="0" parTransId="{382D544F-6741-44BA-9723-11891D809E55}" sibTransId="{506DF251-73C3-48E9-B5CF-9F2FF17E21DD}"/>
    <dgm:cxn modelId="{9BBAA713-59E5-4DD8-AF8F-48C6E9531B93}" type="presOf" srcId="{95EC1828-6120-462E-8469-F5EE172F2529}" destId="{B6771B0D-2B42-4057-81FA-F9E7F3F105AE}" srcOrd="0" destOrd="0" presId="urn:microsoft.com/office/officeart/2005/8/layout/vList5"/>
    <dgm:cxn modelId="{78209930-0A28-41D4-B857-E79C4625BF23}" type="presParOf" srcId="{B6771B0D-2B42-4057-81FA-F9E7F3F105AE}" destId="{41CDC09B-BEBD-47B1-843C-40678EBECD31}" srcOrd="0" destOrd="0" presId="urn:microsoft.com/office/officeart/2005/8/layout/vList5"/>
    <dgm:cxn modelId="{8ADD2D81-0E43-42C1-BD71-6E7B0F2B36AC}" type="presParOf" srcId="{41CDC09B-BEBD-47B1-843C-40678EBECD31}" destId="{49EC9162-1BE6-422B-B101-4D5A89CFDFB4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A4C8C9-5B20-4DF6-A3BD-41080BAB579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C78A4F-7F0E-4048-AD82-6B2E09F0DE13}">
      <dgm:prSet custT="1"/>
      <dgm:spPr/>
      <dgm:t>
        <a:bodyPr/>
        <a:lstStyle/>
        <a:p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F80FF2F6-1806-4057-B168-BA1EB3627424}" type="sibTrans" cxnId="{6DED60E2-5771-4EFD-95A9-67B71DDE8402}">
      <dgm:prSet/>
      <dgm:spPr/>
      <dgm:t>
        <a:bodyPr/>
        <a:lstStyle/>
        <a:p>
          <a:endParaRPr lang="en-US"/>
        </a:p>
      </dgm:t>
    </dgm:pt>
    <dgm:pt modelId="{D66681E8-B10A-4B75-BDA1-7EFE741E64A3}" type="parTrans" cxnId="{6DED60E2-5771-4EFD-95A9-67B71DDE8402}">
      <dgm:prSet/>
      <dgm:spPr/>
      <dgm:t>
        <a:bodyPr/>
        <a:lstStyle/>
        <a:p>
          <a:endParaRPr lang="en-US"/>
        </a:p>
      </dgm:t>
    </dgm:pt>
    <dgm:pt modelId="{8CB029ED-A3AB-4DB5-B067-6EBC28E51F42}" type="pres">
      <dgm:prSet presAssocID="{DEA4C8C9-5B20-4DF6-A3BD-41080BAB579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42E49D-D339-4BFC-96D8-387E10405DA0}" type="pres">
      <dgm:prSet presAssocID="{6CC78A4F-7F0E-4048-AD82-6B2E09F0DE13}" presName="comp" presStyleCnt="0"/>
      <dgm:spPr/>
    </dgm:pt>
    <dgm:pt modelId="{084019F1-80B4-4CE7-B9BF-580EDFAE27D1}" type="pres">
      <dgm:prSet presAssocID="{6CC78A4F-7F0E-4048-AD82-6B2E09F0DE13}" presName="box" presStyleLbl="node1" presStyleIdx="0" presStyleCnt="1"/>
      <dgm:spPr/>
      <dgm:t>
        <a:bodyPr/>
        <a:lstStyle/>
        <a:p>
          <a:endParaRPr lang="en-US"/>
        </a:p>
      </dgm:t>
    </dgm:pt>
    <dgm:pt modelId="{DBB88713-6AD6-47F3-A971-B918ED3ED037}" type="pres">
      <dgm:prSet presAssocID="{6CC78A4F-7F0E-4048-AD82-6B2E09F0DE13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59EB8F9-A20A-4668-B4A6-F95964D85021}" type="pres">
      <dgm:prSet presAssocID="{6CC78A4F-7F0E-4048-AD82-6B2E09F0DE13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ED60E2-5771-4EFD-95A9-67B71DDE8402}" srcId="{DEA4C8C9-5B20-4DF6-A3BD-41080BAB5791}" destId="{6CC78A4F-7F0E-4048-AD82-6B2E09F0DE13}" srcOrd="0" destOrd="0" parTransId="{D66681E8-B10A-4B75-BDA1-7EFE741E64A3}" sibTransId="{F80FF2F6-1806-4057-B168-BA1EB3627424}"/>
    <dgm:cxn modelId="{2A2EA67C-1CAF-42B9-BB5B-6706EDE27856}" type="presOf" srcId="{6CC78A4F-7F0E-4048-AD82-6B2E09F0DE13}" destId="{759EB8F9-A20A-4668-B4A6-F95964D85021}" srcOrd="1" destOrd="0" presId="urn:microsoft.com/office/officeart/2005/8/layout/vList4"/>
    <dgm:cxn modelId="{D91E8234-AD35-4F06-BFF8-E90F4051FE36}" type="presOf" srcId="{6CC78A4F-7F0E-4048-AD82-6B2E09F0DE13}" destId="{084019F1-80B4-4CE7-B9BF-580EDFAE27D1}" srcOrd="0" destOrd="0" presId="urn:microsoft.com/office/officeart/2005/8/layout/vList4"/>
    <dgm:cxn modelId="{35504DA7-B4D7-4D14-80D9-A57D25FB4D49}" type="presOf" srcId="{DEA4C8C9-5B20-4DF6-A3BD-41080BAB5791}" destId="{8CB029ED-A3AB-4DB5-B067-6EBC28E51F42}" srcOrd="0" destOrd="0" presId="urn:microsoft.com/office/officeart/2005/8/layout/vList4"/>
    <dgm:cxn modelId="{C1D36E36-4FDE-4208-BBC8-7420CE90969A}" type="presParOf" srcId="{8CB029ED-A3AB-4DB5-B067-6EBC28E51F42}" destId="{2842E49D-D339-4BFC-96D8-387E10405DA0}" srcOrd="0" destOrd="0" presId="urn:microsoft.com/office/officeart/2005/8/layout/vList4"/>
    <dgm:cxn modelId="{1BEE4A0E-656F-4D4B-A283-84C34365359E}" type="presParOf" srcId="{2842E49D-D339-4BFC-96D8-387E10405DA0}" destId="{084019F1-80B4-4CE7-B9BF-580EDFAE27D1}" srcOrd="0" destOrd="0" presId="urn:microsoft.com/office/officeart/2005/8/layout/vList4"/>
    <dgm:cxn modelId="{494EBDC1-51AC-45CA-A3D1-DE0E65CE18CD}" type="presParOf" srcId="{2842E49D-D339-4BFC-96D8-387E10405DA0}" destId="{DBB88713-6AD6-47F3-A971-B918ED3ED037}" srcOrd="1" destOrd="0" presId="urn:microsoft.com/office/officeart/2005/8/layout/vList4"/>
    <dgm:cxn modelId="{B110CBF6-82C0-4F0E-BF65-580A99AA4119}" type="presParOf" srcId="{2842E49D-D339-4BFC-96D8-387E10405DA0}" destId="{759EB8F9-A20A-4668-B4A6-F95964D85021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0492-4A57-4717-B5AB-855E41CBA7AF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16336-7214-4349-862E-464DAE45E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khair@yahoo.co.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3505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165356" y="5105400"/>
            <a:ext cx="2978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7200" dirty="0" err="1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lang="en-US" sz="4000" dirty="0" smtClean="0">
                <a:latin typeface="NikoshBAN" pitchFamily="2" charset="0"/>
                <a:ea typeface="+mj-ea"/>
                <a:cs typeface="NikoshBAN" pitchFamily="2" charset="0"/>
              </a:rPr>
              <a:t>     </a:t>
            </a:r>
            <a:endParaRPr lang="en-US" sz="40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13" name="Picture 12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2981325"/>
            <a:ext cx="3200400" cy="38766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52578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53340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53340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nner_substation_safety_earthing_ki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438400"/>
            <a:ext cx="2209800" cy="2790825"/>
          </a:xfrm>
          <a:prstGeom prst="rect">
            <a:avLst/>
          </a:prstGeom>
        </p:spPr>
      </p:pic>
      <p:pic>
        <p:nvPicPr>
          <p:cNvPr id="8" name="Picture 7" descr="inner_substation_safety_insulated_matti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3700" y="2085975"/>
            <a:ext cx="2400300" cy="3248025"/>
          </a:xfrm>
          <a:prstGeom prst="rect">
            <a:avLst/>
          </a:prstGeom>
        </p:spPr>
      </p:pic>
      <p:pic>
        <p:nvPicPr>
          <p:cNvPr id="10" name="Picture 9" descr="class 32-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4952" y="3165816"/>
            <a:ext cx="4419600" cy="18516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41957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03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/>
          </a:p>
        </p:txBody>
      </p:sp>
      <p:pic>
        <p:nvPicPr>
          <p:cNvPr id="6" name="Picture 5" descr="class 32-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26" y="4829908"/>
            <a:ext cx="8047096" cy="1981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48768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0984" y="6131162"/>
            <a:ext cx="794824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ass 32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98081"/>
            <a:ext cx="9144001" cy="3077314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3999" cy="41957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3048000"/>
            <a:ext cx="281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352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class 32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752600"/>
            <a:ext cx="3429000" cy="1447800"/>
          </a:xfrm>
          <a:prstGeom prst="rect">
            <a:avLst/>
          </a:prstGeom>
        </p:spPr>
      </p:pic>
      <p:pic>
        <p:nvPicPr>
          <p:cNvPr id="15" name="Content Placeholder 14" descr="class 32-4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57200" y="3379310"/>
            <a:ext cx="3886200" cy="1421289"/>
          </a:xfrm>
        </p:spPr>
      </p:pic>
      <p:pic>
        <p:nvPicPr>
          <p:cNvPr id="17" name="Content Placeholder 16" descr="class 32-7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202725" y="3505200"/>
            <a:ext cx="3824377" cy="14478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Isosceles Triangle 3"/>
          <p:cNvSpPr/>
          <p:nvPr/>
        </p:nvSpPr>
        <p:spPr>
          <a:xfrm>
            <a:off x="-76200" y="4495800"/>
            <a:ext cx="4343400" cy="12192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57150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5867400"/>
            <a:ext cx="381000" cy="838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60198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228600"/>
            <a:ext cx="2590800" cy="70788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2743200" y="60198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66800"/>
            <a:ext cx="4540025" cy="646331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সঠিক সরঞ্জাম  / যন্ত্রপাতি </a:t>
            </a:r>
            <a:r>
              <a:rPr kumimoji="0" lang="bn-BD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কি?</a:t>
            </a:r>
            <a:endParaRPr kumimoji="0" lang="b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8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514600"/>
            <a:ext cx="1981200" cy="22098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350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3072348"/>
            <a:ext cx="6934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নং-01819867012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  <a:hlinkClick r:id="rId3"/>
              </a:rPr>
              <a:t>kkhair</a:t>
            </a:r>
            <a:r>
              <a:rPr lang="en-US" sz="4000" dirty="0" smtClean="0">
                <a:latin typeface="Arial" pitchFamily="34" charset="0"/>
                <a:cs typeface="Arial" pitchFamily="34" charset="0"/>
                <a:hlinkClick r:id="rId3"/>
              </a:rPr>
              <a:t>2003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hlinkClick r:id="rId3"/>
              </a:rPr>
              <a:t> @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hlinkClick r:id="rId3"/>
              </a:rPr>
              <a:t>yahoo.co.in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2590799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5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ass 32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7886431" cy="2819400"/>
          </a:xfrm>
          <a:prstGeom prst="rect">
            <a:avLst/>
          </a:prstGeom>
        </p:spPr>
      </p:pic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581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33800" y="6248400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72928" y="1905000"/>
            <a:ext cx="1968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াঠ ঘোষনা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lass 32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53" y="3933086"/>
            <a:ext cx="8817429" cy="114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3800" y="1872972"/>
            <a:ext cx="175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0" y="2743200"/>
          <a:ext cx="9144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3999" cy="4629944"/>
          </a:xfrm>
        </p:spPr>
      </p:pic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41957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১/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আপনি নিজের সুরক্ষা এবং অন্যের সুরক্ষার জন্য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বদ্ধ।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lass 32-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542" y="685800"/>
            <a:ext cx="2369820" cy="5562600"/>
          </a:xfrm>
          <a:prstGeom prst="rect">
            <a:avLst/>
          </a:prstGeom>
        </p:spPr>
      </p:pic>
      <p:pic>
        <p:nvPicPr>
          <p:cNvPr id="4" name="Picture 3" descr="class 32-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0799" y="1101967"/>
            <a:ext cx="6378539" cy="1905000"/>
          </a:xfrm>
          <a:prstGeom prst="rect">
            <a:avLst/>
          </a:prstGeom>
        </p:spPr>
      </p:pic>
      <p:pic>
        <p:nvPicPr>
          <p:cNvPr id="6" name="Picture 5" descr="class 32-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67000" y="3827588"/>
            <a:ext cx="6248400" cy="21923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355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/>
          </a:p>
        </p:txBody>
      </p:sp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2362199"/>
          </a:xfrm>
          <a:prstGeom prst="rect">
            <a:avLst/>
          </a:prstGeom>
        </p:spPr>
      </p:pic>
      <p:pic>
        <p:nvPicPr>
          <p:cNvPr id="6" name="Picture 5" descr="class 32-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0601"/>
            <a:ext cx="9144000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5486400"/>
            <a:ext cx="73914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100</Words>
  <Application>Microsoft Office PowerPoint</Application>
  <PresentationFormat>On-screen Show (4:3)</PresentationFormat>
  <Paragraphs>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 খ গ ঘ ঙ চ ছ জ ঝ ঞ ট ঠ ড ঢ ন ত থ দ ধ ণ প ফ ব ভ ম য র ল শ স হ ষ  য় ড় ড়</dc:title>
  <dc:creator>User</dc:creator>
  <cp:lastModifiedBy>Pc-Net</cp:lastModifiedBy>
  <cp:revision>338</cp:revision>
  <dcterms:created xsi:type="dcterms:W3CDTF">2006-08-16T00:00:00Z</dcterms:created>
  <dcterms:modified xsi:type="dcterms:W3CDTF">2021-11-05T09:08:52Z</dcterms:modified>
</cp:coreProperties>
</file>