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2" r:id="rId3"/>
    <p:sldId id="259" r:id="rId4"/>
    <p:sldId id="260" r:id="rId5"/>
    <p:sldId id="261" r:id="rId6"/>
    <p:sldId id="283" r:id="rId7"/>
    <p:sldId id="257" r:id="rId8"/>
    <p:sldId id="284" r:id="rId9"/>
    <p:sldId id="264" r:id="rId10"/>
    <p:sldId id="285" r:id="rId11"/>
    <p:sldId id="270" r:id="rId12"/>
    <p:sldId id="271" r:id="rId13"/>
    <p:sldId id="272" r:id="rId14"/>
    <p:sldId id="286" r:id="rId15"/>
    <p:sldId id="287" r:id="rId16"/>
    <p:sldId id="288" r:id="rId17"/>
    <p:sldId id="289" r:id="rId18"/>
    <p:sldId id="290" r:id="rId19"/>
    <p:sldId id="299" r:id="rId20"/>
    <p:sldId id="291" r:id="rId21"/>
    <p:sldId id="292" r:id="rId22"/>
    <p:sldId id="293" r:id="rId23"/>
    <p:sldId id="295" r:id="rId24"/>
    <p:sldId id="296" r:id="rId25"/>
    <p:sldId id="297" r:id="rId26"/>
    <p:sldId id="265" r:id="rId27"/>
    <p:sldId id="266" r:id="rId28"/>
    <p:sldId id="281" r:id="rId29"/>
    <p:sldId id="267" r:id="rId30"/>
    <p:sldId id="26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FF"/>
    <a:srgbClr val="FF00FF"/>
    <a:srgbClr val="FF0066"/>
    <a:srgbClr val="FF99CC"/>
    <a:srgbClr val="A76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317FF-9B52-4D41-9661-01EA10B33F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854FE4-F6BC-45CA-B0A3-FF476F30781B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ক্ষমতা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বন্টন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D885BB-C2D9-4DDF-85E0-437108A877F9}" type="parTrans" cxnId="{A419CC3E-D27C-48AF-9A28-25FC9A25943D}">
      <dgm:prSet/>
      <dgm:spPr/>
      <dgm:t>
        <a:bodyPr/>
        <a:lstStyle/>
        <a:p>
          <a:endParaRPr lang="en-US"/>
        </a:p>
      </dgm:t>
    </dgm:pt>
    <dgm:pt modelId="{985AE4CE-F588-4EE8-B50A-8B04E6971587}" type="sibTrans" cxnId="{A419CC3E-D27C-48AF-9A28-25FC9A25943D}">
      <dgm:prSet/>
      <dgm:spPr/>
      <dgm:t>
        <a:bodyPr/>
        <a:lstStyle/>
        <a:p>
          <a:endParaRPr lang="en-US"/>
        </a:p>
      </dgm:t>
    </dgm:pt>
    <dgm:pt modelId="{E66A7447-A87E-4800-96BE-23CB1B2FF323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কেন্দ্রীয়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505DF6-2936-4E6A-97FD-0A32A4CF068D}" type="parTrans" cxnId="{4D088C27-EA03-4EF3-8FC5-B6D764BEF3A1}">
      <dgm:prSet/>
      <dgm:spPr/>
      <dgm:t>
        <a:bodyPr/>
        <a:lstStyle/>
        <a:p>
          <a:endParaRPr lang="en-US"/>
        </a:p>
      </dgm:t>
    </dgm:pt>
    <dgm:pt modelId="{CC70B6BC-6896-47F6-8973-3DFA3238104D}" type="sibTrans" cxnId="{4D088C27-EA03-4EF3-8FC5-B6D764BEF3A1}">
      <dgm:prSet/>
      <dgm:spPr/>
      <dgm:t>
        <a:bodyPr/>
        <a:lstStyle/>
        <a:p>
          <a:endParaRPr lang="en-US"/>
        </a:p>
      </dgm:t>
    </dgm:pt>
    <dgm:pt modelId="{96157978-1B3C-4668-BA2A-7AFEAB7A8E77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পররাষ্ট্র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দেশরক্ষা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রেলপথ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ব্যবসা-বানিজ্য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E95556-D2C0-471A-A7C4-523FD3DD25BE}" type="parTrans" cxnId="{BE180A62-1DDD-4585-B665-548EEA6EE834}">
      <dgm:prSet/>
      <dgm:spPr/>
      <dgm:t>
        <a:bodyPr/>
        <a:lstStyle/>
        <a:p>
          <a:endParaRPr lang="en-US"/>
        </a:p>
      </dgm:t>
    </dgm:pt>
    <dgm:pt modelId="{4FAF6D86-95CF-47A7-84A3-8B991D68E304}" type="sibTrans" cxnId="{BE180A62-1DDD-4585-B665-548EEA6EE834}">
      <dgm:prSet/>
      <dgm:spPr/>
      <dgm:t>
        <a:bodyPr/>
        <a:lstStyle/>
        <a:p>
          <a:endParaRPr lang="en-US"/>
        </a:p>
      </dgm:t>
    </dgm:pt>
    <dgm:pt modelId="{AB2FE3B4-CA0E-45F6-B5CD-2A3FE03F3FC3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প্রাদেশিক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0D46C5-1A5F-424C-9671-EB3FC6B3E006}" type="parTrans" cxnId="{39B8CB02-DEEE-42DC-B7D2-481949525F7B}">
      <dgm:prSet/>
      <dgm:spPr/>
      <dgm:t>
        <a:bodyPr/>
        <a:lstStyle/>
        <a:p>
          <a:endParaRPr lang="en-US"/>
        </a:p>
      </dgm:t>
    </dgm:pt>
    <dgm:pt modelId="{A08B6E3E-C94F-4EC6-B94B-F82E3CD27267}" type="sibTrans" cxnId="{39B8CB02-DEEE-42DC-B7D2-481949525F7B}">
      <dgm:prSet/>
      <dgm:spPr/>
      <dgm:t>
        <a:bodyPr/>
        <a:lstStyle/>
        <a:p>
          <a:endParaRPr lang="en-US"/>
        </a:p>
      </dgm:t>
    </dgm:pt>
    <dgm:pt modelId="{630214EF-67B8-4C07-B623-C7FE154BD4E8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আইনশৃঙ্খলা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স্বাস্থ্য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সেচ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ভূমিকর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8EE82F-BBE1-4E01-99CD-1974EE65D18E}" type="parTrans" cxnId="{E77F95D6-102E-412A-ADDB-0CC260D8F63C}">
      <dgm:prSet/>
      <dgm:spPr/>
      <dgm:t>
        <a:bodyPr/>
        <a:lstStyle/>
        <a:p>
          <a:endParaRPr lang="en-US"/>
        </a:p>
      </dgm:t>
    </dgm:pt>
    <dgm:pt modelId="{E652AA0E-17AC-49C8-A200-53C7142B0DE5}" type="sibTrans" cxnId="{E77F95D6-102E-412A-ADDB-0CC260D8F63C}">
      <dgm:prSet/>
      <dgm:spPr/>
      <dgm:t>
        <a:bodyPr/>
        <a:lstStyle/>
        <a:p>
          <a:endParaRPr lang="en-US"/>
        </a:p>
      </dgm:t>
    </dgm:pt>
    <dgm:pt modelId="{4A125B5A-D8F6-4EDD-9588-5AE728BFBF2C}" type="pres">
      <dgm:prSet presAssocID="{0AE317FF-9B52-4D41-9661-01EA10B33F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F96E50-A8DE-4AA6-80F8-4BEFE1098578}" type="pres">
      <dgm:prSet presAssocID="{CA854FE4-F6BC-45CA-B0A3-FF476F30781B}" presName="hierRoot1" presStyleCnt="0"/>
      <dgm:spPr/>
    </dgm:pt>
    <dgm:pt modelId="{FFF359E5-6F88-427F-9D79-41398050EEB9}" type="pres">
      <dgm:prSet presAssocID="{CA854FE4-F6BC-45CA-B0A3-FF476F30781B}" presName="composite" presStyleCnt="0"/>
      <dgm:spPr/>
    </dgm:pt>
    <dgm:pt modelId="{2B512CCD-FE92-497A-86EA-3CEEDB38E926}" type="pres">
      <dgm:prSet presAssocID="{CA854FE4-F6BC-45CA-B0A3-FF476F30781B}" presName="background" presStyleLbl="node0" presStyleIdx="0" presStyleCnt="1"/>
      <dgm:spPr/>
    </dgm:pt>
    <dgm:pt modelId="{2C583E12-660D-4096-8A2E-F621ACBE76E4}" type="pres">
      <dgm:prSet presAssocID="{CA854FE4-F6BC-45CA-B0A3-FF476F30781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08EA06-86BA-409E-8E75-2D045E476624}" type="pres">
      <dgm:prSet presAssocID="{CA854FE4-F6BC-45CA-B0A3-FF476F30781B}" presName="hierChild2" presStyleCnt="0"/>
      <dgm:spPr/>
    </dgm:pt>
    <dgm:pt modelId="{CD594D5B-1357-448F-BB0E-3F124FC1A2CA}" type="pres">
      <dgm:prSet presAssocID="{49505DF6-2936-4E6A-97FD-0A32A4CF068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4EC7CE0-B1CB-43CD-AC22-1BE5F42DACE0}" type="pres">
      <dgm:prSet presAssocID="{E66A7447-A87E-4800-96BE-23CB1B2FF323}" presName="hierRoot2" presStyleCnt="0"/>
      <dgm:spPr/>
    </dgm:pt>
    <dgm:pt modelId="{02800ADC-71B3-4354-A53E-C5F787E35266}" type="pres">
      <dgm:prSet presAssocID="{E66A7447-A87E-4800-96BE-23CB1B2FF323}" presName="composite2" presStyleCnt="0"/>
      <dgm:spPr/>
    </dgm:pt>
    <dgm:pt modelId="{E3EC0807-B582-4D14-A849-270F78585BB7}" type="pres">
      <dgm:prSet presAssocID="{E66A7447-A87E-4800-96BE-23CB1B2FF323}" presName="background2" presStyleLbl="node2" presStyleIdx="0" presStyleCnt="2"/>
      <dgm:spPr/>
    </dgm:pt>
    <dgm:pt modelId="{C5EC1394-2FF6-4C4D-BC43-B74D2616C12C}" type="pres">
      <dgm:prSet presAssocID="{E66A7447-A87E-4800-96BE-23CB1B2FF32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87BD24-AEFD-4C70-B87E-20887BD755D3}" type="pres">
      <dgm:prSet presAssocID="{E66A7447-A87E-4800-96BE-23CB1B2FF323}" presName="hierChild3" presStyleCnt="0"/>
      <dgm:spPr/>
    </dgm:pt>
    <dgm:pt modelId="{BFA09DFB-1405-4ECB-A60D-93698AB558E4}" type="pres">
      <dgm:prSet presAssocID="{08E95556-D2C0-471A-A7C4-523FD3DD25BE}" presName="Name17" presStyleLbl="parChTrans1D3" presStyleIdx="0" presStyleCnt="2"/>
      <dgm:spPr/>
      <dgm:t>
        <a:bodyPr/>
        <a:lstStyle/>
        <a:p>
          <a:endParaRPr lang="en-US"/>
        </a:p>
      </dgm:t>
    </dgm:pt>
    <dgm:pt modelId="{926520AA-5F41-4635-AC70-C87C43DB3CB4}" type="pres">
      <dgm:prSet presAssocID="{96157978-1B3C-4668-BA2A-7AFEAB7A8E77}" presName="hierRoot3" presStyleCnt="0"/>
      <dgm:spPr/>
    </dgm:pt>
    <dgm:pt modelId="{19D7AF3B-121B-4A8E-8176-5E11CCB9E99E}" type="pres">
      <dgm:prSet presAssocID="{96157978-1B3C-4668-BA2A-7AFEAB7A8E77}" presName="composite3" presStyleCnt="0"/>
      <dgm:spPr/>
    </dgm:pt>
    <dgm:pt modelId="{AAF53D61-BBEB-41F4-B6B7-7F89B74858D9}" type="pres">
      <dgm:prSet presAssocID="{96157978-1B3C-4668-BA2A-7AFEAB7A8E77}" presName="background3" presStyleLbl="node3" presStyleIdx="0" presStyleCnt="2"/>
      <dgm:spPr/>
    </dgm:pt>
    <dgm:pt modelId="{45351F10-8B46-4B19-8D17-7D8B376123B4}" type="pres">
      <dgm:prSet presAssocID="{96157978-1B3C-4668-BA2A-7AFEAB7A8E77}" presName="text3" presStyleLbl="fgAcc3" presStyleIdx="0" presStyleCnt="2" custScaleX="2618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A2423E-8138-443F-8673-0521041CC80C}" type="pres">
      <dgm:prSet presAssocID="{96157978-1B3C-4668-BA2A-7AFEAB7A8E77}" presName="hierChild4" presStyleCnt="0"/>
      <dgm:spPr/>
    </dgm:pt>
    <dgm:pt modelId="{19BFC5F5-3E52-4F65-8067-73E13625DC6A}" type="pres">
      <dgm:prSet presAssocID="{BF0D46C5-1A5F-424C-9671-EB3FC6B3E00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07A6EE0-D313-4EED-AA22-05F5224E13B5}" type="pres">
      <dgm:prSet presAssocID="{AB2FE3B4-CA0E-45F6-B5CD-2A3FE03F3FC3}" presName="hierRoot2" presStyleCnt="0"/>
      <dgm:spPr/>
    </dgm:pt>
    <dgm:pt modelId="{35536DC7-B6A2-4732-8147-F7F87C63D729}" type="pres">
      <dgm:prSet presAssocID="{AB2FE3B4-CA0E-45F6-B5CD-2A3FE03F3FC3}" presName="composite2" presStyleCnt="0"/>
      <dgm:spPr/>
    </dgm:pt>
    <dgm:pt modelId="{E98EFED3-B966-4F55-B36F-B51F1A1957FA}" type="pres">
      <dgm:prSet presAssocID="{AB2FE3B4-CA0E-45F6-B5CD-2A3FE03F3FC3}" presName="background2" presStyleLbl="node2" presStyleIdx="1" presStyleCnt="2"/>
      <dgm:spPr/>
    </dgm:pt>
    <dgm:pt modelId="{C2B7BB53-AF1B-432B-913D-4A69E8622DC0}" type="pres">
      <dgm:prSet presAssocID="{AB2FE3B4-CA0E-45F6-B5CD-2A3FE03F3FC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9F0FC9-1D3C-4001-B638-6DB6042D6E2C}" type="pres">
      <dgm:prSet presAssocID="{AB2FE3B4-CA0E-45F6-B5CD-2A3FE03F3FC3}" presName="hierChild3" presStyleCnt="0"/>
      <dgm:spPr/>
    </dgm:pt>
    <dgm:pt modelId="{7837A386-6B47-4D72-BE5C-73439D921BCD}" type="pres">
      <dgm:prSet presAssocID="{0C8EE82F-BBE1-4E01-99CD-1974EE65D18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60B4F735-968F-476C-893F-37AEECC87499}" type="pres">
      <dgm:prSet presAssocID="{630214EF-67B8-4C07-B623-C7FE154BD4E8}" presName="hierRoot3" presStyleCnt="0"/>
      <dgm:spPr/>
    </dgm:pt>
    <dgm:pt modelId="{AFE806FC-B441-441E-85C0-C0A1688995DA}" type="pres">
      <dgm:prSet presAssocID="{630214EF-67B8-4C07-B623-C7FE154BD4E8}" presName="composite3" presStyleCnt="0"/>
      <dgm:spPr/>
    </dgm:pt>
    <dgm:pt modelId="{F37987A6-D593-446A-9D80-1FDEA7696443}" type="pres">
      <dgm:prSet presAssocID="{630214EF-67B8-4C07-B623-C7FE154BD4E8}" presName="background3" presStyleLbl="node3" presStyleIdx="1" presStyleCnt="2"/>
      <dgm:spPr/>
    </dgm:pt>
    <dgm:pt modelId="{D0E9D1E2-9532-4C9A-B6DB-F577892F1BD8}" type="pres">
      <dgm:prSet presAssocID="{630214EF-67B8-4C07-B623-C7FE154BD4E8}" presName="text3" presStyleLbl="fgAcc3" presStyleIdx="1" presStyleCnt="2" custScaleX="2131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FF7663-6B6B-4638-94E2-72DBC68CE373}" type="pres">
      <dgm:prSet presAssocID="{630214EF-67B8-4C07-B623-C7FE154BD4E8}" presName="hierChild4" presStyleCnt="0"/>
      <dgm:spPr/>
    </dgm:pt>
  </dgm:ptLst>
  <dgm:cxnLst>
    <dgm:cxn modelId="{46C98851-EA6D-4F63-9CC8-7DF6F073D53D}" type="presOf" srcId="{630214EF-67B8-4C07-B623-C7FE154BD4E8}" destId="{D0E9D1E2-9532-4C9A-B6DB-F577892F1BD8}" srcOrd="0" destOrd="0" presId="urn:microsoft.com/office/officeart/2005/8/layout/hierarchy1"/>
    <dgm:cxn modelId="{0F297AA7-0C43-493A-BFA8-8B668C50F27B}" type="presOf" srcId="{0AE317FF-9B52-4D41-9661-01EA10B33F4B}" destId="{4A125B5A-D8F6-4EDD-9588-5AE728BFBF2C}" srcOrd="0" destOrd="0" presId="urn:microsoft.com/office/officeart/2005/8/layout/hierarchy1"/>
    <dgm:cxn modelId="{355C9F39-09CE-46B6-9830-318032003D5C}" type="presOf" srcId="{49505DF6-2936-4E6A-97FD-0A32A4CF068D}" destId="{CD594D5B-1357-448F-BB0E-3F124FC1A2CA}" srcOrd="0" destOrd="0" presId="urn:microsoft.com/office/officeart/2005/8/layout/hierarchy1"/>
    <dgm:cxn modelId="{39B8CB02-DEEE-42DC-B7D2-481949525F7B}" srcId="{CA854FE4-F6BC-45CA-B0A3-FF476F30781B}" destId="{AB2FE3B4-CA0E-45F6-B5CD-2A3FE03F3FC3}" srcOrd="1" destOrd="0" parTransId="{BF0D46C5-1A5F-424C-9671-EB3FC6B3E006}" sibTransId="{A08B6E3E-C94F-4EC6-B94B-F82E3CD27267}"/>
    <dgm:cxn modelId="{E77F95D6-102E-412A-ADDB-0CC260D8F63C}" srcId="{AB2FE3B4-CA0E-45F6-B5CD-2A3FE03F3FC3}" destId="{630214EF-67B8-4C07-B623-C7FE154BD4E8}" srcOrd="0" destOrd="0" parTransId="{0C8EE82F-BBE1-4E01-99CD-1974EE65D18E}" sibTransId="{E652AA0E-17AC-49C8-A200-53C7142B0DE5}"/>
    <dgm:cxn modelId="{A5122C58-ED5A-4A53-8867-2B805C94626A}" type="presOf" srcId="{96157978-1B3C-4668-BA2A-7AFEAB7A8E77}" destId="{45351F10-8B46-4B19-8D17-7D8B376123B4}" srcOrd="0" destOrd="0" presId="urn:microsoft.com/office/officeart/2005/8/layout/hierarchy1"/>
    <dgm:cxn modelId="{A419CC3E-D27C-48AF-9A28-25FC9A25943D}" srcId="{0AE317FF-9B52-4D41-9661-01EA10B33F4B}" destId="{CA854FE4-F6BC-45CA-B0A3-FF476F30781B}" srcOrd="0" destOrd="0" parTransId="{DED885BB-C2D9-4DDF-85E0-437108A877F9}" sibTransId="{985AE4CE-F588-4EE8-B50A-8B04E6971587}"/>
    <dgm:cxn modelId="{9605FA15-5561-4910-9270-6D96FCA7E221}" type="presOf" srcId="{0C8EE82F-BBE1-4E01-99CD-1974EE65D18E}" destId="{7837A386-6B47-4D72-BE5C-73439D921BCD}" srcOrd="0" destOrd="0" presId="urn:microsoft.com/office/officeart/2005/8/layout/hierarchy1"/>
    <dgm:cxn modelId="{4D088C27-EA03-4EF3-8FC5-B6D764BEF3A1}" srcId="{CA854FE4-F6BC-45CA-B0A3-FF476F30781B}" destId="{E66A7447-A87E-4800-96BE-23CB1B2FF323}" srcOrd="0" destOrd="0" parTransId="{49505DF6-2936-4E6A-97FD-0A32A4CF068D}" sibTransId="{CC70B6BC-6896-47F6-8973-3DFA3238104D}"/>
    <dgm:cxn modelId="{88F4E904-2736-4555-ACBB-589FE2B9C9AE}" type="presOf" srcId="{AB2FE3B4-CA0E-45F6-B5CD-2A3FE03F3FC3}" destId="{C2B7BB53-AF1B-432B-913D-4A69E8622DC0}" srcOrd="0" destOrd="0" presId="urn:microsoft.com/office/officeart/2005/8/layout/hierarchy1"/>
    <dgm:cxn modelId="{B7FE756A-3328-473F-B588-239AEB2FA439}" type="presOf" srcId="{CA854FE4-F6BC-45CA-B0A3-FF476F30781B}" destId="{2C583E12-660D-4096-8A2E-F621ACBE76E4}" srcOrd="0" destOrd="0" presId="urn:microsoft.com/office/officeart/2005/8/layout/hierarchy1"/>
    <dgm:cxn modelId="{BE180A62-1DDD-4585-B665-548EEA6EE834}" srcId="{E66A7447-A87E-4800-96BE-23CB1B2FF323}" destId="{96157978-1B3C-4668-BA2A-7AFEAB7A8E77}" srcOrd="0" destOrd="0" parTransId="{08E95556-D2C0-471A-A7C4-523FD3DD25BE}" sibTransId="{4FAF6D86-95CF-47A7-84A3-8B991D68E304}"/>
    <dgm:cxn modelId="{40719A19-B64A-4C08-8F0E-9A586D033319}" type="presOf" srcId="{08E95556-D2C0-471A-A7C4-523FD3DD25BE}" destId="{BFA09DFB-1405-4ECB-A60D-93698AB558E4}" srcOrd="0" destOrd="0" presId="urn:microsoft.com/office/officeart/2005/8/layout/hierarchy1"/>
    <dgm:cxn modelId="{48817190-F39E-42E4-BCB8-34F11F23465A}" type="presOf" srcId="{BF0D46C5-1A5F-424C-9671-EB3FC6B3E006}" destId="{19BFC5F5-3E52-4F65-8067-73E13625DC6A}" srcOrd="0" destOrd="0" presId="urn:microsoft.com/office/officeart/2005/8/layout/hierarchy1"/>
    <dgm:cxn modelId="{957ABD29-EA6A-4857-B675-9DB23D12E8AA}" type="presOf" srcId="{E66A7447-A87E-4800-96BE-23CB1B2FF323}" destId="{C5EC1394-2FF6-4C4D-BC43-B74D2616C12C}" srcOrd="0" destOrd="0" presId="urn:microsoft.com/office/officeart/2005/8/layout/hierarchy1"/>
    <dgm:cxn modelId="{9ECB878D-BF0C-40E9-B288-5B92405A4232}" type="presParOf" srcId="{4A125B5A-D8F6-4EDD-9588-5AE728BFBF2C}" destId="{02F96E50-A8DE-4AA6-80F8-4BEFE1098578}" srcOrd="0" destOrd="0" presId="urn:microsoft.com/office/officeart/2005/8/layout/hierarchy1"/>
    <dgm:cxn modelId="{CFA5AB24-FF35-4A73-A89E-52D376B447F8}" type="presParOf" srcId="{02F96E50-A8DE-4AA6-80F8-4BEFE1098578}" destId="{FFF359E5-6F88-427F-9D79-41398050EEB9}" srcOrd="0" destOrd="0" presId="urn:microsoft.com/office/officeart/2005/8/layout/hierarchy1"/>
    <dgm:cxn modelId="{EA8DC968-341A-4B36-B59F-74B3FD71DD31}" type="presParOf" srcId="{FFF359E5-6F88-427F-9D79-41398050EEB9}" destId="{2B512CCD-FE92-497A-86EA-3CEEDB38E926}" srcOrd="0" destOrd="0" presId="urn:microsoft.com/office/officeart/2005/8/layout/hierarchy1"/>
    <dgm:cxn modelId="{CBE2173D-E4FC-41E0-9E1D-6C26E1B5393F}" type="presParOf" srcId="{FFF359E5-6F88-427F-9D79-41398050EEB9}" destId="{2C583E12-660D-4096-8A2E-F621ACBE76E4}" srcOrd="1" destOrd="0" presId="urn:microsoft.com/office/officeart/2005/8/layout/hierarchy1"/>
    <dgm:cxn modelId="{CB2CF74D-41FD-4BB4-9834-BB3431385659}" type="presParOf" srcId="{02F96E50-A8DE-4AA6-80F8-4BEFE1098578}" destId="{1208EA06-86BA-409E-8E75-2D045E476624}" srcOrd="1" destOrd="0" presId="urn:microsoft.com/office/officeart/2005/8/layout/hierarchy1"/>
    <dgm:cxn modelId="{BCD9A087-CA46-48FB-8BA8-8E4153C07125}" type="presParOf" srcId="{1208EA06-86BA-409E-8E75-2D045E476624}" destId="{CD594D5B-1357-448F-BB0E-3F124FC1A2CA}" srcOrd="0" destOrd="0" presId="urn:microsoft.com/office/officeart/2005/8/layout/hierarchy1"/>
    <dgm:cxn modelId="{624C6CA4-777B-4300-9D21-05B4A7A2C063}" type="presParOf" srcId="{1208EA06-86BA-409E-8E75-2D045E476624}" destId="{94EC7CE0-B1CB-43CD-AC22-1BE5F42DACE0}" srcOrd="1" destOrd="0" presId="urn:microsoft.com/office/officeart/2005/8/layout/hierarchy1"/>
    <dgm:cxn modelId="{837C85A7-DB9A-40CE-B32C-C683301EAC9D}" type="presParOf" srcId="{94EC7CE0-B1CB-43CD-AC22-1BE5F42DACE0}" destId="{02800ADC-71B3-4354-A53E-C5F787E35266}" srcOrd="0" destOrd="0" presId="urn:microsoft.com/office/officeart/2005/8/layout/hierarchy1"/>
    <dgm:cxn modelId="{AF59FCE6-1370-424D-A1ED-C76FF6AF1F6D}" type="presParOf" srcId="{02800ADC-71B3-4354-A53E-C5F787E35266}" destId="{E3EC0807-B582-4D14-A849-270F78585BB7}" srcOrd="0" destOrd="0" presId="urn:microsoft.com/office/officeart/2005/8/layout/hierarchy1"/>
    <dgm:cxn modelId="{6068DC9B-E0D9-48D9-B7C9-487B1F26CF4E}" type="presParOf" srcId="{02800ADC-71B3-4354-A53E-C5F787E35266}" destId="{C5EC1394-2FF6-4C4D-BC43-B74D2616C12C}" srcOrd="1" destOrd="0" presId="urn:microsoft.com/office/officeart/2005/8/layout/hierarchy1"/>
    <dgm:cxn modelId="{9A9C8EA6-2295-4D5F-9E68-92285C357E80}" type="presParOf" srcId="{94EC7CE0-B1CB-43CD-AC22-1BE5F42DACE0}" destId="{D087BD24-AEFD-4C70-B87E-20887BD755D3}" srcOrd="1" destOrd="0" presId="urn:microsoft.com/office/officeart/2005/8/layout/hierarchy1"/>
    <dgm:cxn modelId="{14A16EEF-EE63-43E9-AD5D-49A0994D5115}" type="presParOf" srcId="{D087BD24-AEFD-4C70-B87E-20887BD755D3}" destId="{BFA09DFB-1405-4ECB-A60D-93698AB558E4}" srcOrd="0" destOrd="0" presId="urn:microsoft.com/office/officeart/2005/8/layout/hierarchy1"/>
    <dgm:cxn modelId="{26982394-609C-4A47-AC7E-CED326358DB2}" type="presParOf" srcId="{D087BD24-AEFD-4C70-B87E-20887BD755D3}" destId="{926520AA-5F41-4635-AC70-C87C43DB3CB4}" srcOrd="1" destOrd="0" presId="urn:microsoft.com/office/officeart/2005/8/layout/hierarchy1"/>
    <dgm:cxn modelId="{EE24B656-00D6-4F46-AA87-0B048E6327E7}" type="presParOf" srcId="{926520AA-5F41-4635-AC70-C87C43DB3CB4}" destId="{19D7AF3B-121B-4A8E-8176-5E11CCB9E99E}" srcOrd="0" destOrd="0" presId="urn:microsoft.com/office/officeart/2005/8/layout/hierarchy1"/>
    <dgm:cxn modelId="{A092F847-6CC2-4BB1-844F-A616ED10E922}" type="presParOf" srcId="{19D7AF3B-121B-4A8E-8176-5E11CCB9E99E}" destId="{AAF53D61-BBEB-41F4-B6B7-7F89B74858D9}" srcOrd="0" destOrd="0" presId="urn:microsoft.com/office/officeart/2005/8/layout/hierarchy1"/>
    <dgm:cxn modelId="{5BF734F4-2A9F-4D01-A9F8-3546289CCBAD}" type="presParOf" srcId="{19D7AF3B-121B-4A8E-8176-5E11CCB9E99E}" destId="{45351F10-8B46-4B19-8D17-7D8B376123B4}" srcOrd="1" destOrd="0" presId="urn:microsoft.com/office/officeart/2005/8/layout/hierarchy1"/>
    <dgm:cxn modelId="{52D0A184-6AFD-4DF4-B968-F821587CD94B}" type="presParOf" srcId="{926520AA-5F41-4635-AC70-C87C43DB3CB4}" destId="{B5A2423E-8138-443F-8673-0521041CC80C}" srcOrd="1" destOrd="0" presId="urn:microsoft.com/office/officeart/2005/8/layout/hierarchy1"/>
    <dgm:cxn modelId="{06891833-9184-4DBD-988E-88AD73162F7E}" type="presParOf" srcId="{1208EA06-86BA-409E-8E75-2D045E476624}" destId="{19BFC5F5-3E52-4F65-8067-73E13625DC6A}" srcOrd="2" destOrd="0" presId="urn:microsoft.com/office/officeart/2005/8/layout/hierarchy1"/>
    <dgm:cxn modelId="{B5690D95-5E44-47F9-902D-91A29D45C6E5}" type="presParOf" srcId="{1208EA06-86BA-409E-8E75-2D045E476624}" destId="{D07A6EE0-D313-4EED-AA22-05F5224E13B5}" srcOrd="3" destOrd="0" presId="urn:microsoft.com/office/officeart/2005/8/layout/hierarchy1"/>
    <dgm:cxn modelId="{C002415D-D9AB-4A73-A161-20FE48A7DB6F}" type="presParOf" srcId="{D07A6EE0-D313-4EED-AA22-05F5224E13B5}" destId="{35536DC7-B6A2-4732-8147-F7F87C63D729}" srcOrd="0" destOrd="0" presId="urn:microsoft.com/office/officeart/2005/8/layout/hierarchy1"/>
    <dgm:cxn modelId="{DAC7C6C3-7672-480E-B098-B9B519AD86FB}" type="presParOf" srcId="{35536DC7-B6A2-4732-8147-F7F87C63D729}" destId="{E98EFED3-B966-4F55-B36F-B51F1A1957FA}" srcOrd="0" destOrd="0" presId="urn:microsoft.com/office/officeart/2005/8/layout/hierarchy1"/>
    <dgm:cxn modelId="{5CCF02C1-5F7D-4C17-8839-1C111781B578}" type="presParOf" srcId="{35536DC7-B6A2-4732-8147-F7F87C63D729}" destId="{C2B7BB53-AF1B-432B-913D-4A69E8622DC0}" srcOrd="1" destOrd="0" presId="urn:microsoft.com/office/officeart/2005/8/layout/hierarchy1"/>
    <dgm:cxn modelId="{3613D18B-9CDF-46C9-BC73-7764D61869EB}" type="presParOf" srcId="{D07A6EE0-D313-4EED-AA22-05F5224E13B5}" destId="{CD9F0FC9-1D3C-4001-B638-6DB6042D6E2C}" srcOrd="1" destOrd="0" presId="urn:microsoft.com/office/officeart/2005/8/layout/hierarchy1"/>
    <dgm:cxn modelId="{30997549-B9EE-431B-89A1-825628AC98BF}" type="presParOf" srcId="{CD9F0FC9-1D3C-4001-B638-6DB6042D6E2C}" destId="{7837A386-6B47-4D72-BE5C-73439D921BCD}" srcOrd="0" destOrd="0" presId="urn:microsoft.com/office/officeart/2005/8/layout/hierarchy1"/>
    <dgm:cxn modelId="{9DE43A17-A940-4F12-99E9-53E9955540B6}" type="presParOf" srcId="{CD9F0FC9-1D3C-4001-B638-6DB6042D6E2C}" destId="{60B4F735-968F-476C-893F-37AEECC87499}" srcOrd="1" destOrd="0" presId="urn:microsoft.com/office/officeart/2005/8/layout/hierarchy1"/>
    <dgm:cxn modelId="{B5202D3E-88DF-4D6C-A526-077B4BCE7E95}" type="presParOf" srcId="{60B4F735-968F-476C-893F-37AEECC87499}" destId="{AFE806FC-B441-441E-85C0-C0A1688995DA}" srcOrd="0" destOrd="0" presId="urn:microsoft.com/office/officeart/2005/8/layout/hierarchy1"/>
    <dgm:cxn modelId="{5F752AED-8C65-4733-866B-1B1B31288D04}" type="presParOf" srcId="{AFE806FC-B441-441E-85C0-C0A1688995DA}" destId="{F37987A6-D593-446A-9D80-1FDEA7696443}" srcOrd="0" destOrd="0" presId="urn:microsoft.com/office/officeart/2005/8/layout/hierarchy1"/>
    <dgm:cxn modelId="{CAEE914A-0B0B-4406-B34C-2766D0FB1543}" type="presParOf" srcId="{AFE806FC-B441-441E-85C0-C0A1688995DA}" destId="{D0E9D1E2-9532-4C9A-B6DB-F577892F1BD8}" srcOrd="1" destOrd="0" presId="urn:microsoft.com/office/officeart/2005/8/layout/hierarchy1"/>
    <dgm:cxn modelId="{32BB2BC8-DAE0-4EAC-B274-106976FF523F}" type="presParOf" srcId="{60B4F735-968F-476C-893F-37AEECC87499}" destId="{27FF7663-6B6B-4638-94E2-72DBC68CE3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EF682-116A-483A-A222-D6E61D1F1E5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F09768-B3D4-4636-84BA-1173A260C176}">
      <dgm:prSet phldrT="[Text]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4A061F-7D39-4E31-B8EC-EFDEB6928A3E}" type="parTrans" cxnId="{14C65593-2DC5-4888-9DC6-7529E21D3475}">
      <dgm:prSet/>
      <dgm:spPr/>
      <dgm:t>
        <a:bodyPr/>
        <a:lstStyle/>
        <a:p>
          <a:endParaRPr lang="en-US"/>
        </a:p>
      </dgm:t>
    </dgm:pt>
    <dgm:pt modelId="{2AA325B0-642A-4A11-811C-295C038476CE}" type="sibTrans" cxnId="{14C65593-2DC5-4888-9DC6-7529E21D3475}">
      <dgm:prSet/>
      <dgm:spPr/>
      <dgm:t>
        <a:bodyPr/>
        <a:lstStyle/>
        <a:p>
          <a:endParaRPr lang="en-US"/>
        </a:p>
      </dgm:t>
    </dgm:pt>
    <dgm:pt modelId="{47763092-60FC-4772-8143-C7A9B90AA4EE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সংরক্ষিত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/>
        </a:p>
      </dgm:t>
    </dgm:pt>
    <dgm:pt modelId="{269F6F8A-FC2D-4031-9EDC-8D1ECC5A4F91}" type="parTrans" cxnId="{1492D3DC-BB7E-4A38-ACF5-962640CC6500}">
      <dgm:prSet/>
      <dgm:spPr/>
      <dgm:t>
        <a:bodyPr/>
        <a:lstStyle/>
        <a:p>
          <a:endParaRPr lang="en-US"/>
        </a:p>
      </dgm:t>
    </dgm:pt>
    <dgm:pt modelId="{9B3FEE2E-9036-4C55-8E9C-00C6A7ADB447}" type="sibTrans" cxnId="{1492D3DC-BB7E-4A38-ACF5-962640CC6500}">
      <dgm:prSet/>
      <dgm:spPr/>
      <dgm:t>
        <a:bodyPr/>
        <a:lstStyle/>
        <a:p>
          <a:endParaRPr lang="en-US"/>
        </a:p>
      </dgm:t>
    </dgm:pt>
    <dgm:pt modelId="{C9C9F9DC-97B6-4B50-B7AF-EF30C374E910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পুলিশ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বিচার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দুর্ভিক্ষ-ত্রাণ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সেচ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DD3A3C-794F-457A-AA3E-D8EB669782B5}" type="parTrans" cxnId="{442B9C04-4ED9-433A-84E9-07882CAA5BED}">
      <dgm:prSet/>
      <dgm:spPr/>
      <dgm:t>
        <a:bodyPr/>
        <a:lstStyle/>
        <a:p>
          <a:endParaRPr lang="en-US"/>
        </a:p>
      </dgm:t>
    </dgm:pt>
    <dgm:pt modelId="{B2495537-9E46-443F-80FC-FE16343FFBBC}" type="sibTrans" cxnId="{442B9C04-4ED9-433A-84E9-07882CAA5BED}">
      <dgm:prSet/>
      <dgm:spPr/>
      <dgm:t>
        <a:bodyPr/>
        <a:lstStyle/>
        <a:p>
          <a:endParaRPr lang="en-US"/>
        </a:p>
      </dgm:t>
    </dgm:pt>
    <dgm:pt modelId="{D06D647F-5122-4C1D-90B3-42C411BD99F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6A22050-0DEF-4C87-A022-C98AE2D1089E}" type="parTrans" cxnId="{874475FE-B0E7-4354-9206-17257B5AFE3B}">
      <dgm:prSet/>
      <dgm:spPr/>
      <dgm:t>
        <a:bodyPr/>
        <a:lstStyle/>
        <a:p>
          <a:endParaRPr lang="en-US"/>
        </a:p>
      </dgm:t>
    </dgm:pt>
    <dgm:pt modelId="{17EAD1B2-5D97-4C65-A496-CAF523596D8C}" type="sibTrans" cxnId="{874475FE-B0E7-4354-9206-17257B5AFE3B}">
      <dgm:prSet/>
      <dgm:spPr/>
      <dgm:t>
        <a:bodyPr/>
        <a:lstStyle/>
        <a:p>
          <a:endParaRPr lang="en-US"/>
        </a:p>
      </dgm:t>
    </dgm:pt>
    <dgm:pt modelId="{0BFC520C-3CA2-44B3-945F-F09FE208AE23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হস্তান্তরিত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/>
        </a:p>
      </dgm:t>
    </dgm:pt>
    <dgm:pt modelId="{108242AD-BF58-4205-9BE6-2755DA4F6EAB}" type="parTrans" cxnId="{187017E9-CEAF-4359-8C6F-AE34103B3148}">
      <dgm:prSet/>
      <dgm:spPr/>
      <dgm:t>
        <a:bodyPr/>
        <a:lstStyle/>
        <a:p>
          <a:endParaRPr lang="en-US"/>
        </a:p>
      </dgm:t>
    </dgm:pt>
    <dgm:pt modelId="{DD9D11AB-F8CE-45D0-91D2-DB694BE4C841}" type="sibTrans" cxnId="{187017E9-CEAF-4359-8C6F-AE34103B3148}">
      <dgm:prSet/>
      <dgm:spPr/>
      <dgm:t>
        <a:bodyPr/>
        <a:lstStyle/>
        <a:p>
          <a:endParaRPr lang="en-US"/>
        </a:p>
      </dgm:t>
    </dgm:pt>
    <dgm:pt modelId="{BEAC766D-D8FE-498A-8FE6-983C49521C52}">
      <dgm:prSet phldrT="[Text]" custT="1"/>
      <dgm:spPr/>
      <dgm:t>
        <a:bodyPr/>
        <a:lstStyle/>
        <a:p>
          <a:pPr algn="ctr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জনস্বার্থ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সমবায়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স্থানীয়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আবগারি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প্রভৃতি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4CB4DB-0ED4-4CAA-B395-7FEF96E54FD7}" type="parTrans" cxnId="{567CCDB4-1795-44D0-B0B9-A47C372705A7}">
      <dgm:prSet/>
      <dgm:spPr/>
      <dgm:t>
        <a:bodyPr/>
        <a:lstStyle/>
        <a:p>
          <a:endParaRPr lang="en-US"/>
        </a:p>
      </dgm:t>
    </dgm:pt>
    <dgm:pt modelId="{FFFF07AE-C4CB-4587-9FFC-B68DEB277C4B}" type="sibTrans" cxnId="{567CCDB4-1795-44D0-B0B9-A47C372705A7}">
      <dgm:prSet/>
      <dgm:spPr/>
      <dgm:t>
        <a:bodyPr/>
        <a:lstStyle/>
        <a:p>
          <a:endParaRPr lang="en-US"/>
        </a:p>
      </dgm:t>
    </dgm:pt>
    <dgm:pt modelId="{60A7E2E3-9710-488E-8BBD-5BD6B09CCBDB}">
      <dgm:prSet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গভর্নর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মন্ত্রিপরিষদ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পরিচালনা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A775A1-FF3F-4190-9E7C-0EA2433286B7}" type="parTrans" cxnId="{094F1155-A75E-4445-8121-9893F076A76F}">
      <dgm:prSet/>
      <dgm:spPr/>
      <dgm:t>
        <a:bodyPr/>
        <a:lstStyle/>
        <a:p>
          <a:endParaRPr lang="en-US"/>
        </a:p>
      </dgm:t>
    </dgm:pt>
    <dgm:pt modelId="{35D40667-622F-4992-AEB7-81C54528EAA7}" type="sibTrans" cxnId="{094F1155-A75E-4445-8121-9893F076A76F}">
      <dgm:prSet/>
      <dgm:spPr/>
      <dgm:t>
        <a:bodyPr/>
        <a:lstStyle/>
        <a:p>
          <a:endParaRPr lang="en-US"/>
        </a:p>
      </dgm:t>
    </dgm:pt>
    <dgm:pt modelId="{519C6FB3-E91F-478B-A71D-FDB9613D400E}">
      <dgm:prSet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গভর্নর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নির্বাহী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পরিষদ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পরিচালনা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A83ED3-C4D2-4152-8842-DC316AB7CFBE}" type="parTrans" cxnId="{735A5B27-365A-4EE0-9F9E-83501D9A4798}">
      <dgm:prSet/>
      <dgm:spPr/>
      <dgm:t>
        <a:bodyPr/>
        <a:lstStyle/>
        <a:p>
          <a:endParaRPr lang="en-US"/>
        </a:p>
      </dgm:t>
    </dgm:pt>
    <dgm:pt modelId="{82FA124F-27CC-4809-8B78-211F933733D2}" type="sibTrans" cxnId="{735A5B27-365A-4EE0-9F9E-83501D9A4798}">
      <dgm:prSet/>
      <dgm:spPr/>
      <dgm:t>
        <a:bodyPr/>
        <a:lstStyle/>
        <a:p>
          <a:endParaRPr lang="en-US"/>
        </a:p>
      </dgm:t>
    </dgm:pt>
    <dgm:pt modelId="{7B2CCFDE-EB19-491E-A2A4-7BB30F65DC4A}">
      <dgm:prSet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গভর্নর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প্রাদেশিক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আইনসভার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নিকট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AF6090-DAA7-409F-B29C-2573BE0D7C9B}" type="parTrans" cxnId="{F8C70782-F6F0-4824-93CE-BD583F268C1E}">
      <dgm:prSet/>
      <dgm:spPr/>
      <dgm:t>
        <a:bodyPr/>
        <a:lstStyle/>
        <a:p>
          <a:endParaRPr lang="en-US"/>
        </a:p>
      </dgm:t>
    </dgm:pt>
    <dgm:pt modelId="{B103CC32-AE8F-486F-BCB0-CE29B7D78037}" type="sibTrans" cxnId="{F8C70782-F6F0-4824-93CE-BD583F268C1E}">
      <dgm:prSet/>
      <dgm:spPr/>
      <dgm:t>
        <a:bodyPr/>
        <a:lstStyle/>
        <a:p>
          <a:endParaRPr lang="en-US"/>
        </a:p>
      </dgm:t>
    </dgm:pt>
    <dgm:pt modelId="{859E6353-D38A-4502-84E3-8CD36895EB6C}">
      <dgm:prSet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শুধুমাত্র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গভর্নরের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নিকট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30ECE7-4054-4876-9754-F4E46E94B6DE}" type="parTrans" cxnId="{43F44995-1DAE-49A5-8A8A-268B7A6E1EF8}">
      <dgm:prSet/>
      <dgm:spPr/>
      <dgm:t>
        <a:bodyPr/>
        <a:lstStyle/>
        <a:p>
          <a:endParaRPr lang="en-US"/>
        </a:p>
      </dgm:t>
    </dgm:pt>
    <dgm:pt modelId="{BC39CC9D-B3F3-4A58-A78C-BE98EF945334}" type="sibTrans" cxnId="{43F44995-1DAE-49A5-8A8A-268B7A6E1EF8}">
      <dgm:prSet/>
      <dgm:spPr/>
      <dgm:t>
        <a:bodyPr/>
        <a:lstStyle/>
        <a:p>
          <a:endParaRPr lang="en-US"/>
        </a:p>
      </dgm:t>
    </dgm:pt>
    <dgm:pt modelId="{DAC5EA7D-1C32-45C9-91F2-FC3B614996AC}" type="pres">
      <dgm:prSet presAssocID="{A6BEF682-116A-483A-A222-D6E61D1F1E5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FF3F73-03E3-478C-885D-E4BBCBB63D13}" type="pres">
      <dgm:prSet presAssocID="{E0F09768-B3D4-4636-84BA-1173A260C176}" presName="compNode" presStyleCnt="0"/>
      <dgm:spPr/>
    </dgm:pt>
    <dgm:pt modelId="{07721738-43F9-44C1-AC27-7110D693085D}" type="pres">
      <dgm:prSet presAssocID="{E0F09768-B3D4-4636-84BA-1173A260C176}" presName="aNode" presStyleLbl="bgShp" presStyleIdx="0" presStyleCnt="2" custScaleX="115730" custLinFactNeighborX="-303"/>
      <dgm:spPr/>
      <dgm:t>
        <a:bodyPr/>
        <a:lstStyle/>
        <a:p>
          <a:endParaRPr lang="en-US"/>
        </a:p>
      </dgm:t>
    </dgm:pt>
    <dgm:pt modelId="{C0BEF57F-C01C-4DBD-B04F-E62823E970D3}" type="pres">
      <dgm:prSet presAssocID="{E0F09768-B3D4-4636-84BA-1173A260C176}" presName="textNode" presStyleLbl="bgShp" presStyleIdx="0" presStyleCnt="2"/>
      <dgm:spPr/>
      <dgm:t>
        <a:bodyPr/>
        <a:lstStyle/>
        <a:p>
          <a:endParaRPr lang="en-US"/>
        </a:p>
      </dgm:t>
    </dgm:pt>
    <dgm:pt modelId="{C86AFDC6-1268-4B75-9047-0EDEAEB631EC}" type="pres">
      <dgm:prSet presAssocID="{E0F09768-B3D4-4636-84BA-1173A260C176}" presName="compChildNode" presStyleCnt="0"/>
      <dgm:spPr/>
    </dgm:pt>
    <dgm:pt modelId="{0168439A-FE1F-4C15-8802-94AAF15D7174}" type="pres">
      <dgm:prSet presAssocID="{E0F09768-B3D4-4636-84BA-1173A260C176}" presName="theInnerList" presStyleCnt="0"/>
      <dgm:spPr/>
    </dgm:pt>
    <dgm:pt modelId="{136E0876-C198-4ACC-9E00-71022A1C7DE4}" type="pres">
      <dgm:prSet presAssocID="{47763092-60FC-4772-8143-C7A9B90AA4EE}" presName="childNode" presStyleLbl="node1" presStyleIdx="0" presStyleCnt="8" custScaleX="142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DC254-D9B0-4F68-B074-853DC15B262E}" type="pres">
      <dgm:prSet presAssocID="{47763092-60FC-4772-8143-C7A9B90AA4EE}" presName="aSpace2" presStyleCnt="0"/>
      <dgm:spPr/>
    </dgm:pt>
    <dgm:pt modelId="{4E04D0B0-D2C6-4D5B-886C-22E28F2FAA3A}" type="pres">
      <dgm:prSet presAssocID="{C9C9F9DC-97B6-4B50-B7AF-EF30C374E910}" presName="childNode" presStyleLbl="node1" presStyleIdx="1" presStyleCnt="8" custScaleX="141532" custScaleY="124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CBDB9-E132-4BB6-8C1D-474878CD7F23}" type="pres">
      <dgm:prSet presAssocID="{C9C9F9DC-97B6-4B50-B7AF-EF30C374E910}" presName="aSpace2" presStyleCnt="0"/>
      <dgm:spPr/>
    </dgm:pt>
    <dgm:pt modelId="{AB54ECCB-DE2E-49B0-811D-85FE3A501821}" type="pres">
      <dgm:prSet presAssocID="{519C6FB3-E91F-478B-A71D-FDB9613D400E}" presName="childNode" presStyleLbl="node1" presStyleIdx="2" presStyleCnt="8" custScaleX="142001" custScaleY="129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ACA11-D5FE-4C7F-8D6E-748EBC667D57}" type="pres">
      <dgm:prSet presAssocID="{519C6FB3-E91F-478B-A71D-FDB9613D400E}" presName="aSpace2" presStyleCnt="0"/>
      <dgm:spPr/>
    </dgm:pt>
    <dgm:pt modelId="{D48D6279-3976-49F7-B889-14BC02C1E0CE}" type="pres">
      <dgm:prSet presAssocID="{859E6353-D38A-4502-84E3-8CD36895EB6C}" presName="childNode" presStyleLbl="node1" presStyleIdx="3" presStyleCnt="8" custScaleX="140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B5430-2C08-45C5-A030-533A49E141B7}" type="pres">
      <dgm:prSet presAssocID="{E0F09768-B3D4-4636-84BA-1173A260C176}" presName="aSpace" presStyleCnt="0"/>
      <dgm:spPr/>
    </dgm:pt>
    <dgm:pt modelId="{1B4D5A9E-BA95-4BC4-9774-AC7A1910226F}" type="pres">
      <dgm:prSet presAssocID="{D06D647F-5122-4C1D-90B3-42C411BD99FC}" presName="compNode" presStyleCnt="0"/>
      <dgm:spPr/>
    </dgm:pt>
    <dgm:pt modelId="{5A2679CA-6A12-424C-AD66-C651B4CAA9DD}" type="pres">
      <dgm:prSet presAssocID="{D06D647F-5122-4C1D-90B3-42C411BD99FC}" presName="aNode" presStyleLbl="bgShp" presStyleIdx="1" presStyleCnt="2" custScaleX="132659"/>
      <dgm:spPr/>
      <dgm:t>
        <a:bodyPr/>
        <a:lstStyle/>
        <a:p>
          <a:endParaRPr lang="en-US"/>
        </a:p>
      </dgm:t>
    </dgm:pt>
    <dgm:pt modelId="{579359B6-7FA8-4633-AA23-0EA7AD8093FB}" type="pres">
      <dgm:prSet presAssocID="{D06D647F-5122-4C1D-90B3-42C411BD99FC}" presName="textNode" presStyleLbl="bgShp" presStyleIdx="1" presStyleCnt="2"/>
      <dgm:spPr/>
      <dgm:t>
        <a:bodyPr/>
        <a:lstStyle/>
        <a:p>
          <a:endParaRPr lang="en-US"/>
        </a:p>
      </dgm:t>
    </dgm:pt>
    <dgm:pt modelId="{4B1CE958-D959-4537-B645-987468FE65AB}" type="pres">
      <dgm:prSet presAssocID="{D06D647F-5122-4C1D-90B3-42C411BD99FC}" presName="compChildNode" presStyleCnt="0"/>
      <dgm:spPr/>
    </dgm:pt>
    <dgm:pt modelId="{9A0D21C2-A382-4827-BED3-376201AAFF5C}" type="pres">
      <dgm:prSet presAssocID="{D06D647F-5122-4C1D-90B3-42C411BD99FC}" presName="theInnerList" presStyleCnt="0"/>
      <dgm:spPr/>
    </dgm:pt>
    <dgm:pt modelId="{B20DBD1B-D0A5-484C-A41B-0A8F35440F89}" type="pres">
      <dgm:prSet presAssocID="{0BFC520C-3CA2-44B3-945F-F09FE208AE23}" presName="childNode" presStyleLbl="node1" presStyleIdx="4" presStyleCnt="8" custScaleX="149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E06B3-4F32-40C2-8777-1C2B5B8FCC76}" type="pres">
      <dgm:prSet presAssocID="{0BFC520C-3CA2-44B3-945F-F09FE208AE23}" presName="aSpace2" presStyleCnt="0"/>
      <dgm:spPr/>
    </dgm:pt>
    <dgm:pt modelId="{E87D9EE5-1E50-4AE9-B34A-ECAC82215C01}" type="pres">
      <dgm:prSet presAssocID="{BEAC766D-D8FE-498A-8FE6-983C49521C52}" presName="childNode" presStyleLbl="node1" presStyleIdx="5" presStyleCnt="8" custScaleX="150701" custScaleY="150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FB666-8C8D-4CB0-8A9E-511F2B702703}" type="pres">
      <dgm:prSet presAssocID="{BEAC766D-D8FE-498A-8FE6-983C49521C52}" presName="aSpace2" presStyleCnt="0"/>
      <dgm:spPr/>
    </dgm:pt>
    <dgm:pt modelId="{9DE62430-EA70-48E7-9984-BFC8FBEDFEEA}" type="pres">
      <dgm:prSet presAssocID="{60A7E2E3-9710-488E-8BBD-5BD6B09CCBDB}" presName="childNode" presStyleLbl="node1" presStyleIdx="6" presStyleCnt="8" custScaleX="151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62B0B-60C8-4BFC-9FCF-CF1D7697B20E}" type="pres">
      <dgm:prSet presAssocID="{60A7E2E3-9710-488E-8BBD-5BD6B09CCBDB}" presName="aSpace2" presStyleCnt="0"/>
      <dgm:spPr/>
    </dgm:pt>
    <dgm:pt modelId="{67368349-593A-4FF4-94F8-1E63F962AE96}" type="pres">
      <dgm:prSet presAssocID="{7B2CCFDE-EB19-491E-A2A4-7BB30F65DC4A}" presName="childNode" presStyleLbl="node1" presStyleIdx="7" presStyleCnt="8" custScaleX="150293" custScaleY="130877" custLinFactNeighborY="52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C70782-F6F0-4824-93CE-BD583F268C1E}" srcId="{D06D647F-5122-4C1D-90B3-42C411BD99FC}" destId="{7B2CCFDE-EB19-491E-A2A4-7BB30F65DC4A}" srcOrd="3" destOrd="0" parTransId="{81AF6090-DAA7-409F-B29C-2573BE0D7C9B}" sibTransId="{B103CC32-AE8F-486F-BCB0-CE29B7D78037}"/>
    <dgm:cxn modelId="{1647F38C-D797-4D33-9389-2749B305C12B}" type="presOf" srcId="{BEAC766D-D8FE-498A-8FE6-983C49521C52}" destId="{E87D9EE5-1E50-4AE9-B34A-ECAC82215C01}" srcOrd="0" destOrd="0" presId="urn:microsoft.com/office/officeart/2005/8/layout/lProcess2"/>
    <dgm:cxn modelId="{9260C641-A270-4E3C-A9A9-04CE5AA8C765}" type="presOf" srcId="{519C6FB3-E91F-478B-A71D-FDB9613D400E}" destId="{AB54ECCB-DE2E-49B0-811D-85FE3A501821}" srcOrd="0" destOrd="0" presId="urn:microsoft.com/office/officeart/2005/8/layout/lProcess2"/>
    <dgm:cxn modelId="{1112D7A3-9564-4B1C-82DE-7D6D4871D218}" type="presOf" srcId="{C9C9F9DC-97B6-4B50-B7AF-EF30C374E910}" destId="{4E04D0B0-D2C6-4D5B-886C-22E28F2FAA3A}" srcOrd="0" destOrd="0" presId="urn:microsoft.com/office/officeart/2005/8/layout/lProcess2"/>
    <dgm:cxn modelId="{567CCDB4-1795-44D0-B0B9-A47C372705A7}" srcId="{D06D647F-5122-4C1D-90B3-42C411BD99FC}" destId="{BEAC766D-D8FE-498A-8FE6-983C49521C52}" srcOrd="1" destOrd="0" parTransId="{954CB4DB-0ED4-4CAA-B395-7FEF96E54FD7}" sibTransId="{FFFF07AE-C4CB-4587-9FFC-B68DEB277C4B}"/>
    <dgm:cxn modelId="{094F1155-A75E-4445-8121-9893F076A76F}" srcId="{D06D647F-5122-4C1D-90B3-42C411BD99FC}" destId="{60A7E2E3-9710-488E-8BBD-5BD6B09CCBDB}" srcOrd="2" destOrd="0" parTransId="{5FA775A1-FF3F-4190-9E7C-0EA2433286B7}" sibTransId="{35D40667-622F-4992-AEB7-81C54528EAA7}"/>
    <dgm:cxn modelId="{14C65593-2DC5-4888-9DC6-7529E21D3475}" srcId="{A6BEF682-116A-483A-A222-D6E61D1F1E50}" destId="{E0F09768-B3D4-4636-84BA-1173A260C176}" srcOrd="0" destOrd="0" parTransId="{804A061F-7D39-4E31-B8EC-EFDEB6928A3E}" sibTransId="{2AA325B0-642A-4A11-811C-295C038476CE}"/>
    <dgm:cxn modelId="{E63CC56D-6BF7-42C8-A09C-C7D5B47CFB8C}" type="presOf" srcId="{A6BEF682-116A-483A-A222-D6E61D1F1E50}" destId="{DAC5EA7D-1C32-45C9-91F2-FC3B614996AC}" srcOrd="0" destOrd="0" presId="urn:microsoft.com/office/officeart/2005/8/layout/lProcess2"/>
    <dgm:cxn modelId="{43F44995-1DAE-49A5-8A8A-268B7A6E1EF8}" srcId="{E0F09768-B3D4-4636-84BA-1173A260C176}" destId="{859E6353-D38A-4502-84E3-8CD36895EB6C}" srcOrd="3" destOrd="0" parTransId="{3C30ECE7-4054-4876-9754-F4E46E94B6DE}" sibTransId="{BC39CC9D-B3F3-4A58-A78C-BE98EF945334}"/>
    <dgm:cxn modelId="{1492D3DC-BB7E-4A38-ACF5-962640CC6500}" srcId="{E0F09768-B3D4-4636-84BA-1173A260C176}" destId="{47763092-60FC-4772-8143-C7A9B90AA4EE}" srcOrd="0" destOrd="0" parTransId="{269F6F8A-FC2D-4031-9EDC-8D1ECC5A4F91}" sibTransId="{9B3FEE2E-9036-4C55-8E9C-00C6A7ADB447}"/>
    <dgm:cxn modelId="{735A5B27-365A-4EE0-9F9E-83501D9A4798}" srcId="{E0F09768-B3D4-4636-84BA-1173A260C176}" destId="{519C6FB3-E91F-478B-A71D-FDB9613D400E}" srcOrd="2" destOrd="0" parTransId="{4EA83ED3-C4D2-4152-8842-DC316AB7CFBE}" sibTransId="{82FA124F-27CC-4809-8B78-211F933733D2}"/>
    <dgm:cxn modelId="{AF92393A-EAFA-4D7A-93BA-0AE03947351F}" type="presOf" srcId="{E0F09768-B3D4-4636-84BA-1173A260C176}" destId="{C0BEF57F-C01C-4DBD-B04F-E62823E970D3}" srcOrd="1" destOrd="0" presId="urn:microsoft.com/office/officeart/2005/8/layout/lProcess2"/>
    <dgm:cxn modelId="{79078B0D-6CF5-4B99-8339-0CA5035325B4}" type="presOf" srcId="{E0F09768-B3D4-4636-84BA-1173A260C176}" destId="{07721738-43F9-44C1-AC27-7110D693085D}" srcOrd="0" destOrd="0" presId="urn:microsoft.com/office/officeart/2005/8/layout/lProcess2"/>
    <dgm:cxn modelId="{AB3DBD80-C1CA-4073-9B81-DB2898FB125E}" type="presOf" srcId="{859E6353-D38A-4502-84E3-8CD36895EB6C}" destId="{D48D6279-3976-49F7-B889-14BC02C1E0CE}" srcOrd="0" destOrd="0" presId="urn:microsoft.com/office/officeart/2005/8/layout/lProcess2"/>
    <dgm:cxn modelId="{187017E9-CEAF-4359-8C6F-AE34103B3148}" srcId="{D06D647F-5122-4C1D-90B3-42C411BD99FC}" destId="{0BFC520C-3CA2-44B3-945F-F09FE208AE23}" srcOrd="0" destOrd="0" parTransId="{108242AD-BF58-4205-9BE6-2755DA4F6EAB}" sibTransId="{DD9D11AB-F8CE-45D0-91D2-DB694BE4C841}"/>
    <dgm:cxn modelId="{874475FE-B0E7-4354-9206-17257B5AFE3B}" srcId="{A6BEF682-116A-483A-A222-D6E61D1F1E50}" destId="{D06D647F-5122-4C1D-90B3-42C411BD99FC}" srcOrd="1" destOrd="0" parTransId="{56A22050-0DEF-4C87-A022-C98AE2D1089E}" sibTransId="{17EAD1B2-5D97-4C65-A496-CAF523596D8C}"/>
    <dgm:cxn modelId="{49ADE7CA-55DF-49FD-A2A0-38ABCCE0B8C3}" type="presOf" srcId="{60A7E2E3-9710-488E-8BBD-5BD6B09CCBDB}" destId="{9DE62430-EA70-48E7-9984-BFC8FBEDFEEA}" srcOrd="0" destOrd="0" presId="urn:microsoft.com/office/officeart/2005/8/layout/lProcess2"/>
    <dgm:cxn modelId="{87552B80-AD65-4168-9590-5C0BC2E28A34}" type="presOf" srcId="{47763092-60FC-4772-8143-C7A9B90AA4EE}" destId="{136E0876-C198-4ACC-9E00-71022A1C7DE4}" srcOrd="0" destOrd="0" presId="urn:microsoft.com/office/officeart/2005/8/layout/lProcess2"/>
    <dgm:cxn modelId="{2F11CDAE-DCFB-4BA2-8E9F-4CBD70572642}" type="presOf" srcId="{D06D647F-5122-4C1D-90B3-42C411BD99FC}" destId="{579359B6-7FA8-4633-AA23-0EA7AD8093FB}" srcOrd="1" destOrd="0" presId="urn:microsoft.com/office/officeart/2005/8/layout/lProcess2"/>
    <dgm:cxn modelId="{DE51DF3F-FFF4-468D-B543-B45EDC966BE2}" type="presOf" srcId="{D06D647F-5122-4C1D-90B3-42C411BD99FC}" destId="{5A2679CA-6A12-424C-AD66-C651B4CAA9DD}" srcOrd="0" destOrd="0" presId="urn:microsoft.com/office/officeart/2005/8/layout/lProcess2"/>
    <dgm:cxn modelId="{0F69A178-6868-49FF-BDC7-4DB4EE99D1D9}" type="presOf" srcId="{0BFC520C-3CA2-44B3-945F-F09FE208AE23}" destId="{B20DBD1B-D0A5-484C-A41B-0A8F35440F89}" srcOrd="0" destOrd="0" presId="urn:microsoft.com/office/officeart/2005/8/layout/lProcess2"/>
    <dgm:cxn modelId="{442B9C04-4ED9-433A-84E9-07882CAA5BED}" srcId="{E0F09768-B3D4-4636-84BA-1173A260C176}" destId="{C9C9F9DC-97B6-4B50-B7AF-EF30C374E910}" srcOrd="1" destOrd="0" parTransId="{1DDD3A3C-794F-457A-AA3E-D8EB669782B5}" sibTransId="{B2495537-9E46-443F-80FC-FE16343FFBBC}"/>
    <dgm:cxn modelId="{DC033F41-BC81-4723-8BE0-B1E252DBD9A6}" type="presOf" srcId="{7B2CCFDE-EB19-491E-A2A4-7BB30F65DC4A}" destId="{67368349-593A-4FF4-94F8-1E63F962AE96}" srcOrd="0" destOrd="0" presId="urn:microsoft.com/office/officeart/2005/8/layout/lProcess2"/>
    <dgm:cxn modelId="{6FE161F3-DD2B-4996-A781-B61019B52524}" type="presParOf" srcId="{DAC5EA7D-1C32-45C9-91F2-FC3B614996AC}" destId="{3AFF3F73-03E3-478C-885D-E4BBCBB63D13}" srcOrd="0" destOrd="0" presId="urn:microsoft.com/office/officeart/2005/8/layout/lProcess2"/>
    <dgm:cxn modelId="{266FA2E7-975F-412F-A29E-D2F1A2CD5C1F}" type="presParOf" srcId="{3AFF3F73-03E3-478C-885D-E4BBCBB63D13}" destId="{07721738-43F9-44C1-AC27-7110D693085D}" srcOrd="0" destOrd="0" presId="urn:microsoft.com/office/officeart/2005/8/layout/lProcess2"/>
    <dgm:cxn modelId="{FA18E945-1F80-4E4D-8B5C-A51E4D8F0CA1}" type="presParOf" srcId="{3AFF3F73-03E3-478C-885D-E4BBCBB63D13}" destId="{C0BEF57F-C01C-4DBD-B04F-E62823E970D3}" srcOrd="1" destOrd="0" presId="urn:microsoft.com/office/officeart/2005/8/layout/lProcess2"/>
    <dgm:cxn modelId="{51C5B1F8-ACF9-4124-8D88-D08247D02274}" type="presParOf" srcId="{3AFF3F73-03E3-478C-885D-E4BBCBB63D13}" destId="{C86AFDC6-1268-4B75-9047-0EDEAEB631EC}" srcOrd="2" destOrd="0" presId="urn:microsoft.com/office/officeart/2005/8/layout/lProcess2"/>
    <dgm:cxn modelId="{D3CE6990-F75D-49BB-9348-4F46DB5BC6F0}" type="presParOf" srcId="{C86AFDC6-1268-4B75-9047-0EDEAEB631EC}" destId="{0168439A-FE1F-4C15-8802-94AAF15D7174}" srcOrd="0" destOrd="0" presId="urn:microsoft.com/office/officeart/2005/8/layout/lProcess2"/>
    <dgm:cxn modelId="{709169AA-1191-444A-9BC8-8B5811C91236}" type="presParOf" srcId="{0168439A-FE1F-4C15-8802-94AAF15D7174}" destId="{136E0876-C198-4ACC-9E00-71022A1C7DE4}" srcOrd="0" destOrd="0" presId="urn:microsoft.com/office/officeart/2005/8/layout/lProcess2"/>
    <dgm:cxn modelId="{F2999A05-B299-47DE-9FF4-533A940967A5}" type="presParOf" srcId="{0168439A-FE1F-4C15-8802-94AAF15D7174}" destId="{8F1DC254-D9B0-4F68-B074-853DC15B262E}" srcOrd="1" destOrd="0" presId="urn:microsoft.com/office/officeart/2005/8/layout/lProcess2"/>
    <dgm:cxn modelId="{B017A52F-2A56-4D71-8915-31AC29D78143}" type="presParOf" srcId="{0168439A-FE1F-4C15-8802-94AAF15D7174}" destId="{4E04D0B0-D2C6-4D5B-886C-22E28F2FAA3A}" srcOrd="2" destOrd="0" presId="urn:microsoft.com/office/officeart/2005/8/layout/lProcess2"/>
    <dgm:cxn modelId="{1B1934FC-1AF3-494E-A59F-90EB2540A822}" type="presParOf" srcId="{0168439A-FE1F-4C15-8802-94AAF15D7174}" destId="{945CBDB9-E132-4BB6-8C1D-474878CD7F23}" srcOrd="3" destOrd="0" presId="urn:microsoft.com/office/officeart/2005/8/layout/lProcess2"/>
    <dgm:cxn modelId="{F5FD6CB2-EB99-4F28-930C-F103068A98C8}" type="presParOf" srcId="{0168439A-FE1F-4C15-8802-94AAF15D7174}" destId="{AB54ECCB-DE2E-49B0-811D-85FE3A501821}" srcOrd="4" destOrd="0" presId="urn:microsoft.com/office/officeart/2005/8/layout/lProcess2"/>
    <dgm:cxn modelId="{91A04BAA-CC51-40D1-A1DB-87837D979B2D}" type="presParOf" srcId="{0168439A-FE1F-4C15-8802-94AAF15D7174}" destId="{2ACACA11-D5FE-4C7F-8D6E-748EBC667D57}" srcOrd="5" destOrd="0" presId="urn:microsoft.com/office/officeart/2005/8/layout/lProcess2"/>
    <dgm:cxn modelId="{C73C18C6-3A14-4733-A097-613CE85E0AC0}" type="presParOf" srcId="{0168439A-FE1F-4C15-8802-94AAF15D7174}" destId="{D48D6279-3976-49F7-B889-14BC02C1E0CE}" srcOrd="6" destOrd="0" presId="urn:microsoft.com/office/officeart/2005/8/layout/lProcess2"/>
    <dgm:cxn modelId="{FA17A6FB-1F9F-40B5-A62F-FBC53CC77BAA}" type="presParOf" srcId="{DAC5EA7D-1C32-45C9-91F2-FC3B614996AC}" destId="{991B5430-2C08-45C5-A030-533A49E141B7}" srcOrd="1" destOrd="0" presId="urn:microsoft.com/office/officeart/2005/8/layout/lProcess2"/>
    <dgm:cxn modelId="{F34525CD-6C6E-49D6-A760-1BA41FD668BE}" type="presParOf" srcId="{DAC5EA7D-1C32-45C9-91F2-FC3B614996AC}" destId="{1B4D5A9E-BA95-4BC4-9774-AC7A1910226F}" srcOrd="2" destOrd="0" presId="urn:microsoft.com/office/officeart/2005/8/layout/lProcess2"/>
    <dgm:cxn modelId="{8F6C5DB6-BD5D-40B8-99B3-D0D3C15CBF16}" type="presParOf" srcId="{1B4D5A9E-BA95-4BC4-9774-AC7A1910226F}" destId="{5A2679CA-6A12-424C-AD66-C651B4CAA9DD}" srcOrd="0" destOrd="0" presId="urn:microsoft.com/office/officeart/2005/8/layout/lProcess2"/>
    <dgm:cxn modelId="{135786E7-269E-4575-9187-24DC0DB86EDF}" type="presParOf" srcId="{1B4D5A9E-BA95-4BC4-9774-AC7A1910226F}" destId="{579359B6-7FA8-4633-AA23-0EA7AD8093FB}" srcOrd="1" destOrd="0" presId="urn:microsoft.com/office/officeart/2005/8/layout/lProcess2"/>
    <dgm:cxn modelId="{10984849-3BAB-48B6-BA05-CBE92D0D8120}" type="presParOf" srcId="{1B4D5A9E-BA95-4BC4-9774-AC7A1910226F}" destId="{4B1CE958-D959-4537-B645-987468FE65AB}" srcOrd="2" destOrd="0" presId="urn:microsoft.com/office/officeart/2005/8/layout/lProcess2"/>
    <dgm:cxn modelId="{54FA5311-4259-44D8-81B8-0DF8F80CFBB8}" type="presParOf" srcId="{4B1CE958-D959-4537-B645-987468FE65AB}" destId="{9A0D21C2-A382-4827-BED3-376201AAFF5C}" srcOrd="0" destOrd="0" presId="urn:microsoft.com/office/officeart/2005/8/layout/lProcess2"/>
    <dgm:cxn modelId="{CC54B801-4CA6-4291-840D-4018900EC41B}" type="presParOf" srcId="{9A0D21C2-A382-4827-BED3-376201AAFF5C}" destId="{B20DBD1B-D0A5-484C-A41B-0A8F35440F89}" srcOrd="0" destOrd="0" presId="urn:microsoft.com/office/officeart/2005/8/layout/lProcess2"/>
    <dgm:cxn modelId="{5D57C5CE-69EE-43E0-BF87-EA4BC106B802}" type="presParOf" srcId="{9A0D21C2-A382-4827-BED3-376201AAFF5C}" destId="{127E06B3-4F32-40C2-8777-1C2B5B8FCC76}" srcOrd="1" destOrd="0" presId="urn:microsoft.com/office/officeart/2005/8/layout/lProcess2"/>
    <dgm:cxn modelId="{A66C8AB2-450C-4E84-AFCA-E7E85C8D455C}" type="presParOf" srcId="{9A0D21C2-A382-4827-BED3-376201AAFF5C}" destId="{E87D9EE5-1E50-4AE9-B34A-ECAC82215C01}" srcOrd="2" destOrd="0" presId="urn:microsoft.com/office/officeart/2005/8/layout/lProcess2"/>
    <dgm:cxn modelId="{8D68553E-566C-4B1B-A914-D040BF9280BA}" type="presParOf" srcId="{9A0D21C2-A382-4827-BED3-376201AAFF5C}" destId="{DD4FB666-8C8D-4CB0-8A9E-511F2B702703}" srcOrd="3" destOrd="0" presId="urn:microsoft.com/office/officeart/2005/8/layout/lProcess2"/>
    <dgm:cxn modelId="{6F8EBF47-9947-4384-8784-F1C56DC2E72A}" type="presParOf" srcId="{9A0D21C2-A382-4827-BED3-376201AAFF5C}" destId="{9DE62430-EA70-48E7-9984-BFC8FBEDFEEA}" srcOrd="4" destOrd="0" presId="urn:microsoft.com/office/officeart/2005/8/layout/lProcess2"/>
    <dgm:cxn modelId="{EB5A4A03-74AF-4C17-BE3F-B99167E854A8}" type="presParOf" srcId="{9A0D21C2-A382-4827-BED3-376201AAFF5C}" destId="{D2762B0B-60C8-4BFC-9FCF-CF1D7697B20E}" srcOrd="5" destOrd="0" presId="urn:microsoft.com/office/officeart/2005/8/layout/lProcess2"/>
    <dgm:cxn modelId="{9E265062-632E-4C3E-86F9-90A32C48CC9F}" type="presParOf" srcId="{9A0D21C2-A382-4827-BED3-376201AAFF5C}" destId="{67368349-593A-4FF4-94F8-1E63F962AE9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F0D4-2053-4314-89D0-D06424FB478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CD6-63CE-4D56-A877-5CDFA273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5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F0D4-2053-4314-89D0-D06424FB478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CD6-63CE-4D56-A877-5CDFA273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F0D4-2053-4314-89D0-D06424FB478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CD6-63CE-4D56-A877-5CDFA273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2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F0D4-2053-4314-89D0-D06424FB478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CD6-63CE-4D56-A877-5CDFA273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F0D4-2053-4314-89D0-D06424FB478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CD6-63CE-4D56-A877-5CDFA273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F0D4-2053-4314-89D0-D06424FB478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CD6-63CE-4D56-A877-5CDFA273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F0D4-2053-4314-89D0-D06424FB478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CD6-63CE-4D56-A877-5CDFA273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9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F0D4-2053-4314-89D0-D06424FB478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CD6-63CE-4D56-A877-5CDFA273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2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F0D4-2053-4314-89D0-D06424FB478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CD6-63CE-4D56-A877-5CDFA273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2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F0D4-2053-4314-89D0-D06424FB478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CD6-63CE-4D56-A877-5CDFA273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9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F0D4-2053-4314-89D0-D06424FB478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CD6-63CE-4D56-A877-5CDFA273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5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F0D4-2053-4314-89D0-D06424FB478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8CCD6-63CE-4D56-A877-5CDFA273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0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45373" y="704168"/>
            <a:ext cx="66601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19162017"/>
              </p:ext>
            </p:extLst>
          </p:nvPr>
        </p:nvGraphicFramePr>
        <p:xfrm>
          <a:off x="490724" y="1160840"/>
          <a:ext cx="11232107" cy="5476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514452" y="1888431"/>
            <a:ext cx="6469039" cy="77792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বিষয়সমূহ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760552" y="79512"/>
            <a:ext cx="397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প্রাদেশে</a:t>
            </a:r>
            <a:r>
              <a:rPr lang="en-US" sz="4800" b="1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দ্বৈত</a:t>
            </a:r>
            <a:r>
              <a:rPr lang="en-US" sz="4800" b="1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48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21738-43F9-44C1-AC27-7110D693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7721738-43F9-44C1-AC27-7110D6930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2679CA-6A12-424C-AD66-C651B4CAA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5A2679CA-6A12-424C-AD66-C651B4CAA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6E0876-C198-4ACC-9E00-71022A1C7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136E0876-C198-4ACC-9E00-71022A1C7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04D0B0-D2C6-4D5B-886C-22E28F2FA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4E04D0B0-D2C6-4D5B-886C-22E28F2FA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54ECCB-DE2E-49B0-811D-85FE3A501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AB54ECCB-DE2E-49B0-811D-85FE3A501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D6279-3976-49F7-B889-14BC02C1E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D48D6279-3976-49F7-B889-14BC02C1E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0DBD1B-D0A5-484C-A41B-0A8F35440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20DBD1B-D0A5-484C-A41B-0A8F35440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7D9EE5-1E50-4AE9-B34A-ECAC82215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E87D9EE5-1E50-4AE9-B34A-ECAC82215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E62430-EA70-48E7-9984-BFC8FBEDF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DE62430-EA70-48E7-9984-BFC8FBEDF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368349-593A-4FF4-94F8-1E63F962A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67368349-593A-4FF4-94F8-1E63F962A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22790" y="883762"/>
            <a:ext cx="6500925" cy="815585"/>
            <a:chOff x="1002448" y="4807293"/>
            <a:chExt cx="9923004" cy="1065622"/>
          </a:xfrm>
        </p:grpSpPr>
        <p:sp>
          <p:nvSpPr>
            <p:cNvPr id="20" name="Rectangle 19"/>
            <p:cNvSpPr/>
            <p:nvPr/>
          </p:nvSpPr>
          <p:spPr>
            <a:xfrm>
              <a:off x="1002448" y="4991147"/>
              <a:ext cx="9923004" cy="88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2448" y="4807293"/>
              <a:ext cx="9923004" cy="8817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দ্বিকক্ষবিশিষ্ট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কেন্দ্রীয়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আইনসভা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73707" y="2292824"/>
            <a:ext cx="104132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দ্বিকক্ষবিশিষ্ট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রাজ্যসভা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মনোনীত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নিম্নকক্ষের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মনোনীত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27" y="-4116"/>
            <a:ext cx="12164326" cy="6862116"/>
            <a:chOff x="4927" y="-4116"/>
            <a:chExt cx="12164326" cy="6862116"/>
          </a:xfrm>
        </p:grpSpPr>
        <p:sp>
          <p:nvSpPr>
            <p:cNvPr id="3" name="Half Frame 2"/>
            <p:cNvSpPr/>
            <p:nvPr/>
          </p:nvSpPr>
          <p:spPr>
            <a:xfrm>
              <a:off x="4927" y="3411"/>
              <a:ext cx="3393366" cy="5878774"/>
            </a:xfrm>
            <a:prstGeom prst="halfFrame">
              <a:avLst>
                <a:gd name="adj1" fmla="val 3333"/>
                <a:gd name="adj2" fmla="val 3333"/>
              </a:avLst>
            </a:prstGeom>
            <a:gradFill flip="none" rotWithShape="1">
              <a:gsLst>
                <a:gs pos="0">
                  <a:srgbClr val="FFFF00"/>
                </a:gs>
                <a:gs pos="48500">
                  <a:srgbClr val="00B050"/>
                </a:gs>
                <a:gs pos="31000">
                  <a:srgbClr val="00B050"/>
                </a:gs>
                <a:gs pos="66000">
                  <a:srgbClr val="FF0066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5793472" y="-374881"/>
              <a:ext cx="6005016" cy="6746546"/>
            </a:xfrm>
            <a:prstGeom prst="halfFrame">
              <a:avLst>
                <a:gd name="adj1" fmla="val 2045"/>
                <a:gd name="adj2" fmla="val 1818"/>
              </a:avLst>
            </a:prstGeom>
            <a:gradFill flip="none" rotWithShape="1">
              <a:gsLst>
                <a:gs pos="0">
                  <a:srgbClr val="FFFF00"/>
                </a:gs>
                <a:gs pos="48500">
                  <a:srgbClr val="00B050"/>
                </a:gs>
                <a:gs pos="31000">
                  <a:srgbClr val="00B050"/>
                </a:gs>
                <a:gs pos="66000">
                  <a:srgbClr val="FF0066"/>
                </a:gs>
                <a:gs pos="100000">
                  <a:srgbClr val="FFFF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424386" y="6858000"/>
              <a:ext cx="2076619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398293" y="3411"/>
              <a:ext cx="2497541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559558" y="559558"/>
            <a:ext cx="11027391" cy="805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4505" y="219003"/>
            <a:ext cx="114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১৯১৯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আইনসভার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প্রদেশভিত্তিক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083539"/>
              </p:ext>
            </p:extLst>
          </p:nvPr>
        </p:nvGraphicFramePr>
        <p:xfrm>
          <a:off x="1942932" y="837055"/>
          <a:ext cx="8127999" cy="55778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প্রদেশ</a:t>
                      </a:r>
                      <a:r>
                        <a:rPr lang="en-US" sz="3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রাজ্যসভা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ব্যবস্থাপক</a:t>
                      </a:r>
                      <a:r>
                        <a:rPr lang="en-US" sz="3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সভা</a:t>
                      </a:r>
                      <a:r>
                        <a:rPr lang="en-US" sz="3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মাদ্রাজ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বোম্বাই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প্রদেশ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পাঞ্জাব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বিহার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উড়িষ্যা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মধ্যপ্রদেশ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আসাম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বার্মা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দিল্লি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8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39416" y="578091"/>
            <a:ext cx="6500925" cy="815585"/>
            <a:chOff x="1002448" y="4807293"/>
            <a:chExt cx="9923004" cy="1065622"/>
          </a:xfrm>
        </p:grpSpPr>
        <p:sp>
          <p:nvSpPr>
            <p:cNvPr id="20" name="Rectangle 19"/>
            <p:cNvSpPr/>
            <p:nvPr/>
          </p:nvSpPr>
          <p:spPr>
            <a:xfrm>
              <a:off x="1002448" y="4991147"/>
              <a:ext cx="9923004" cy="88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2448" y="4807293"/>
              <a:ext cx="9923004" cy="8817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সীমিত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ক্ষমতা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সম্পন্ন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আইনসভা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98855" y="2434149"/>
            <a:ext cx="10413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আইনসভার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পারতেন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ক্ষমতাসম্পন্ন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22790" y="559557"/>
            <a:ext cx="6500925" cy="815585"/>
            <a:chOff x="1002448" y="4807293"/>
            <a:chExt cx="9923004" cy="1065622"/>
          </a:xfrm>
        </p:grpSpPr>
        <p:sp>
          <p:nvSpPr>
            <p:cNvPr id="20" name="Rectangle 19"/>
            <p:cNvSpPr/>
            <p:nvPr/>
          </p:nvSpPr>
          <p:spPr>
            <a:xfrm>
              <a:off x="1002448" y="4991147"/>
              <a:ext cx="9923004" cy="88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2448" y="4807293"/>
              <a:ext cx="9923004" cy="8817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গভর্নর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জেনারেলের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শাসন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পরিষদ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24155" y="2463708"/>
            <a:ext cx="10413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সদস্যবিশিষ্ট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বাদবাকি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মনোনীত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45370" y="710061"/>
            <a:ext cx="6500925" cy="815585"/>
            <a:chOff x="1002448" y="4807293"/>
            <a:chExt cx="9923004" cy="1065622"/>
          </a:xfrm>
        </p:grpSpPr>
        <p:sp>
          <p:nvSpPr>
            <p:cNvPr id="20" name="Rectangle 19"/>
            <p:cNvSpPr/>
            <p:nvPr/>
          </p:nvSpPr>
          <p:spPr>
            <a:xfrm>
              <a:off x="1002448" y="4991147"/>
              <a:ext cx="9923004" cy="88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2448" y="4807293"/>
              <a:ext cx="9923004" cy="8817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সংসদীয়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44823" y="2804249"/>
            <a:ext cx="10413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প্রদেশগুলোতে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সংসদীয়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22790" y="475969"/>
            <a:ext cx="6500925" cy="815585"/>
            <a:chOff x="1002448" y="4807293"/>
            <a:chExt cx="9923004" cy="1065622"/>
          </a:xfrm>
        </p:grpSpPr>
        <p:sp>
          <p:nvSpPr>
            <p:cNvPr id="20" name="Rectangle 19"/>
            <p:cNvSpPr/>
            <p:nvPr/>
          </p:nvSpPr>
          <p:spPr>
            <a:xfrm>
              <a:off x="1002448" y="4991147"/>
              <a:ext cx="9923004" cy="88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2448" y="4807293"/>
              <a:ext cx="9923004" cy="8817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প্রাদেশিক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স্বায়ত্বশাসন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73707" y="2192319"/>
            <a:ext cx="10413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প্রদেশগুলোতে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স্বায়ত্ত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25166" y="594636"/>
            <a:ext cx="6500925" cy="815585"/>
            <a:chOff x="1002448" y="4807293"/>
            <a:chExt cx="9923004" cy="1065622"/>
          </a:xfrm>
        </p:grpSpPr>
        <p:sp>
          <p:nvSpPr>
            <p:cNvPr id="20" name="Rectangle 19"/>
            <p:cNvSpPr/>
            <p:nvPr/>
          </p:nvSpPr>
          <p:spPr>
            <a:xfrm>
              <a:off x="1002448" y="4991147"/>
              <a:ext cx="9923004" cy="88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2448" y="4807293"/>
              <a:ext cx="9923004" cy="8817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প্রাদেশিক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গভর্নর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69007" y="2155170"/>
            <a:ext cx="10413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সীমাহীন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মন্ত্রিপরিষদের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সিদ্ধান্তকেই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অগ্রাহ্য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পারতেন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46861" y="580140"/>
            <a:ext cx="3250462" cy="815585"/>
            <a:chOff x="1002448" y="4807293"/>
            <a:chExt cx="9923004" cy="1065622"/>
          </a:xfrm>
        </p:grpSpPr>
        <p:sp>
          <p:nvSpPr>
            <p:cNvPr id="20" name="Rectangle 19"/>
            <p:cNvSpPr/>
            <p:nvPr/>
          </p:nvSpPr>
          <p:spPr>
            <a:xfrm>
              <a:off x="1002448" y="4991147"/>
              <a:ext cx="9923004" cy="88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2448" y="4807293"/>
              <a:ext cx="9923004" cy="881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প্রাদেশিক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আইনসভা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9558" y="2470117"/>
            <a:ext cx="109775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আইনসভাগুলো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মনোনীত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মনোনীত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২০%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আইনসভার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পারতেন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032940"/>
              </p:ext>
            </p:extLst>
          </p:nvPr>
        </p:nvGraphicFramePr>
        <p:xfrm>
          <a:off x="324505" y="801552"/>
          <a:ext cx="11439393" cy="523349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63602"/>
                <a:gridCol w="1760562"/>
                <a:gridCol w="1378433"/>
                <a:gridCol w="1282880"/>
                <a:gridCol w="1542197"/>
                <a:gridCol w="2077520"/>
                <a:gridCol w="1634199"/>
              </a:tblGrid>
              <a:tr h="477629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প্রদেশ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বিধিবদ্ধ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ন্যূনতম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নির্বাচিত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মনোনীত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পদাধিকার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303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সরকারি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বেসরকারি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শাসন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পরিষদ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সদস্য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762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মাদ্রাজ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০৭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47762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বোম্বাই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০৯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47762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47762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প্রদেশ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47762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পাঞ্জাব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47762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বিহার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উড়িষ্যা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47762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মধ্যপ্রদেশ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47762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৩৯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০৭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47762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বার্মা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০৭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24505" y="219003"/>
            <a:ext cx="114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১৯১৯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আইনসভার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প্রদেশভিত্তিক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497003" y="1267444"/>
            <a:ext cx="4303769" cy="43565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হাবিবুর</a:t>
            </a:r>
            <a:r>
              <a:rPr lang="en-US" sz="44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32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কুশিয়ারা</a:t>
            </a:r>
            <a:r>
              <a:rPr lang="en-US" sz="32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2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গোলাপগঞ্জ</a:t>
            </a:r>
            <a:r>
              <a:rPr lang="en-US" sz="32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2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0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০১৭২০ ৮২ ৪৪ ৩৩ </a:t>
            </a:r>
            <a:r>
              <a:rPr lang="en-US" sz="14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4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0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rhabib0007@gmail.com</a:t>
            </a:r>
            <a:endParaRPr lang="en-US" sz="12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6531" y="272955"/>
            <a:ext cx="453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46" y="1364776"/>
            <a:ext cx="3800475" cy="4249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062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48022" y="685706"/>
            <a:ext cx="3250462" cy="815585"/>
            <a:chOff x="1002448" y="4807293"/>
            <a:chExt cx="9923004" cy="1065622"/>
          </a:xfrm>
        </p:grpSpPr>
        <p:sp>
          <p:nvSpPr>
            <p:cNvPr id="20" name="Rectangle 19"/>
            <p:cNvSpPr/>
            <p:nvPr/>
          </p:nvSpPr>
          <p:spPr>
            <a:xfrm>
              <a:off x="1002448" y="4991147"/>
              <a:ext cx="9923004" cy="88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2448" y="4807293"/>
              <a:ext cx="9923004" cy="881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পৃথক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9213" y="2620397"/>
            <a:ext cx="10413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সংখ্যালঘু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50398" y="535278"/>
            <a:ext cx="3250462" cy="815585"/>
            <a:chOff x="1002448" y="4807293"/>
            <a:chExt cx="9923004" cy="1065622"/>
          </a:xfrm>
        </p:grpSpPr>
        <p:sp>
          <p:nvSpPr>
            <p:cNvPr id="20" name="Rectangle 19"/>
            <p:cNvSpPr/>
            <p:nvPr/>
          </p:nvSpPr>
          <p:spPr>
            <a:xfrm>
              <a:off x="1002448" y="4991147"/>
              <a:ext cx="9923004" cy="88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2448" y="4807293"/>
              <a:ext cx="9923004" cy="881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উপদেষ্টা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বোর্ড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24155" y="1985490"/>
            <a:ext cx="10413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সুপারিশ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বিধিবদ্ধ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উপদেষ্টা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33951" y="567086"/>
            <a:ext cx="4159265" cy="815585"/>
            <a:chOff x="1002448" y="4807293"/>
            <a:chExt cx="9923004" cy="1065622"/>
          </a:xfrm>
        </p:grpSpPr>
        <p:sp>
          <p:nvSpPr>
            <p:cNvPr id="20" name="Rectangle 19"/>
            <p:cNvSpPr/>
            <p:nvPr/>
          </p:nvSpPr>
          <p:spPr>
            <a:xfrm>
              <a:off x="1002448" y="4991147"/>
              <a:ext cx="9923004" cy="88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2448" y="4807293"/>
              <a:ext cx="9923004" cy="881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ভারত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সচিবের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ক্ষমতা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বৃদ্ধি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06962" y="1949144"/>
            <a:ext cx="10413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সচিবের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হোয়াইট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পরাক্রমশালী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58567" y="1241383"/>
            <a:ext cx="3250462" cy="815585"/>
            <a:chOff x="1002448" y="4807293"/>
            <a:chExt cx="9923004" cy="1065622"/>
          </a:xfrm>
        </p:grpSpPr>
        <p:sp>
          <p:nvSpPr>
            <p:cNvPr id="20" name="Rectangle 19"/>
            <p:cNvSpPr/>
            <p:nvPr/>
          </p:nvSpPr>
          <p:spPr>
            <a:xfrm>
              <a:off x="1002448" y="4991147"/>
              <a:ext cx="9923004" cy="88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2448" y="4807293"/>
              <a:ext cx="9923004" cy="881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কাউন্সিল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ইন্ডিয়া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59478" y="3360471"/>
            <a:ext cx="1002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সদস্যবিশিষ্ট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কাউন্সিল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62427" y="824969"/>
            <a:ext cx="4140281" cy="815585"/>
            <a:chOff x="1002448" y="4807293"/>
            <a:chExt cx="9923004" cy="1065622"/>
          </a:xfrm>
        </p:grpSpPr>
        <p:sp>
          <p:nvSpPr>
            <p:cNvPr id="20" name="Rectangle 19"/>
            <p:cNvSpPr/>
            <p:nvPr/>
          </p:nvSpPr>
          <p:spPr>
            <a:xfrm>
              <a:off x="1002448" y="4991147"/>
              <a:ext cx="9923004" cy="88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2448" y="4807293"/>
              <a:ext cx="9923004" cy="881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ভারতীয়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হাইকমিশনার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24154" y="2630189"/>
            <a:ext cx="10413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হাইকমিশনার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এজেন্ট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60635" y="593134"/>
            <a:ext cx="4140281" cy="815585"/>
            <a:chOff x="1002448" y="4807293"/>
            <a:chExt cx="9923004" cy="1065622"/>
          </a:xfrm>
        </p:grpSpPr>
        <p:sp>
          <p:nvSpPr>
            <p:cNvPr id="20" name="Rectangle 19"/>
            <p:cNvSpPr/>
            <p:nvPr/>
          </p:nvSpPr>
          <p:spPr>
            <a:xfrm>
              <a:off x="1002448" y="4991147"/>
              <a:ext cx="9923004" cy="88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2448" y="4807293"/>
              <a:ext cx="9923004" cy="881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কর্মকমিশন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66632" y="1904664"/>
            <a:ext cx="10413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সিভিল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কর্মকমিশন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কর্মকমিশন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82081" y="167249"/>
            <a:ext cx="3971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দলিয়</a:t>
            </a:r>
            <a:r>
              <a:rPr lang="en-US" sz="44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0219" y="5228725"/>
            <a:ext cx="10366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১৯১৯ </a:t>
            </a:r>
            <a:r>
              <a:rPr lang="en-US" sz="4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4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বৈশিষ্টগুলো</a:t>
            </a:r>
            <a:r>
              <a:rPr lang="en-US" sz="4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64" y="966211"/>
            <a:ext cx="5061540" cy="4217950"/>
          </a:xfrm>
          <a:prstGeom prst="rect">
            <a:avLst/>
          </a:prstGeom>
        </p:spPr>
      </p:pic>
      <p:sp>
        <p:nvSpPr>
          <p:cNvPr id="20" name="Cloud Callout 19"/>
          <p:cNvSpPr/>
          <p:nvPr/>
        </p:nvSpPr>
        <p:spPr>
          <a:xfrm>
            <a:off x="8426604" y="348859"/>
            <a:ext cx="2333767" cy="1569493"/>
          </a:xfrm>
          <a:prstGeom prst="cloudCallout">
            <a:avLst>
              <a:gd name="adj1" fmla="val -24342"/>
              <a:gd name="adj2" fmla="val 71196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24D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solidFill>
                  <a:srgbClr val="FF24D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১০ </a:t>
            </a:r>
            <a:r>
              <a:rPr lang="en-US" sz="3200" b="1" dirty="0" err="1" smtClean="0">
                <a:solidFill>
                  <a:srgbClr val="FF24D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 smtClean="0">
                <a:solidFill>
                  <a:srgbClr val="FF24D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FF24D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440997" y="443382"/>
            <a:ext cx="2656544" cy="854425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898855" y="1950834"/>
            <a:ext cx="10743862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defRPr/>
            </a:pPr>
            <a:r>
              <a:rPr lang="en-US" sz="3600" kern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kumimoji="0" lang="bn-IN" sz="36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kumimoji="0" lang="bn-IN" sz="36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36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১৯১৯ </a:t>
            </a:r>
            <a:r>
              <a:rPr kumimoji="0" lang="en-US" sz="36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kumimoji="0" lang="en-US" sz="36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kumimoji="0" lang="en-US" sz="36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kumimoji="0" lang="en-US" sz="36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kumimoji="0" lang="en-US" sz="36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kumimoji="0" lang="en-US" sz="36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kumimoji="0" lang="en-US" sz="36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ক্ষমতাধর</a:t>
            </a:r>
            <a:r>
              <a:rPr kumimoji="0" lang="en-US" sz="36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kumimoji="0" lang="en-US" sz="36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kumimoji="0" lang="bn-IN" sz="36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sz="3600" b="1" i="0" u="none" strike="noStrike" kern="0" normalizeH="0" baseline="0" noProof="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09251" y="3201295"/>
            <a:ext cx="4159503" cy="634614"/>
            <a:chOff x="582314" y="5046791"/>
            <a:chExt cx="4159503" cy="634614"/>
          </a:xfrm>
        </p:grpSpPr>
        <p:sp>
          <p:nvSpPr>
            <p:cNvPr id="36" name="Rectangle 35"/>
            <p:cNvSpPr/>
            <p:nvPr/>
          </p:nvSpPr>
          <p:spPr>
            <a:xfrm>
              <a:off x="582314" y="5046791"/>
              <a:ext cx="4159503" cy="6346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>
              <a:scene3d>
                <a:camera prst="obliqueTopLef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bn-IN" sz="3200" kern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 </a:t>
              </a:r>
              <a:r>
                <a:rPr lang="en-US" sz="3200" kern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  </a:t>
              </a:r>
              <a:r>
                <a:rPr lang="en-US" sz="3200" kern="0" noProof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গভর্নর</a:t>
              </a:r>
              <a:r>
                <a:rPr lang="en-US" sz="3200" kern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en-US" sz="3200" kern="0" noProof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জেনারেল</a:t>
              </a:r>
              <a:r>
                <a:rPr lang="en-US" sz="3200" kern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endParaRPr kumimoji="0" lang="en-US" sz="28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cs typeface="NikoshBAN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06393" y="5186348"/>
              <a:ext cx="399245" cy="377634"/>
            </a:xfrm>
            <a:prstGeom prst="ellipse">
              <a:avLst/>
            </a:prstGeom>
            <a:solidFill>
              <a:srgbClr val="D7C4FA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30154" y="4243587"/>
            <a:ext cx="4038600" cy="691517"/>
            <a:chOff x="642765" y="5854969"/>
            <a:chExt cx="4038600" cy="691517"/>
          </a:xfrm>
        </p:grpSpPr>
        <p:sp>
          <p:nvSpPr>
            <p:cNvPr id="39" name="Rectangle 38"/>
            <p:cNvSpPr/>
            <p:nvPr/>
          </p:nvSpPr>
          <p:spPr>
            <a:xfrm>
              <a:off x="642765" y="5854969"/>
              <a:ext cx="4038600" cy="69151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>
              <a:scene3d>
                <a:camera prst="obliqueTopLef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3200" kern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   </a:t>
              </a:r>
              <a:r>
                <a:rPr lang="en-US" sz="3200" kern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en-US" sz="3200" kern="0" noProof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রাষ্ট্রীয়</a:t>
              </a:r>
              <a:r>
                <a:rPr lang="en-US" sz="3200" kern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en-US" sz="3200" kern="0" noProof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সভার</a:t>
              </a:r>
              <a:r>
                <a:rPr lang="en-US" sz="3200" kern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en-US" sz="3200" kern="0" noProof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সদস্যরা</a:t>
              </a:r>
              <a:r>
                <a:rPr lang="en-US" sz="3200" kern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endParaRPr kumimoji="0" lang="en-US" sz="28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cs typeface="NikoshBAN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78301" y="6011910"/>
              <a:ext cx="399245" cy="377634"/>
            </a:xfrm>
            <a:prstGeom prst="ellipse">
              <a:avLst/>
            </a:prstGeom>
            <a:solidFill>
              <a:srgbClr val="D7C4FA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08983" y="4240570"/>
            <a:ext cx="4956422" cy="606956"/>
            <a:chOff x="5882046" y="5827099"/>
            <a:chExt cx="3886200" cy="606956"/>
          </a:xfrm>
        </p:grpSpPr>
        <p:sp>
          <p:nvSpPr>
            <p:cNvPr id="42" name="Rectangle 41"/>
            <p:cNvSpPr/>
            <p:nvPr/>
          </p:nvSpPr>
          <p:spPr>
            <a:xfrm>
              <a:off x="5882046" y="5827099"/>
              <a:ext cx="3886200" cy="6069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>
              <a:scene3d>
                <a:camera prst="obliqueTopLef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    </a:t>
              </a:r>
              <a:r>
                <a:rPr lang="bn-IN" sz="3200" kern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 </a:t>
              </a:r>
              <a:r>
                <a:rPr lang="en-US" sz="3200" kern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ব্যবস্থাপক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en-US" sz="3200" kern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সভার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en-US" sz="3200" kern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সদস্যরা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 </a:t>
              </a:r>
              <a:endParaRPr kumimoji="0" lang="en-US" sz="320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cs typeface="NikoshBAN" pitchFamily="2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996244" y="5997008"/>
              <a:ext cx="399245" cy="377634"/>
            </a:xfrm>
            <a:prstGeom prst="ellipse">
              <a:avLst/>
            </a:prstGeom>
            <a:solidFill>
              <a:srgbClr val="D7C4FA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08982" y="3125469"/>
            <a:ext cx="4956423" cy="732284"/>
            <a:chOff x="5882046" y="4970965"/>
            <a:chExt cx="3886200" cy="732284"/>
          </a:xfrm>
        </p:grpSpPr>
        <p:sp>
          <p:nvSpPr>
            <p:cNvPr id="45" name="Rectangle 44"/>
            <p:cNvSpPr/>
            <p:nvPr/>
          </p:nvSpPr>
          <p:spPr>
            <a:xfrm>
              <a:off x="5882046" y="4970965"/>
              <a:ext cx="3886200" cy="7322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>
              <a:scene3d>
                <a:camera prst="obliqueTopLef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200" b="0" i="0" u="none" strike="noStrike" kern="0" cap="none" spc="0" normalizeH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NikoshBAN" pitchFamily="2" charset="0"/>
                </a:rPr>
                <a:t>       </a:t>
              </a:r>
              <a:r>
                <a:rPr lang="en-US" sz="3200" kern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প্রাদেশিক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en-US" sz="3200" kern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মন্ত্রী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en-US" sz="3200" kern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পরিষদের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en-US" sz="3200" kern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সদস্যরা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 </a:t>
              </a:r>
              <a:endParaRPr kumimoji="0" lang="en-US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018499" y="5186347"/>
              <a:ext cx="399245" cy="357791"/>
            </a:xfrm>
            <a:prstGeom prst="ellipse">
              <a:avLst/>
            </a:prstGeom>
            <a:solidFill>
              <a:srgbClr val="D7C4FA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</p:grpSp>
      <p:sp>
        <p:nvSpPr>
          <p:cNvPr id="47" name="Oval 46"/>
          <p:cNvSpPr/>
          <p:nvPr/>
        </p:nvSpPr>
        <p:spPr>
          <a:xfrm>
            <a:off x="1150938" y="3331009"/>
            <a:ext cx="399245" cy="37763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174900" y="762718"/>
            <a:ext cx="9785698" cy="8104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defRPr/>
            </a:pPr>
            <a:r>
              <a:rPr lang="en-US" sz="3200" kern="0" dirty="0">
                <a:ln>
                  <a:solidFill>
                    <a:srgbClr val="000000"/>
                  </a:solidFill>
                </a:ln>
                <a:latin typeface="Calibri"/>
                <a:cs typeface="NikoshBAN" pitchFamily="2" charset="0"/>
              </a:rPr>
              <a:t>৩</a:t>
            </a:r>
            <a:r>
              <a:rPr kumimoji="0" lang="bn-BD" sz="3200" b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uLnTx/>
                <a:uFillTx/>
                <a:latin typeface="Calibri"/>
                <a:cs typeface="NikoshBAN" pitchFamily="2" charset="0"/>
              </a:rPr>
              <a:t>.</a:t>
            </a:r>
            <a:r>
              <a:rPr kumimoji="0" lang="bn-IN" sz="3200" b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uLnTx/>
                <a:uFillTx/>
                <a:latin typeface="Calibri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ব্রিটিশ-ভারতে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দ্বৈত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en-US" sz="3200" b="1" u="none" strike="noStrike" kern="0" normalizeH="0" baseline="0" noProof="0" dirty="0" smtClean="0">
              <a:ln w="0"/>
              <a:uLnTx/>
              <a:uFillTx/>
              <a:latin typeface="Calibri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77308" y="3604560"/>
            <a:ext cx="10682596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defRPr/>
            </a:pPr>
            <a:r>
              <a:rPr lang="en-US" sz="3200" kern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NikoshBAN" pitchFamily="2" charset="0"/>
              </a:rPr>
              <a:t>৪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.</a:t>
            </a:r>
            <a:r>
              <a:rPr kumimoji="0" lang="bn-IN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 </a:t>
            </a:r>
            <a:r>
              <a:rPr kumimoji="0" lang="en-US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১৯১৯ </a:t>
            </a:r>
            <a:r>
              <a:rPr kumimoji="0" lang="en-US" sz="32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সালের</a:t>
            </a:r>
            <a:r>
              <a:rPr kumimoji="0" lang="en-US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ভারত</a:t>
            </a:r>
            <a:r>
              <a:rPr kumimoji="0" lang="en-US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শাসন</a:t>
            </a:r>
            <a:r>
              <a:rPr kumimoji="0" lang="en-US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আইনের</a:t>
            </a:r>
            <a:r>
              <a:rPr kumimoji="0" lang="en-US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বিরুদ্ধে</a:t>
            </a:r>
            <a:r>
              <a:rPr kumimoji="0" lang="en-US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ভারতীয়</a:t>
            </a:r>
            <a:r>
              <a:rPr kumimoji="0" lang="en-US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কংগ্রেস</a:t>
            </a:r>
            <a:r>
              <a:rPr kumimoji="0" lang="en-US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কোন</a:t>
            </a:r>
            <a:r>
              <a:rPr kumimoji="0" lang="en-US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আন্দোলনের</a:t>
            </a:r>
            <a:r>
              <a:rPr kumimoji="0" lang="en-US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ডাক</a:t>
            </a:r>
            <a:r>
              <a:rPr kumimoji="0" lang="en-US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দেয়</a:t>
            </a:r>
            <a:r>
              <a:rPr kumimoji="0" lang="bn-IN" sz="3200" b="0" i="0" u="none" strike="noStrike" kern="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?</a:t>
            </a:r>
            <a:endParaRPr kumimoji="0" lang="en-US" sz="3200" b="1" i="0" u="none" strike="noStrike" kern="0" normalizeH="0" baseline="0" noProof="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74900" y="1950065"/>
            <a:ext cx="4038600" cy="457200"/>
            <a:chOff x="601684" y="2304913"/>
            <a:chExt cx="4038600" cy="457200"/>
          </a:xfrm>
        </p:grpSpPr>
        <p:sp>
          <p:nvSpPr>
            <p:cNvPr id="23" name="Rectangle 22"/>
            <p:cNvSpPr/>
            <p:nvPr/>
          </p:nvSpPr>
          <p:spPr>
            <a:xfrm>
              <a:off x="601684" y="2304913"/>
              <a:ext cx="4038600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>
              <a:scene3d>
                <a:camera prst="obliqueTopLef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     </a:t>
              </a:r>
              <a:r>
                <a:rPr kumimoji="0" lang="bn-BD" sz="3200" b="0" i="0" u="none" strike="noStrike" kern="0" cap="none" spc="0" normalizeH="0" baseline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NikoshBAN" pitchFamily="2" charset="0"/>
                </a:rPr>
                <a:t> 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১৮৯২ </a:t>
              </a:r>
              <a:endParaRPr kumimoji="0" lang="en-US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82580" y="2316267"/>
              <a:ext cx="399245" cy="377634"/>
            </a:xfrm>
            <a:prstGeom prst="ellipse">
              <a:avLst/>
            </a:prstGeom>
            <a:solidFill>
              <a:srgbClr val="D7C4FA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74900" y="2635865"/>
            <a:ext cx="4038600" cy="457200"/>
            <a:chOff x="601684" y="2990713"/>
            <a:chExt cx="4038600" cy="457200"/>
          </a:xfrm>
        </p:grpSpPr>
        <p:sp>
          <p:nvSpPr>
            <p:cNvPr id="26" name="Rectangle 25"/>
            <p:cNvSpPr/>
            <p:nvPr/>
          </p:nvSpPr>
          <p:spPr>
            <a:xfrm>
              <a:off x="601684" y="2990713"/>
              <a:ext cx="4038600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>
              <a:scene3d>
                <a:camera prst="obliqueTopLef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    </a:t>
              </a:r>
              <a:r>
                <a:rPr kumimoji="0" lang="bn-BD" sz="3200" b="0" i="0" u="none" strike="noStrike" kern="0" cap="none" spc="0" normalizeH="0" baseline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NikoshBAN" pitchFamily="2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NikoshBAN" pitchFamily="2" charset="0"/>
                </a:rPr>
                <a:t>১৯০৯  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682580" y="3033684"/>
              <a:ext cx="399245" cy="377634"/>
            </a:xfrm>
            <a:prstGeom prst="ellipse">
              <a:avLst/>
            </a:prstGeom>
            <a:solidFill>
              <a:srgbClr val="D7C4FA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41614" y="1963726"/>
            <a:ext cx="3886200" cy="457200"/>
            <a:chOff x="5882046" y="2277630"/>
            <a:chExt cx="3886200" cy="457200"/>
          </a:xfrm>
        </p:grpSpPr>
        <p:sp>
          <p:nvSpPr>
            <p:cNvPr id="29" name="Rectangle 28"/>
            <p:cNvSpPr/>
            <p:nvPr/>
          </p:nvSpPr>
          <p:spPr>
            <a:xfrm>
              <a:off x="5882046" y="2277630"/>
              <a:ext cx="3886200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>
              <a:scene3d>
                <a:camera prst="obliqueTopLef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NikoshBAN" pitchFamily="2" charset="0"/>
                </a:rPr>
                <a:t>       ১৯১৯ 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996246" y="2316267"/>
              <a:ext cx="399245" cy="377634"/>
            </a:xfrm>
            <a:prstGeom prst="ellipse">
              <a:avLst/>
            </a:prstGeom>
            <a:solidFill>
              <a:srgbClr val="D7C4FA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55262" y="2588987"/>
            <a:ext cx="3886200" cy="457200"/>
            <a:chOff x="5882046" y="2943835"/>
            <a:chExt cx="3886200" cy="457200"/>
          </a:xfrm>
        </p:grpSpPr>
        <p:sp>
          <p:nvSpPr>
            <p:cNvPr id="32" name="Rectangle 31"/>
            <p:cNvSpPr/>
            <p:nvPr/>
          </p:nvSpPr>
          <p:spPr>
            <a:xfrm>
              <a:off x="5882046" y="2943835"/>
              <a:ext cx="3886200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>
              <a:scene3d>
                <a:camera prst="obliqueTopLef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200" b="0" i="0" u="none" strike="noStrike" kern="0" cap="none" spc="0" normalizeH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NikoshBAN" pitchFamily="2" charset="0"/>
                </a:rPr>
                <a:t>   </a:t>
              </a:r>
              <a:r>
                <a:rPr kumimoji="0" lang="en-US" sz="3200" b="0" i="0" u="none" strike="noStrike" kern="0" cap="none" spc="0" normalizeH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NikoshBAN" pitchFamily="2" charset="0"/>
                </a:rPr>
                <a:t>    ১৯৩৫ </a:t>
              </a:r>
              <a:endParaRPr kumimoji="0" lang="en-US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996245" y="2973030"/>
              <a:ext cx="399245" cy="377634"/>
            </a:xfrm>
            <a:prstGeom prst="ellipse">
              <a:avLst/>
            </a:prstGeom>
            <a:solidFill>
              <a:srgbClr val="D7C4FA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6550131" y="1978884"/>
            <a:ext cx="399245" cy="37763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155530" y="4691943"/>
            <a:ext cx="4159503" cy="634614"/>
            <a:chOff x="582314" y="5046791"/>
            <a:chExt cx="4159503" cy="634614"/>
          </a:xfrm>
        </p:grpSpPr>
        <p:sp>
          <p:nvSpPr>
            <p:cNvPr id="36" name="Rectangle 35"/>
            <p:cNvSpPr/>
            <p:nvPr/>
          </p:nvSpPr>
          <p:spPr>
            <a:xfrm>
              <a:off x="582314" y="5046791"/>
              <a:ext cx="4159503" cy="6346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>
              <a:scene3d>
                <a:camera prst="obliqueTopLef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bn-IN" sz="3200" kern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 </a:t>
              </a:r>
              <a:r>
                <a:rPr lang="en-US" sz="3200" kern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  </a:t>
              </a:r>
              <a:r>
                <a:rPr lang="en-US" sz="3200" kern="0" noProof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সত্যাগ্রহ</a:t>
              </a:r>
              <a:r>
                <a:rPr lang="en-US" sz="3200" kern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endParaRPr kumimoji="0" lang="en-US" sz="28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cs typeface="NikoshBAN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06393" y="5186348"/>
              <a:ext cx="399245" cy="377634"/>
            </a:xfrm>
            <a:prstGeom prst="ellipse">
              <a:avLst/>
            </a:prstGeom>
            <a:solidFill>
              <a:srgbClr val="D7C4FA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15981" y="5500121"/>
            <a:ext cx="4038600" cy="691517"/>
            <a:chOff x="642765" y="5854969"/>
            <a:chExt cx="4038600" cy="691517"/>
          </a:xfrm>
        </p:grpSpPr>
        <p:sp>
          <p:nvSpPr>
            <p:cNvPr id="39" name="Rectangle 38"/>
            <p:cNvSpPr/>
            <p:nvPr/>
          </p:nvSpPr>
          <p:spPr>
            <a:xfrm>
              <a:off x="642765" y="5854969"/>
              <a:ext cx="4038600" cy="69151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>
              <a:scene3d>
                <a:camera prst="obliqueTopLef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3200" kern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   </a:t>
              </a:r>
              <a:r>
                <a:rPr lang="en-US" sz="3200" kern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en-US" sz="3200" kern="0" noProof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অসহযোগ</a:t>
              </a:r>
              <a:endParaRPr kumimoji="0" lang="en-US" sz="28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cs typeface="NikoshBAN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78301" y="6011910"/>
              <a:ext cx="399245" cy="377634"/>
            </a:xfrm>
            <a:prstGeom prst="ellipse">
              <a:avLst/>
            </a:prstGeom>
            <a:solidFill>
              <a:srgbClr val="D7C4FA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55262" y="5472251"/>
            <a:ext cx="3886200" cy="606956"/>
            <a:chOff x="5882046" y="5827099"/>
            <a:chExt cx="3886200" cy="606956"/>
          </a:xfrm>
        </p:grpSpPr>
        <p:sp>
          <p:nvSpPr>
            <p:cNvPr id="42" name="Rectangle 41"/>
            <p:cNvSpPr/>
            <p:nvPr/>
          </p:nvSpPr>
          <p:spPr>
            <a:xfrm>
              <a:off x="5882046" y="5827099"/>
              <a:ext cx="3886200" cy="6069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>
              <a:scene3d>
                <a:camera prst="obliqueTopLef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    </a:t>
              </a:r>
              <a:r>
                <a:rPr lang="bn-IN" sz="3200" kern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 </a:t>
              </a:r>
              <a:r>
                <a:rPr lang="en-US" sz="3200" kern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ব্রিটিশ</a:t>
              </a:r>
              <a:r>
                <a:rPr lang="en-US" sz="3200" kern="0" dirty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</a:t>
              </a:r>
              <a:r>
                <a:rPr lang="en-US" sz="3200" kern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বিতাড়ন</a:t>
              </a:r>
              <a:r>
                <a:rPr lang="en-US" sz="3200" kern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  <a:cs typeface="NikoshBAN" pitchFamily="2" charset="0"/>
                </a:rPr>
                <a:t>  </a:t>
              </a:r>
              <a:endParaRPr kumimoji="0" lang="en-US" sz="320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cs typeface="NikoshBAN" pitchFamily="2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996244" y="5997008"/>
              <a:ext cx="399245" cy="377634"/>
            </a:xfrm>
            <a:prstGeom prst="ellipse">
              <a:avLst/>
            </a:prstGeom>
            <a:solidFill>
              <a:srgbClr val="D7C4FA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455262" y="4616117"/>
            <a:ext cx="3886200" cy="732284"/>
            <a:chOff x="5882046" y="4970965"/>
            <a:chExt cx="3886200" cy="732284"/>
          </a:xfrm>
        </p:grpSpPr>
        <p:sp>
          <p:nvSpPr>
            <p:cNvPr id="45" name="Rectangle 44"/>
            <p:cNvSpPr/>
            <p:nvPr/>
          </p:nvSpPr>
          <p:spPr>
            <a:xfrm>
              <a:off x="5882046" y="4970965"/>
              <a:ext cx="3886200" cy="7322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>
              <a:scene3d>
                <a:camera prst="obliqueTopLef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200" b="0" i="0" u="none" strike="noStrike" kern="0" cap="none" spc="0" normalizeH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NikoshBAN" pitchFamily="2" charset="0"/>
                </a:rPr>
                <a:t>       </a:t>
              </a:r>
              <a:r>
                <a:rPr kumimoji="0" lang="en-US" sz="3200" b="0" i="0" u="none" strike="noStrike" kern="0" cap="none" spc="0" normalizeH="0" noProof="0" dirty="0" err="1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NikoshBAN" pitchFamily="2" charset="0"/>
                </a:rPr>
                <a:t>স্বরাজ</a:t>
              </a:r>
              <a:r>
                <a:rPr kumimoji="0" lang="en-US" sz="3200" b="0" i="0" u="none" strike="noStrike" kern="0" cap="none" spc="0" normalizeH="0" noProof="0" dirty="0" smtClean="0">
                  <a:ln>
                    <a:solidFill>
                      <a:srgbClr val="000000"/>
                    </a:solidFill>
                  </a:ln>
                  <a:solidFill>
                    <a:srgbClr val="00206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NikoshBAN" pitchFamily="2" charset="0"/>
                </a:rPr>
                <a:t> </a:t>
              </a:r>
              <a:endParaRPr kumimoji="0" lang="en-US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018499" y="5166505"/>
              <a:ext cx="399245" cy="377634"/>
            </a:xfrm>
            <a:prstGeom prst="ellipse">
              <a:avLst/>
            </a:prstGeom>
            <a:solidFill>
              <a:srgbClr val="D7C4FA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</p:grpSp>
      <p:sp>
        <p:nvSpPr>
          <p:cNvPr id="47" name="Oval 46"/>
          <p:cNvSpPr/>
          <p:nvPr/>
        </p:nvSpPr>
        <p:spPr>
          <a:xfrm>
            <a:off x="1279608" y="4831952"/>
            <a:ext cx="399245" cy="37763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4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15776" y="4526560"/>
            <a:ext cx="9266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3175">
                  <a:solidFill>
                    <a:srgbClr val="FF00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1919 </a:t>
            </a:r>
            <a:r>
              <a:rPr lang="en-US" sz="4400" b="1" dirty="0" err="1" smtClean="0">
                <a:ln w="3175">
                  <a:solidFill>
                    <a:srgbClr val="FF00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400" b="1" dirty="0" smtClean="0">
                <a:ln w="3175">
                  <a:solidFill>
                    <a:srgbClr val="FF00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3175">
                  <a:solidFill>
                    <a:srgbClr val="FF00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400" b="1" dirty="0" smtClean="0">
                <a:ln w="3175">
                  <a:solidFill>
                    <a:srgbClr val="FF00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3175">
                  <a:solidFill>
                    <a:srgbClr val="FF00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400" b="1" dirty="0" smtClean="0">
                <a:ln w="3175">
                  <a:solidFill>
                    <a:srgbClr val="FF00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3175">
                  <a:solidFill>
                    <a:srgbClr val="FF00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4400" b="1" dirty="0" smtClean="0">
                <a:ln w="3175">
                  <a:solidFill>
                    <a:srgbClr val="FF00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3175">
                  <a:solidFill>
                    <a:srgbClr val="FF00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b="1" dirty="0" smtClean="0">
                <a:ln w="3175">
                  <a:solidFill>
                    <a:srgbClr val="FF00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3175">
                  <a:solidFill>
                    <a:srgbClr val="FF00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ln w="3175">
                  <a:solidFill>
                    <a:srgbClr val="FF00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3175">
                  <a:solidFill>
                    <a:srgbClr val="FF00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ln w="3175">
                  <a:solidFill>
                    <a:srgbClr val="FF0066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n w="3175">
                <a:solidFill>
                  <a:srgbClr val="FF0066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74" y="580182"/>
            <a:ext cx="8414463" cy="37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744412" y="2200031"/>
            <a:ext cx="5747004" cy="255454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সুশাসন-দ্বিতীয়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1ম  </a:t>
            </a:r>
            <a:b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05/10/২০২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01610" y="1437252"/>
            <a:ext cx="3343276" cy="4080101"/>
            <a:chOff x="1128712" y="1014413"/>
            <a:chExt cx="3343276" cy="4080101"/>
          </a:xfrm>
        </p:grpSpPr>
        <p:sp>
          <p:nvSpPr>
            <p:cNvPr id="21" name="Rectangle 20"/>
            <p:cNvSpPr/>
            <p:nvPr/>
          </p:nvSpPr>
          <p:spPr>
            <a:xfrm>
              <a:off x="1128713" y="1014413"/>
              <a:ext cx="3343275" cy="40801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712" y="1035600"/>
              <a:ext cx="3343276" cy="40589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3" name="TextBox 22"/>
          <p:cNvSpPr txBox="1"/>
          <p:nvPr/>
        </p:nvSpPr>
        <p:spPr>
          <a:xfrm>
            <a:off x="3816648" y="363280"/>
            <a:ext cx="4531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878232" y="687085"/>
            <a:ext cx="1044907" cy="5509200"/>
          </a:xfrm>
          <a:prstGeom prst="rect">
            <a:avLst/>
          </a:prstGeom>
          <a:ln w="76200">
            <a:solidFill>
              <a:srgbClr val="FF0066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8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8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8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8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8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88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flower03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357" y="672729"/>
            <a:ext cx="8206073" cy="54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5220266" y="5754877"/>
            <a:ext cx="2586253" cy="49204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বিশ্বযুদ্ধ</a:t>
            </a:r>
            <a:endParaRPr lang="en-US" sz="3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84" y="1045767"/>
            <a:ext cx="5003600" cy="37334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34" y="1076479"/>
            <a:ext cx="5292421" cy="37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82584" y="256170"/>
            <a:ext cx="5745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3586" y="5632915"/>
            <a:ext cx="9880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১৯১৯ </a:t>
            </a:r>
            <a:r>
              <a:rPr lang="en-US" sz="4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মন্টেগু-চেমসফোর্ড</a:t>
            </a:r>
            <a:r>
              <a:rPr lang="en-US" sz="4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4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40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1140021"/>
            <a:ext cx="2432115" cy="361955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56646" y="4760861"/>
            <a:ext cx="380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Edwin Samuel Montagu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27894" y="4755935"/>
            <a:ext cx="269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Chelmsford</a:t>
            </a:r>
          </a:p>
        </p:txBody>
      </p:sp>
      <p:sp>
        <p:nvSpPr>
          <p:cNvPr id="19" name="Oval 18"/>
          <p:cNvSpPr/>
          <p:nvPr/>
        </p:nvSpPr>
        <p:spPr>
          <a:xfrm>
            <a:off x="2442180" y="1179082"/>
            <a:ext cx="2432115" cy="363861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68080" y="403473"/>
            <a:ext cx="484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0507" y="2094106"/>
            <a:ext cx="1044053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2187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4167524" y="361078"/>
            <a:ext cx="3248171" cy="56254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62567" y="576888"/>
            <a:ext cx="325808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0627" y="1642574"/>
            <a:ext cx="106589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ভারতবাসীদের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সাহায্য-সহযোগিতা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স্বায়ত্বশাসন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স্বায়ত্বশাসন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অঙ্গীকারের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ভারতবাসিগণ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বিশ্বযুদ্ধে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প্রতিশ্রুতি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প্রতিশ্রুতি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মোতাবেক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সচিব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মন্টেগু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বড়লাট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চেমসফোর্ডের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শাসনতান্ত্রিক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রূপরেখা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পার্লামেন্টে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১৯১৯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‘১৯১৯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মন্টেগু-চেমসফোর্ড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3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7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8"/>
          <a:stretch/>
        </p:blipFill>
        <p:spPr>
          <a:xfrm>
            <a:off x="1753093" y="330044"/>
            <a:ext cx="8468437" cy="57493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46555" y="2706440"/>
            <a:ext cx="6453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মূলধারা</a:t>
            </a:r>
            <a:r>
              <a:rPr lang="en-US" sz="54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বৈশিষ্ট্যসমূহঃ</a:t>
            </a:r>
            <a:r>
              <a:rPr lang="en-US" sz="54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8" y="-4116"/>
            <a:ext cx="12187072" cy="6862116"/>
            <a:chOff x="4927" y="-4116"/>
            <a:chExt cx="12187072" cy="6862116"/>
          </a:xfrm>
        </p:grpSpPr>
        <p:grpSp>
          <p:nvGrpSpPr>
            <p:cNvPr id="2" name="Group 1"/>
            <p:cNvGrpSpPr/>
            <p:nvPr/>
          </p:nvGrpSpPr>
          <p:grpSpPr>
            <a:xfrm>
              <a:off x="4927" y="-4116"/>
              <a:ext cx="12187072" cy="6862116"/>
              <a:chOff x="4927" y="-4116"/>
              <a:chExt cx="12187072" cy="6862116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4927" y="3411"/>
                <a:ext cx="3393366" cy="5878774"/>
              </a:xfrm>
              <a:prstGeom prst="halfFrame">
                <a:avLst>
                  <a:gd name="adj1" fmla="val 3333"/>
                  <a:gd name="adj2" fmla="val 3333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5400000">
                <a:off x="5793472" y="-374881"/>
                <a:ext cx="6005016" cy="6746546"/>
              </a:xfrm>
              <a:prstGeom prst="halfFrame">
                <a:avLst>
                  <a:gd name="adj1" fmla="val 2045"/>
                  <a:gd name="adj2" fmla="val 1818"/>
                </a:avLst>
              </a:prstGeom>
              <a:gradFill flip="none" rotWithShape="1">
                <a:gsLst>
                  <a:gs pos="0">
                    <a:srgbClr val="FFFF00"/>
                  </a:gs>
                  <a:gs pos="48500">
                    <a:srgbClr val="00B050"/>
                  </a:gs>
                  <a:gs pos="31000">
                    <a:srgbClr val="00B050"/>
                  </a:gs>
                  <a:gs pos="66000">
                    <a:srgbClr val="FF0066"/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424386" y="6858000"/>
                <a:ext cx="2076619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3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3B4479D-260E-4A32-82A5-75F6D1144117}"/>
                  </a:ext>
                </a:extLst>
              </p:cNvPr>
              <p:cNvGrpSpPr/>
              <p:nvPr/>
            </p:nvGrpSpPr>
            <p:grpSpPr>
              <a:xfrm>
                <a:off x="4927" y="6276678"/>
                <a:ext cx="12187072" cy="571792"/>
                <a:chOff x="225287" y="5832480"/>
                <a:chExt cx="11731487" cy="75895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C8D96CFB-37B1-4336-9101-1F6C4C162C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287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DE9278A1-93EF-4187-BF8F-B70B5E8EB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373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424D85E-2D4B-485F-B6A6-0B92B2B142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459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F461E966-5DB7-4FD7-B63A-2459957F5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231" y="5832480"/>
                  <a:ext cx="2438400" cy="758952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39DB80B1-835B-4CAA-8DCD-CF032B001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8374" y="5832480"/>
                  <a:ext cx="2438400" cy="758952"/>
                </a:xfrm>
                <a:prstGeom prst="rect">
                  <a:avLst/>
                </a:prstGeom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3398293" y="3411"/>
                <a:ext cx="2497541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5400000">
              <a:off x="123396" y="152246"/>
              <a:ext cx="1550918" cy="151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6"/>
            <a:stretch/>
          </p:blipFill>
          <p:spPr>
            <a:xfrm rot="10800000">
              <a:off x="10482606" y="124950"/>
              <a:ext cx="1550918" cy="1517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9558" y="559558"/>
              <a:ext cx="11027391" cy="80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22791" y="823707"/>
            <a:ext cx="6500925" cy="815585"/>
            <a:chOff x="1002448" y="4807293"/>
            <a:chExt cx="9923004" cy="1065622"/>
          </a:xfrm>
        </p:grpSpPr>
        <p:sp>
          <p:nvSpPr>
            <p:cNvPr id="20" name="Rectangle 19"/>
            <p:cNvSpPr/>
            <p:nvPr/>
          </p:nvSpPr>
          <p:spPr>
            <a:xfrm>
              <a:off x="1002448" y="4991147"/>
              <a:ext cx="9923004" cy="88176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02448" y="4807293"/>
              <a:ext cx="9923004" cy="8817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ক্ষমতার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বন্টন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বন্টন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789695409"/>
              </p:ext>
            </p:extLst>
          </p:nvPr>
        </p:nvGraphicFramePr>
        <p:xfrm>
          <a:off x="2097849" y="1824660"/>
          <a:ext cx="7948028" cy="438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85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2B512CCD-FE92-497A-86EA-3CEEDB38E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graphicEl>
                                              <a:dgm id="{2B512CCD-FE92-497A-86EA-3CEEDB38E9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2C583E12-660D-4096-8A2E-F621ACBE7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>
                                            <p:graphicEl>
                                              <a:dgm id="{2C583E12-660D-4096-8A2E-F621ACBE7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CD594D5B-1357-448F-BB0E-3F124FC1A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>
                                            <p:graphicEl>
                                              <a:dgm id="{CD594D5B-1357-448F-BB0E-3F124FC1A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E3EC0807-B582-4D14-A849-270F78585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>
                                            <p:graphicEl>
                                              <a:dgm id="{E3EC0807-B582-4D14-A849-270F78585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C5EC1394-2FF6-4C4D-BC43-B74D2616C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>
                                            <p:graphicEl>
                                              <a:dgm id="{C5EC1394-2FF6-4C4D-BC43-B74D2616C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19BFC5F5-3E52-4F65-8067-73E13625D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>
                                            <p:graphicEl>
                                              <a:dgm id="{19BFC5F5-3E52-4F65-8067-73E13625D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E98EFED3-B966-4F55-B36F-B51F1A195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>
                                            <p:graphicEl>
                                              <a:dgm id="{E98EFED3-B966-4F55-B36F-B51F1A195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C2B7BB53-AF1B-432B-913D-4A69E8622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>
                                            <p:graphicEl>
                                              <a:dgm id="{C2B7BB53-AF1B-432B-913D-4A69E8622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FA09DFB-1405-4ECB-A60D-93698AB55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graphicEl>
                                              <a:dgm id="{BFA09DFB-1405-4ECB-A60D-93698AB55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AAF53D61-BBEB-41F4-B6B7-7F89B7485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>
                                            <p:graphicEl>
                                              <a:dgm id="{AAF53D61-BBEB-41F4-B6B7-7F89B7485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45351F10-8B46-4B19-8D17-7D8B37612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>
                                            <p:graphicEl>
                                              <a:dgm id="{45351F10-8B46-4B19-8D17-7D8B37612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7837A386-6B47-4D72-BE5C-73439D921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>
                                            <p:graphicEl>
                                              <a:dgm id="{7837A386-6B47-4D72-BE5C-73439D921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F37987A6-D593-446A-9D80-1FDEA7696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>
                                            <p:graphicEl>
                                              <a:dgm id="{F37987A6-D593-446A-9D80-1FDEA7696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0E9D1E2-9532-4C9A-B6DB-F577892F1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>
                                            <p:graphicEl>
                                              <a:dgm id="{D0E9D1E2-9532-4C9A-B6DB-F577892F1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968</Words>
  <Application>Microsoft Office PowerPoint</Application>
  <PresentationFormat>Widescreen</PresentationFormat>
  <Paragraphs>203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76</cp:revision>
  <dcterms:created xsi:type="dcterms:W3CDTF">2021-10-29T03:56:46Z</dcterms:created>
  <dcterms:modified xsi:type="dcterms:W3CDTF">2021-11-06T15:53:11Z</dcterms:modified>
</cp:coreProperties>
</file>