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281" r:id="rId3"/>
    <p:sldId id="282" r:id="rId4"/>
    <p:sldId id="284" r:id="rId5"/>
    <p:sldId id="307" r:id="rId6"/>
    <p:sldId id="286" r:id="rId7"/>
    <p:sldId id="283" r:id="rId8"/>
    <p:sldId id="322" r:id="rId9"/>
    <p:sldId id="288" r:id="rId10"/>
    <p:sldId id="287" r:id="rId11"/>
    <p:sldId id="290" r:id="rId12"/>
    <p:sldId id="292" r:id="rId13"/>
    <p:sldId id="293" r:id="rId14"/>
    <p:sldId id="317" r:id="rId15"/>
    <p:sldId id="294" r:id="rId16"/>
    <p:sldId id="308" r:id="rId17"/>
    <p:sldId id="318" r:id="rId18"/>
    <p:sldId id="319" r:id="rId19"/>
    <p:sldId id="320" r:id="rId20"/>
    <p:sldId id="321" r:id="rId21"/>
    <p:sldId id="295" r:id="rId22"/>
    <p:sldId id="297" r:id="rId23"/>
    <p:sldId id="296" r:id="rId24"/>
    <p:sldId id="31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3.jpg"/><Relationship Id="rId7" Type="http://schemas.openxmlformats.org/officeDocument/2006/relationships/image" Target="../media/image34.jpg"/><Relationship Id="rId2" Type="http://schemas.openxmlformats.org/officeDocument/2006/relationships/image" Target="../media/image27.png"/><Relationship Id="rId1" Type="http://schemas.openxmlformats.org/officeDocument/2006/relationships/image" Target="../media/image32.png"/><Relationship Id="rId6" Type="http://schemas.openxmlformats.org/officeDocument/2006/relationships/image" Target="../media/image12.jpg"/><Relationship Id="rId5" Type="http://schemas.openxmlformats.org/officeDocument/2006/relationships/image" Target="../media/image10.jpg"/><Relationship Id="rId4" Type="http://schemas.openxmlformats.org/officeDocument/2006/relationships/image" Target="../media/image28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33.jpg"/><Relationship Id="rId7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image" Target="../media/image32.png"/><Relationship Id="rId6" Type="http://schemas.openxmlformats.org/officeDocument/2006/relationships/image" Target="../media/image12.jpg"/><Relationship Id="rId5" Type="http://schemas.openxmlformats.org/officeDocument/2006/relationships/image" Target="../media/image34.jpg"/><Relationship Id="rId4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ECF488-6BC6-4330-B258-021A75127D0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A6709A-54F3-4837-B13E-AC9AE2C6EB27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31C0F82-48D2-4B39-8138-9C13BC260610}" type="parTrans" cxnId="{6E30C764-88B5-41C9-911B-B3DAA1B425F2}">
      <dgm:prSet/>
      <dgm:spPr/>
      <dgm:t>
        <a:bodyPr/>
        <a:lstStyle/>
        <a:p>
          <a:endParaRPr lang="en-US"/>
        </a:p>
      </dgm:t>
    </dgm:pt>
    <dgm:pt modelId="{26E76087-D314-49BA-B4A3-7E5F5C06D634}" type="sibTrans" cxnId="{6E30C764-88B5-41C9-911B-B3DAA1B425F2}">
      <dgm:prSet/>
      <dgm:spPr/>
      <dgm:t>
        <a:bodyPr/>
        <a:lstStyle/>
        <a:p>
          <a:endParaRPr lang="en-US"/>
        </a:p>
      </dgm:t>
    </dgm:pt>
    <dgm:pt modelId="{679CB498-A26C-4F6C-A7D7-B961D4640DF3}">
      <dgm:prSet phldrT="[Text]" phldr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AFEE8AA-11D7-4AF4-999A-FBFD2E94D201}" type="parTrans" cxnId="{2D993B0F-3407-4BCE-9D4E-9A251A91F5FB}">
      <dgm:prSet/>
      <dgm:spPr/>
      <dgm:t>
        <a:bodyPr/>
        <a:lstStyle/>
        <a:p>
          <a:endParaRPr lang="en-US"/>
        </a:p>
      </dgm:t>
    </dgm:pt>
    <dgm:pt modelId="{BA061DEC-C905-4A44-9247-EDA5A8960BCE}" type="sibTrans" cxnId="{2D993B0F-3407-4BCE-9D4E-9A251A91F5FB}">
      <dgm:prSet/>
      <dgm:spPr/>
      <dgm:t>
        <a:bodyPr/>
        <a:lstStyle/>
        <a:p>
          <a:endParaRPr lang="en-US"/>
        </a:p>
      </dgm:t>
    </dgm:pt>
    <dgm:pt modelId="{8061A231-CBF6-4FA2-BDFD-F627D86340E6}">
      <dgm:prSet phldrT="[Text]" phldr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FFE4861-C49C-479D-9A6A-F143E0A58010}" type="parTrans" cxnId="{BBC12F84-97FA-44F6-BFD3-2E887C47E431}">
      <dgm:prSet/>
      <dgm:spPr/>
      <dgm:t>
        <a:bodyPr/>
        <a:lstStyle/>
        <a:p>
          <a:endParaRPr lang="en-US"/>
        </a:p>
      </dgm:t>
    </dgm:pt>
    <dgm:pt modelId="{7734B5EA-5CD0-495F-A1C4-A2B76D854251}" type="sibTrans" cxnId="{BBC12F84-97FA-44F6-BFD3-2E887C47E431}">
      <dgm:prSet/>
      <dgm:spPr/>
      <dgm:t>
        <a:bodyPr/>
        <a:lstStyle/>
        <a:p>
          <a:endParaRPr lang="en-US"/>
        </a:p>
      </dgm:t>
    </dgm:pt>
    <dgm:pt modelId="{344E760A-C9C5-4109-BB9F-209AB867357B}">
      <dgm:prSet phldrT="[Text]" phldr="1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E6E9FAB-8BFE-4268-9F47-46AB1D903233}" type="parTrans" cxnId="{2B23E0C3-E158-41BB-9A62-9744317E21C3}">
      <dgm:prSet/>
      <dgm:spPr/>
      <dgm:t>
        <a:bodyPr/>
        <a:lstStyle/>
        <a:p>
          <a:endParaRPr lang="en-US"/>
        </a:p>
      </dgm:t>
    </dgm:pt>
    <dgm:pt modelId="{5EC75927-A333-4431-8B41-710DBEFAD570}" type="sibTrans" cxnId="{2B23E0C3-E158-41BB-9A62-9744317E21C3}">
      <dgm:prSet/>
      <dgm:spPr/>
      <dgm:t>
        <a:bodyPr/>
        <a:lstStyle/>
        <a:p>
          <a:endParaRPr lang="en-US"/>
        </a:p>
      </dgm:t>
    </dgm:pt>
    <dgm:pt modelId="{47EF9ACE-6F72-4978-AA4F-852D42AC9F14}">
      <dgm:prSet phldrT="[Text]" phldr="1"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101E99E-CF19-4ADD-8F56-0168E61DDCED}" type="parTrans" cxnId="{F5568368-DA49-4852-BEF6-42627A457400}">
      <dgm:prSet/>
      <dgm:spPr/>
      <dgm:t>
        <a:bodyPr/>
        <a:lstStyle/>
        <a:p>
          <a:endParaRPr lang="en-US"/>
        </a:p>
      </dgm:t>
    </dgm:pt>
    <dgm:pt modelId="{BCCF6C0F-2CC7-4192-9110-A885E00D8EEA}" type="sibTrans" cxnId="{F5568368-DA49-4852-BEF6-42627A457400}">
      <dgm:prSet/>
      <dgm:spPr/>
      <dgm:t>
        <a:bodyPr/>
        <a:lstStyle/>
        <a:p>
          <a:endParaRPr lang="en-US"/>
        </a:p>
      </dgm:t>
    </dgm:pt>
    <dgm:pt modelId="{E1449B40-9380-406B-AE2B-BE2473E1FF14}">
      <dgm:prSet/>
      <dgm:spPr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7F16A59-73DD-4EB5-80C2-3A233294F8B0}" type="parTrans" cxnId="{C06EAE71-983C-45BA-B347-F0E5808F3258}">
      <dgm:prSet/>
      <dgm:spPr/>
      <dgm:t>
        <a:bodyPr/>
        <a:lstStyle/>
        <a:p>
          <a:endParaRPr lang="en-US"/>
        </a:p>
      </dgm:t>
    </dgm:pt>
    <dgm:pt modelId="{886AF09B-31FF-4E42-963B-4BA790AF34B3}" type="sibTrans" cxnId="{C06EAE71-983C-45BA-B347-F0E5808F3258}">
      <dgm:prSet/>
      <dgm:spPr/>
      <dgm:t>
        <a:bodyPr/>
        <a:lstStyle/>
        <a:p>
          <a:endParaRPr lang="en-US"/>
        </a:p>
      </dgm:t>
    </dgm:pt>
    <dgm:pt modelId="{0DAFBAE3-64E1-4584-AF99-0B69EC308AF8}">
      <dgm:prSet/>
      <dgm:spPr>
        <a:blipFill dpi="0"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1C83B87-E9F4-4D22-AC3B-4F11E28B6BCB}" type="parTrans" cxnId="{EB1E48E8-6715-48A0-BABA-31FE43CE95F5}">
      <dgm:prSet/>
      <dgm:spPr/>
      <dgm:t>
        <a:bodyPr/>
        <a:lstStyle/>
        <a:p>
          <a:endParaRPr lang="en-US"/>
        </a:p>
      </dgm:t>
    </dgm:pt>
    <dgm:pt modelId="{60E029C3-21CC-40D3-BB7F-733A5DD1E1CB}" type="sibTrans" cxnId="{EB1E48E8-6715-48A0-BABA-31FE43CE95F5}">
      <dgm:prSet/>
      <dgm:spPr/>
      <dgm:t>
        <a:bodyPr/>
        <a:lstStyle/>
        <a:p>
          <a:endParaRPr lang="en-US"/>
        </a:p>
      </dgm:t>
    </dgm:pt>
    <dgm:pt modelId="{5712D6F8-F9A7-4A52-AB12-71D2F1209418}">
      <dgm:prSet/>
      <dgm:spPr>
        <a:blipFill dpi="0" rotWithShape="0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76684D8-55A8-45CC-9BD8-88249D5570E1}" type="parTrans" cxnId="{A8D4DE88-C1CA-4AA1-A9E8-952C302C9E07}">
      <dgm:prSet/>
      <dgm:spPr/>
      <dgm:t>
        <a:bodyPr/>
        <a:lstStyle/>
        <a:p>
          <a:endParaRPr lang="en-US"/>
        </a:p>
      </dgm:t>
    </dgm:pt>
    <dgm:pt modelId="{C70D785A-B501-42BD-9047-FD1418B4FD9D}" type="sibTrans" cxnId="{A8D4DE88-C1CA-4AA1-A9E8-952C302C9E07}">
      <dgm:prSet/>
      <dgm:spPr/>
      <dgm:t>
        <a:bodyPr/>
        <a:lstStyle/>
        <a:p>
          <a:endParaRPr lang="en-US"/>
        </a:p>
      </dgm:t>
    </dgm:pt>
    <dgm:pt modelId="{C27835B7-B060-4E85-86A7-0E4F0686298E}" type="pres">
      <dgm:prSet presAssocID="{76ECF488-6BC6-4330-B258-021A75127D0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9A0DDC3-6DD4-4444-9CF4-9303559FFE43}" type="pres">
      <dgm:prSet presAssocID="{49A6709A-54F3-4837-B13E-AC9AE2C6EB27}" presName="centerShape" presStyleLbl="node0" presStyleIdx="0" presStyleCnt="1" custScaleX="138414" custScaleY="96478"/>
      <dgm:spPr/>
    </dgm:pt>
    <dgm:pt modelId="{7CF5F9E4-51EA-4B51-9910-7AAE3C1344C5}" type="pres">
      <dgm:prSet presAssocID="{1AFEE8AA-11D7-4AF4-999A-FBFD2E94D201}" presName="parTrans" presStyleLbl="sibTrans2D1" presStyleIdx="0" presStyleCnt="7" custScaleX="138414" custScaleY="96478"/>
      <dgm:spPr/>
    </dgm:pt>
    <dgm:pt modelId="{BF967AC6-694E-4448-9DBE-4F3D24CFCEAD}" type="pres">
      <dgm:prSet presAssocID="{1AFEE8AA-11D7-4AF4-999A-FBFD2E94D201}" presName="connectorText" presStyleLbl="sibTrans2D1" presStyleIdx="0" presStyleCnt="7"/>
      <dgm:spPr/>
    </dgm:pt>
    <dgm:pt modelId="{61E4AFD1-662F-4AB3-920A-F11B6F2020BF}" type="pres">
      <dgm:prSet presAssocID="{679CB498-A26C-4F6C-A7D7-B961D4640DF3}" presName="node" presStyleLbl="node1" presStyleIdx="0" presStyleCnt="7" custScaleX="138414" custScaleY="96478">
        <dgm:presLayoutVars>
          <dgm:bulletEnabled val="1"/>
        </dgm:presLayoutVars>
      </dgm:prSet>
      <dgm:spPr/>
    </dgm:pt>
    <dgm:pt modelId="{51C5EFB9-D3CC-4485-92DB-5648986DF6ED}" type="pres">
      <dgm:prSet presAssocID="{9FFE4861-C49C-479D-9A6A-F143E0A58010}" presName="parTrans" presStyleLbl="sibTrans2D1" presStyleIdx="1" presStyleCnt="7" custScaleX="138412" custScaleY="96478"/>
      <dgm:spPr/>
    </dgm:pt>
    <dgm:pt modelId="{29D909AD-0735-4360-A310-3D565DBEABCF}" type="pres">
      <dgm:prSet presAssocID="{9FFE4861-C49C-479D-9A6A-F143E0A58010}" presName="connectorText" presStyleLbl="sibTrans2D1" presStyleIdx="1" presStyleCnt="7"/>
      <dgm:spPr/>
    </dgm:pt>
    <dgm:pt modelId="{67DF6670-156B-4150-9EFD-0B96A37C4AF0}" type="pres">
      <dgm:prSet presAssocID="{8061A231-CBF6-4FA2-BDFD-F627D86340E6}" presName="node" presStyleLbl="node1" presStyleIdx="1" presStyleCnt="7" custScaleX="138414" custScaleY="96478">
        <dgm:presLayoutVars>
          <dgm:bulletEnabled val="1"/>
        </dgm:presLayoutVars>
      </dgm:prSet>
      <dgm:spPr/>
    </dgm:pt>
    <dgm:pt modelId="{09D5414A-2C90-4429-97A1-4D9EF971DAC7}" type="pres">
      <dgm:prSet presAssocID="{376684D8-55A8-45CC-9BD8-88249D5570E1}" presName="parTrans" presStyleLbl="sibTrans2D1" presStyleIdx="2" presStyleCnt="7" custScaleX="138414" custScaleY="96478"/>
      <dgm:spPr/>
    </dgm:pt>
    <dgm:pt modelId="{E20F619B-FF5F-4B83-91EE-42CAE997FA08}" type="pres">
      <dgm:prSet presAssocID="{376684D8-55A8-45CC-9BD8-88249D5570E1}" presName="connectorText" presStyleLbl="sibTrans2D1" presStyleIdx="2" presStyleCnt="7"/>
      <dgm:spPr/>
    </dgm:pt>
    <dgm:pt modelId="{6A7289CD-04D8-4E46-8FAF-4A73DAF3F7C7}" type="pres">
      <dgm:prSet presAssocID="{5712D6F8-F9A7-4A52-AB12-71D2F1209418}" presName="node" presStyleLbl="node1" presStyleIdx="2" presStyleCnt="7" custScaleX="138414" custScaleY="96478">
        <dgm:presLayoutVars>
          <dgm:bulletEnabled val="1"/>
        </dgm:presLayoutVars>
      </dgm:prSet>
      <dgm:spPr/>
    </dgm:pt>
    <dgm:pt modelId="{E30004B1-B378-4251-B9E1-81CFCBD1DB37}" type="pres">
      <dgm:prSet presAssocID="{E1C83B87-E9F4-4D22-AC3B-4F11E28B6BCB}" presName="parTrans" presStyleLbl="sibTrans2D1" presStyleIdx="3" presStyleCnt="7" custScaleX="138414" custScaleY="96478"/>
      <dgm:spPr/>
    </dgm:pt>
    <dgm:pt modelId="{A7346CDC-37C5-4F2F-BF31-B8BA55781B8A}" type="pres">
      <dgm:prSet presAssocID="{E1C83B87-E9F4-4D22-AC3B-4F11E28B6BCB}" presName="connectorText" presStyleLbl="sibTrans2D1" presStyleIdx="3" presStyleCnt="7"/>
      <dgm:spPr/>
    </dgm:pt>
    <dgm:pt modelId="{41F1EA7C-5C78-4FBC-8E89-F26E61984D46}" type="pres">
      <dgm:prSet presAssocID="{0DAFBAE3-64E1-4584-AF99-0B69EC308AF8}" presName="node" presStyleLbl="node1" presStyleIdx="3" presStyleCnt="7" custScaleX="138414" custScaleY="96478">
        <dgm:presLayoutVars>
          <dgm:bulletEnabled val="1"/>
        </dgm:presLayoutVars>
      </dgm:prSet>
      <dgm:spPr/>
    </dgm:pt>
    <dgm:pt modelId="{99B33B1C-46EC-4E39-81E5-964204228AA5}" type="pres">
      <dgm:prSet presAssocID="{07F16A59-73DD-4EB5-80C2-3A233294F8B0}" presName="parTrans" presStyleLbl="sibTrans2D1" presStyleIdx="4" presStyleCnt="7" custScaleX="138414" custScaleY="96478"/>
      <dgm:spPr/>
    </dgm:pt>
    <dgm:pt modelId="{74E4A2C1-5D3A-4A1A-BE1A-C1C014FCF6EE}" type="pres">
      <dgm:prSet presAssocID="{07F16A59-73DD-4EB5-80C2-3A233294F8B0}" presName="connectorText" presStyleLbl="sibTrans2D1" presStyleIdx="4" presStyleCnt="7"/>
      <dgm:spPr/>
    </dgm:pt>
    <dgm:pt modelId="{FC143BCB-D7AE-4AA8-BFFE-269D5D98C565}" type="pres">
      <dgm:prSet presAssocID="{E1449B40-9380-406B-AE2B-BE2473E1FF14}" presName="node" presStyleLbl="node1" presStyleIdx="4" presStyleCnt="7" custScaleX="138414" custScaleY="96478">
        <dgm:presLayoutVars>
          <dgm:bulletEnabled val="1"/>
        </dgm:presLayoutVars>
      </dgm:prSet>
      <dgm:spPr/>
    </dgm:pt>
    <dgm:pt modelId="{F032C281-5F47-4304-803B-6033A7CDB71D}" type="pres">
      <dgm:prSet presAssocID="{7E6E9FAB-8BFE-4268-9F47-46AB1D903233}" presName="parTrans" presStyleLbl="sibTrans2D1" presStyleIdx="5" presStyleCnt="7" custScaleX="138414" custScaleY="96478"/>
      <dgm:spPr/>
    </dgm:pt>
    <dgm:pt modelId="{A9190124-DE5E-40BA-9031-CACE4F784AD3}" type="pres">
      <dgm:prSet presAssocID="{7E6E9FAB-8BFE-4268-9F47-46AB1D903233}" presName="connectorText" presStyleLbl="sibTrans2D1" presStyleIdx="5" presStyleCnt="7"/>
      <dgm:spPr/>
    </dgm:pt>
    <dgm:pt modelId="{B9992F23-2367-4D94-856D-735E16EAD2CA}" type="pres">
      <dgm:prSet presAssocID="{344E760A-C9C5-4109-BB9F-209AB867357B}" presName="node" presStyleLbl="node1" presStyleIdx="5" presStyleCnt="7" custScaleX="124853" custScaleY="102771" custRadScaleRad="102134" custRadScaleInc="16574">
        <dgm:presLayoutVars>
          <dgm:bulletEnabled val="1"/>
        </dgm:presLayoutVars>
      </dgm:prSet>
      <dgm:spPr/>
    </dgm:pt>
    <dgm:pt modelId="{F3E6B820-A1E0-4F43-B8D2-C4C465450839}" type="pres">
      <dgm:prSet presAssocID="{B101E99E-CF19-4ADD-8F56-0168E61DDCED}" presName="parTrans" presStyleLbl="sibTrans2D1" presStyleIdx="6" presStyleCnt="7" custScaleX="138412" custScaleY="96478"/>
      <dgm:spPr/>
    </dgm:pt>
    <dgm:pt modelId="{73D9213B-5215-4B38-A5C7-6A1AE547E232}" type="pres">
      <dgm:prSet presAssocID="{B101E99E-CF19-4ADD-8F56-0168E61DDCED}" presName="connectorText" presStyleLbl="sibTrans2D1" presStyleIdx="6" presStyleCnt="7"/>
      <dgm:spPr/>
    </dgm:pt>
    <dgm:pt modelId="{4843F805-8D39-4AD8-ABE5-307DB9EF543D}" type="pres">
      <dgm:prSet presAssocID="{47EF9ACE-6F72-4978-AA4F-852D42AC9F14}" presName="node" presStyleLbl="node1" presStyleIdx="6" presStyleCnt="7" custScaleX="138414" custScaleY="96478">
        <dgm:presLayoutVars>
          <dgm:bulletEnabled val="1"/>
        </dgm:presLayoutVars>
      </dgm:prSet>
      <dgm:spPr/>
    </dgm:pt>
  </dgm:ptLst>
  <dgm:cxnLst>
    <dgm:cxn modelId="{2D993B0F-3407-4BCE-9D4E-9A251A91F5FB}" srcId="{49A6709A-54F3-4837-B13E-AC9AE2C6EB27}" destId="{679CB498-A26C-4F6C-A7D7-B961D4640DF3}" srcOrd="0" destOrd="0" parTransId="{1AFEE8AA-11D7-4AF4-999A-FBFD2E94D201}" sibTransId="{BA061DEC-C905-4A44-9247-EDA5A8960BCE}"/>
    <dgm:cxn modelId="{7F4B4315-9D3D-4759-B2B1-05775AC8C323}" type="presOf" srcId="{B101E99E-CF19-4ADD-8F56-0168E61DDCED}" destId="{F3E6B820-A1E0-4F43-B8D2-C4C465450839}" srcOrd="0" destOrd="0" presId="urn:microsoft.com/office/officeart/2005/8/layout/radial5"/>
    <dgm:cxn modelId="{1222B41C-137F-4B6A-BEA4-BB7F2FE44087}" type="presOf" srcId="{8061A231-CBF6-4FA2-BDFD-F627D86340E6}" destId="{67DF6670-156B-4150-9EFD-0B96A37C4AF0}" srcOrd="0" destOrd="0" presId="urn:microsoft.com/office/officeart/2005/8/layout/radial5"/>
    <dgm:cxn modelId="{DE4D5724-2D7A-424D-8B32-68AB2AD93786}" type="presOf" srcId="{9FFE4861-C49C-479D-9A6A-F143E0A58010}" destId="{51C5EFB9-D3CC-4485-92DB-5648986DF6ED}" srcOrd="0" destOrd="0" presId="urn:microsoft.com/office/officeart/2005/8/layout/radial5"/>
    <dgm:cxn modelId="{6C1CE630-438F-4086-8667-C445F7EED15C}" type="presOf" srcId="{9FFE4861-C49C-479D-9A6A-F143E0A58010}" destId="{29D909AD-0735-4360-A310-3D565DBEABCF}" srcOrd="1" destOrd="0" presId="urn:microsoft.com/office/officeart/2005/8/layout/radial5"/>
    <dgm:cxn modelId="{353F3B3E-77E1-489C-A2F6-9CCB5C228FD8}" type="presOf" srcId="{B101E99E-CF19-4ADD-8F56-0168E61DDCED}" destId="{73D9213B-5215-4B38-A5C7-6A1AE547E232}" srcOrd="1" destOrd="0" presId="urn:microsoft.com/office/officeart/2005/8/layout/radial5"/>
    <dgm:cxn modelId="{DFC61B60-FDB2-435F-B081-E37E1910B792}" type="presOf" srcId="{07F16A59-73DD-4EB5-80C2-3A233294F8B0}" destId="{74E4A2C1-5D3A-4A1A-BE1A-C1C014FCF6EE}" srcOrd="1" destOrd="0" presId="urn:microsoft.com/office/officeart/2005/8/layout/radial5"/>
    <dgm:cxn modelId="{BEB2D162-6E86-4F93-AF35-D119F1E68D62}" type="presOf" srcId="{1AFEE8AA-11D7-4AF4-999A-FBFD2E94D201}" destId="{BF967AC6-694E-4448-9DBE-4F3D24CFCEAD}" srcOrd="1" destOrd="0" presId="urn:microsoft.com/office/officeart/2005/8/layout/radial5"/>
    <dgm:cxn modelId="{6E30C764-88B5-41C9-911B-B3DAA1B425F2}" srcId="{76ECF488-6BC6-4330-B258-021A75127D0C}" destId="{49A6709A-54F3-4837-B13E-AC9AE2C6EB27}" srcOrd="0" destOrd="0" parTransId="{131C0F82-48D2-4B39-8138-9C13BC260610}" sibTransId="{26E76087-D314-49BA-B4A3-7E5F5C06D634}"/>
    <dgm:cxn modelId="{F5568368-DA49-4852-BEF6-42627A457400}" srcId="{49A6709A-54F3-4837-B13E-AC9AE2C6EB27}" destId="{47EF9ACE-6F72-4978-AA4F-852D42AC9F14}" srcOrd="6" destOrd="0" parTransId="{B101E99E-CF19-4ADD-8F56-0168E61DDCED}" sibTransId="{BCCF6C0F-2CC7-4192-9110-A885E00D8EEA}"/>
    <dgm:cxn modelId="{5F71B54A-21ED-4317-83E8-124AF6BC66BE}" type="presOf" srcId="{344E760A-C9C5-4109-BB9F-209AB867357B}" destId="{B9992F23-2367-4D94-856D-735E16EAD2CA}" srcOrd="0" destOrd="0" presId="urn:microsoft.com/office/officeart/2005/8/layout/radial5"/>
    <dgm:cxn modelId="{F8DEEB4A-9FC2-4741-AECD-DC666FCA8A2D}" type="presOf" srcId="{E1C83B87-E9F4-4D22-AC3B-4F11E28B6BCB}" destId="{A7346CDC-37C5-4F2F-BF31-B8BA55781B8A}" srcOrd="1" destOrd="0" presId="urn:microsoft.com/office/officeart/2005/8/layout/radial5"/>
    <dgm:cxn modelId="{17C6EE4A-4974-4802-8FC3-B41224675B6D}" type="presOf" srcId="{47EF9ACE-6F72-4978-AA4F-852D42AC9F14}" destId="{4843F805-8D39-4AD8-ABE5-307DB9EF543D}" srcOrd="0" destOrd="0" presId="urn:microsoft.com/office/officeart/2005/8/layout/radial5"/>
    <dgm:cxn modelId="{C06EAE71-983C-45BA-B347-F0E5808F3258}" srcId="{49A6709A-54F3-4837-B13E-AC9AE2C6EB27}" destId="{E1449B40-9380-406B-AE2B-BE2473E1FF14}" srcOrd="4" destOrd="0" parTransId="{07F16A59-73DD-4EB5-80C2-3A233294F8B0}" sibTransId="{886AF09B-31FF-4E42-963B-4BA790AF34B3}"/>
    <dgm:cxn modelId="{BBC12F84-97FA-44F6-BFD3-2E887C47E431}" srcId="{49A6709A-54F3-4837-B13E-AC9AE2C6EB27}" destId="{8061A231-CBF6-4FA2-BDFD-F627D86340E6}" srcOrd="1" destOrd="0" parTransId="{9FFE4861-C49C-479D-9A6A-F143E0A58010}" sibTransId="{7734B5EA-5CD0-495F-A1C4-A2B76D854251}"/>
    <dgm:cxn modelId="{CAD7BD84-55AE-489C-B522-8362E5B371A6}" type="presOf" srcId="{76ECF488-6BC6-4330-B258-021A75127D0C}" destId="{C27835B7-B060-4E85-86A7-0E4F0686298E}" srcOrd="0" destOrd="0" presId="urn:microsoft.com/office/officeart/2005/8/layout/radial5"/>
    <dgm:cxn modelId="{A8D4DE88-C1CA-4AA1-A9E8-952C302C9E07}" srcId="{49A6709A-54F3-4837-B13E-AC9AE2C6EB27}" destId="{5712D6F8-F9A7-4A52-AB12-71D2F1209418}" srcOrd="2" destOrd="0" parTransId="{376684D8-55A8-45CC-9BD8-88249D5570E1}" sibTransId="{C70D785A-B501-42BD-9047-FD1418B4FD9D}"/>
    <dgm:cxn modelId="{6D52F896-C635-465C-9AA1-0E72DD6F50DB}" type="presOf" srcId="{07F16A59-73DD-4EB5-80C2-3A233294F8B0}" destId="{99B33B1C-46EC-4E39-81E5-964204228AA5}" srcOrd="0" destOrd="0" presId="urn:microsoft.com/office/officeart/2005/8/layout/radial5"/>
    <dgm:cxn modelId="{B22586AB-66F1-4BBC-955B-79682D03A017}" type="presOf" srcId="{376684D8-55A8-45CC-9BD8-88249D5570E1}" destId="{09D5414A-2C90-4429-97A1-4D9EF971DAC7}" srcOrd="0" destOrd="0" presId="urn:microsoft.com/office/officeart/2005/8/layout/radial5"/>
    <dgm:cxn modelId="{160D19B1-8F5E-4A89-8EC7-DCAB3FF677DB}" type="presOf" srcId="{0DAFBAE3-64E1-4584-AF99-0B69EC308AF8}" destId="{41F1EA7C-5C78-4FBC-8E89-F26E61984D46}" srcOrd="0" destOrd="0" presId="urn:microsoft.com/office/officeart/2005/8/layout/radial5"/>
    <dgm:cxn modelId="{86D35FB2-9A82-4B6E-812B-751AE7707B69}" type="presOf" srcId="{5712D6F8-F9A7-4A52-AB12-71D2F1209418}" destId="{6A7289CD-04D8-4E46-8FAF-4A73DAF3F7C7}" srcOrd="0" destOrd="0" presId="urn:microsoft.com/office/officeart/2005/8/layout/radial5"/>
    <dgm:cxn modelId="{305326B6-15F3-49DE-965E-1FD9A4BEA0D9}" type="presOf" srcId="{1AFEE8AA-11D7-4AF4-999A-FBFD2E94D201}" destId="{7CF5F9E4-51EA-4B51-9910-7AAE3C1344C5}" srcOrd="0" destOrd="0" presId="urn:microsoft.com/office/officeart/2005/8/layout/radial5"/>
    <dgm:cxn modelId="{55E1C6BC-5A24-446E-956F-8909D0CC27E1}" type="presOf" srcId="{7E6E9FAB-8BFE-4268-9F47-46AB1D903233}" destId="{F032C281-5F47-4304-803B-6033A7CDB71D}" srcOrd="0" destOrd="0" presId="urn:microsoft.com/office/officeart/2005/8/layout/radial5"/>
    <dgm:cxn modelId="{9E361DC0-CC1C-43D9-8162-EDD7234C3557}" type="presOf" srcId="{E1C83B87-E9F4-4D22-AC3B-4F11E28B6BCB}" destId="{E30004B1-B378-4251-B9E1-81CFCBD1DB37}" srcOrd="0" destOrd="0" presId="urn:microsoft.com/office/officeart/2005/8/layout/radial5"/>
    <dgm:cxn modelId="{2B23E0C3-E158-41BB-9A62-9744317E21C3}" srcId="{49A6709A-54F3-4837-B13E-AC9AE2C6EB27}" destId="{344E760A-C9C5-4109-BB9F-209AB867357B}" srcOrd="5" destOrd="0" parTransId="{7E6E9FAB-8BFE-4268-9F47-46AB1D903233}" sibTransId="{5EC75927-A333-4431-8B41-710DBEFAD570}"/>
    <dgm:cxn modelId="{9C138ECF-6AD2-4AF3-ABE1-00BAF7497418}" type="presOf" srcId="{679CB498-A26C-4F6C-A7D7-B961D4640DF3}" destId="{61E4AFD1-662F-4AB3-920A-F11B6F2020BF}" srcOrd="0" destOrd="0" presId="urn:microsoft.com/office/officeart/2005/8/layout/radial5"/>
    <dgm:cxn modelId="{0769E5E7-D614-4C9C-9301-DEB7F3675CF4}" type="presOf" srcId="{7E6E9FAB-8BFE-4268-9F47-46AB1D903233}" destId="{A9190124-DE5E-40BA-9031-CACE4F784AD3}" srcOrd="1" destOrd="0" presId="urn:microsoft.com/office/officeart/2005/8/layout/radial5"/>
    <dgm:cxn modelId="{EB1E48E8-6715-48A0-BABA-31FE43CE95F5}" srcId="{49A6709A-54F3-4837-B13E-AC9AE2C6EB27}" destId="{0DAFBAE3-64E1-4584-AF99-0B69EC308AF8}" srcOrd="3" destOrd="0" parTransId="{E1C83B87-E9F4-4D22-AC3B-4F11E28B6BCB}" sibTransId="{60E029C3-21CC-40D3-BB7F-733A5DD1E1CB}"/>
    <dgm:cxn modelId="{E47886FA-59F9-44B9-837F-2D7443CA9062}" type="presOf" srcId="{E1449B40-9380-406B-AE2B-BE2473E1FF14}" destId="{FC143BCB-D7AE-4AA8-BFFE-269D5D98C565}" srcOrd="0" destOrd="0" presId="urn:microsoft.com/office/officeart/2005/8/layout/radial5"/>
    <dgm:cxn modelId="{D74A46FC-6ED7-46B1-96DA-9FA7F221C81D}" type="presOf" srcId="{376684D8-55A8-45CC-9BD8-88249D5570E1}" destId="{E20F619B-FF5F-4B83-91EE-42CAE997FA08}" srcOrd="1" destOrd="0" presId="urn:microsoft.com/office/officeart/2005/8/layout/radial5"/>
    <dgm:cxn modelId="{971BE3FD-929E-4C0E-829E-E22420FC181C}" type="presOf" srcId="{49A6709A-54F3-4837-B13E-AC9AE2C6EB27}" destId="{19A0DDC3-6DD4-4444-9CF4-9303559FFE43}" srcOrd="0" destOrd="0" presId="urn:microsoft.com/office/officeart/2005/8/layout/radial5"/>
    <dgm:cxn modelId="{7F6AC05C-17C2-4A38-BFD5-AE6CF4F5A651}" type="presParOf" srcId="{C27835B7-B060-4E85-86A7-0E4F0686298E}" destId="{19A0DDC3-6DD4-4444-9CF4-9303559FFE43}" srcOrd="0" destOrd="0" presId="urn:microsoft.com/office/officeart/2005/8/layout/radial5"/>
    <dgm:cxn modelId="{C0907169-14E1-4BFE-8CD3-77763878E1A5}" type="presParOf" srcId="{C27835B7-B060-4E85-86A7-0E4F0686298E}" destId="{7CF5F9E4-51EA-4B51-9910-7AAE3C1344C5}" srcOrd="1" destOrd="0" presId="urn:microsoft.com/office/officeart/2005/8/layout/radial5"/>
    <dgm:cxn modelId="{72688221-686D-4D6E-8116-D61EE20E8F62}" type="presParOf" srcId="{7CF5F9E4-51EA-4B51-9910-7AAE3C1344C5}" destId="{BF967AC6-694E-4448-9DBE-4F3D24CFCEAD}" srcOrd="0" destOrd="0" presId="urn:microsoft.com/office/officeart/2005/8/layout/radial5"/>
    <dgm:cxn modelId="{2FEF8C85-F177-4528-AF18-955A31340BBD}" type="presParOf" srcId="{C27835B7-B060-4E85-86A7-0E4F0686298E}" destId="{61E4AFD1-662F-4AB3-920A-F11B6F2020BF}" srcOrd="2" destOrd="0" presId="urn:microsoft.com/office/officeart/2005/8/layout/radial5"/>
    <dgm:cxn modelId="{E12868E9-0CBE-4E26-B661-A2E5226C07ED}" type="presParOf" srcId="{C27835B7-B060-4E85-86A7-0E4F0686298E}" destId="{51C5EFB9-D3CC-4485-92DB-5648986DF6ED}" srcOrd="3" destOrd="0" presId="urn:microsoft.com/office/officeart/2005/8/layout/radial5"/>
    <dgm:cxn modelId="{BEE08FA8-C4B1-43ED-921D-B0454549921A}" type="presParOf" srcId="{51C5EFB9-D3CC-4485-92DB-5648986DF6ED}" destId="{29D909AD-0735-4360-A310-3D565DBEABCF}" srcOrd="0" destOrd="0" presId="urn:microsoft.com/office/officeart/2005/8/layout/radial5"/>
    <dgm:cxn modelId="{A5BF56A4-DDE1-4256-AFAF-DCA309ACB258}" type="presParOf" srcId="{C27835B7-B060-4E85-86A7-0E4F0686298E}" destId="{67DF6670-156B-4150-9EFD-0B96A37C4AF0}" srcOrd="4" destOrd="0" presId="urn:microsoft.com/office/officeart/2005/8/layout/radial5"/>
    <dgm:cxn modelId="{E2A83181-A966-4939-B35B-6C6D1E5E9D57}" type="presParOf" srcId="{C27835B7-B060-4E85-86A7-0E4F0686298E}" destId="{09D5414A-2C90-4429-97A1-4D9EF971DAC7}" srcOrd="5" destOrd="0" presId="urn:microsoft.com/office/officeart/2005/8/layout/radial5"/>
    <dgm:cxn modelId="{0BF3B1D6-DFE7-40F4-A730-BEFD64880794}" type="presParOf" srcId="{09D5414A-2C90-4429-97A1-4D9EF971DAC7}" destId="{E20F619B-FF5F-4B83-91EE-42CAE997FA08}" srcOrd="0" destOrd="0" presId="urn:microsoft.com/office/officeart/2005/8/layout/radial5"/>
    <dgm:cxn modelId="{49367786-D2E6-4571-A646-2BC2879B3255}" type="presParOf" srcId="{C27835B7-B060-4E85-86A7-0E4F0686298E}" destId="{6A7289CD-04D8-4E46-8FAF-4A73DAF3F7C7}" srcOrd="6" destOrd="0" presId="urn:microsoft.com/office/officeart/2005/8/layout/radial5"/>
    <dgm:cxn modelId="{A9C4363F-AFDB-46FF-BC16-420E418862FB}" type="presParOf" srcId="{C27835B7-B060-4E85-86A7-0E4F0686298E}" destId="{E30004B1-B378-4251-B9E1-81CFCBD1DB37}" srcOrd="7" destOrd="0" presId="urn:microsoft.com/office/officeart/2005/8/layout/radial5"/>
    <dgm:cxn modelId="{DA2FF5A2-6DE4-4501-B577-998ECC3712AE}" type="presParOf" srcId="{E30004B1-B378-4251-B9E1-81CFCBD1DB37}" destId="{A7346CDC-37C5-4F2F-BF31-B8BA55781B8A}" srcOrd="0" destOrd="0" presId="urn:microsoft.com/office/officeart/2005/8/layout/radial5"/>
    <dgm:cxn modelId="{C3CADBC6-C497-4B51-AE1D-54CA72409B18}" type="presParOf" srcId="{C27835B7-B060-4E85-86A7-0E4F0686298E}" destId="{41F1EA7C-5C78-4FBC-8E89-F26E61984D46}" srcOrd="8" destOrd="0" presId="urn:microsoft.com/office/officeart/2005/8/layout/radial5"/>
    <dgm:cxn modelId="{A04F0FAD-627F-418B-8A00-DAC2D0100BFF}" type="presParOf" srcId="{C27835B7-B060-4E85-86A7-0E4F0686298E}" destId="{99B33B1C-46EC-4E39-81E5-964204228AA5}" srcOrd="9" destOrd="0" presId="urn:microsoft.com/office/officeart/2005/8/layout/radial5"/>
    <dgm:cxn modelId="{D91DE06A-BC0D-40AB-9F9D-2078E6228D48}" type="presParOf" srcId="{99B33B1C-46EC-4E39-81E5-964204228AA5}" destId="{74E4A2C1-5D3A-4A1A-BE1A-C1C014FCF6EE}" srcOrd="0" destOrd="0" presId="urn:microsoft.com/office/officeart/2005/8/layout/radial5"/>
    <dgm:cxn modelId="{8F191B8E-5CCE-4DAB-92D6-8FF40424A9A6}" type="presParOf" srcId="{C27835B7-B060-4E85-86A7-0E4F0686298E}" destId="{FC143BCB-D7AE-4AA8-BFFE-269D5D98C565}" srcOrd="10" destOrd="0" presId="urn:microsoft.com/office/officeart/2005/8/layout/radial5"/>
    <dgm:cxn modelId="{6DF5B765-CFED-4F3C-96A1-6B3540947DD6}" type="presParOf" srcId="{C27835B7-B060-4E85-86A7-0E4F0686298E}" destId="{F032C281-5F47-4304-803B-6033A7CDB71D}" srcOrd="11" destOrd="0" presId="urn:microsoft.com/office/officeart/2005/8/layout/radial5"/>
    <dgm:cxn modelId="{0C0036F1-4B65-4A75-8091-8B93D0058322}" type="presParOf" srcId="{F032C281-5F47-4304-803B-6033A7CDB71D}" destId="{A9190124-DE5E-40BA-9031-CACE4F784AD3}" srcOrd="0" destOrd="0" presId="urn:microsoft.com/office/officeart/2005/8/layout/radial5"/>
    <dgm:cxn modelId="{F6DFC70A-EBC4-48DD-9DE9-8C98BBE2BD26}" type="presParOf" srcId="{C27835B7-B060-4E85-86A7-0E4F0686298E}" destId="{B9992F23-2367-4D94-856D-735E16EAD2CA}" srcOrd="12" destOrd="0" presId="urn:microsoft.com/office/officeart/2005/8/layout/radial5"/>
    <dgm:cxn modelId="{49B2A9DF-5986-4409-9E56-9B429208EF9C}" type="presParOf" srcId="{C27835B7-B060-4E85-86A7-0E4F0686298E}" destId="{F3E6B820-A1E0-4F43-B8D2-C4C465450839}" srcOrd="13" destOrd="0" presId="urn:microsoft.com/office/officeart/2005/8/layout/radial5"/>
    <dgm:cxn modelId="{8510904A-9C87-43C4-9D4D-E1945A534101}" type="presParOf" srcId="{F3E6B820-A1E0-4F43-B8D2-C4C465450839}" destId="{73D9213B-5215-4B38-A5C7-6A1AE547E232}" srcOrd="0" destOrd="0" presId="urn:microsoft.com/office/officeart/2005/8/layout/radial5"/>
    <dgm:cxn modelId="{02871762-AF34-4C7F-90C0-B858456D90DD}" type="presParOf" srcId="{C27835B7-B060-4E85-86A7-0E4F0686298E}" destId="{4843F805-8D39-4AD8-ABE5-307DB9EF543D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0DDC3-6DD4-4444-9CF4-9303559FFE43}">
      <dsp:nvSpPr>
        <dsp:cNvPr id="0" name=""/>
        <dsp:cNvSpPr/>
      </dsp:nvSpPr>
      <dsp:spPr>
        <a:xfrm>
          <a:off x="3910165" y="1968146"/>
          <a:ext cx="2062721" cy="1437768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500" kern="1200" dirty="0"/>
        </a:p>
      </dsp:txBody>
      <dsp:txXfrm>
        <a:off x="4212243" y="2178702"/>
        <a:ext cx="1458565" cy="1016656"/>
      </dsp:txXfrm>
    </dsp:sp>
    <dsp:sp modelId="{7CF5F9E4-51EA-4B51-9910-7AAE3C1344C5}">
      <dsp:nvSpPr>
        <dsp:cNvPr id="0" name=""/>
        <dsp:cNvSpPr/>
      </dsp:nvSpPr>
      <dsp:spPr>
        <a:xfrm rot="16200000">
          <a:off x="4704105" y="1409795"/>
          <a:ext cx="474840" cy="4888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775331" y="1578789"/>
        <a:ext cx="332388" cy="293305"/>
      </dsp:txXfrm>
    </dsp:sp>
    <dsp:sp modelId="{61E4AFD1-662F-4AB3-920A-F11B6F2020BF}">
      <dsp:nvSpPr>
        <dsp:cNvPr id="0" name=""/>
        <dsp:cNvSpPr/>
      </dsp:nvSpPr>
      <dsp:spPr>
        <a:xfrm>
          <a:off x="4013301" y="26875"/>
          <a:ext cx="1856449" cy="1293991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/>
        </a:p>
      </dsp:txBody>
      <dsp:txXfrm>
        <a:off x="4285172" y="216376"/>
        <a:ext cx="1312707" cy="914989"/>
      </dsp:txXfrm>
    </dsp:sp>
    <dsp:sp modelId="{51C5EFB9-D3CC-4485-92DB-5648986DF6ED}">
      <dsp:nvSpPr>
        <dsp:cNvPr id="0" name=""/>
        <dsp:cNvSpPr/>
      </dsp:nvSpPr>
      <dsp:spPr>
        <a:xfrm rot="19285714">
          <a:off x="5624768" y="1791355"/>
          <a:ext cx="266808" cy="4888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633499" y="1914076"/>
        <a:ext cx="186766" cy="293305"/>
      </dsp:txXfrm>
    </dsp:sp>
    <dsp:sp modelId="{67DF6670-156B-4150-9EFD-0B96A37C4AF0}">
      <dsp:nvSpPr>
        <dsp:cNvPr id="0" name=""/>
        <dsp:cNvSpPr/>
      </dsp:nvSpPr>
      <dsp:spPr>
        <a:xfrm>
          <a:off x="5587253" y="784850"/>
          <a:ext cx="1856449" cy="1293991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/>
        </a:p>
      </dsp:txBody>
      <dsp:txXfrm>
        <a:off x="5859124" y="974351"/>
        <a:ext cx="1312707" cy="914989"/>
      </dsp:txXfrm>
    </dsp:sp>
    <dsp:sp modelId="{09D5414A-2C90-4429-97A1-4D9EF971DAC7}">
      <dsp:nvSpPr>
        <dsp:cNvPr id="0" name=""/>
        <dsp:cNvSpPr/>
      </dsp:nvSpPr>
      <dsp:spPr>
        <a:xfrm rot="771429">
          <a:off x="5932596" y="2677437"/>
          <a:ext cx="75547" cy="4888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932880" y="2772683"/>
        <a:ext cx="52883" cy="293305"/>
      </dsp:txXfrm>
    </dsp:sp>
    <dsp:sp modelId="{6A7289CD-04D8-4E46-8FAF-4A73DAF3F7C7}">
      <dsp:nvSpPr>
        <dsp:cNvPr id="0" name=""/>
        <dsp:cNvSpPr/>
      </dsp:nvSpPr>
      <dsp:spPr>
        <a:xfrm>
          <a:off x="5975987" y="2488005"/>
          <a:ext cx="1856449" cy="1293991"/>
        </a:xfrm>
        <a:prstGeom prst="ellipse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/>
        </a:p>
      </dsp:txBody>
      <dsp:txXfrm>
        <a:off x="6247858" y="2677506"/>
        <a:ext cx="1312707" cy="914989"/>
      </dsp:txXfrm>
    </dsp:sp>
    <dsp:sp modelId="{E30004B1-B378-4251-B9E1-81CFCBD1DB37}">
      <dsp:nvSpPr>
        <dsp:cNvPr id="0" name=""/>
        <dsp:cNvSpPr/>
      </dsp:nvSpPr>
      <dsp:spPr>
        <a:xfrm rot="3857143">
          <a:off x="5179667" y="3375799"/>
          <a:ext cx="422517" cy="4888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215546" y="3416466"/>
        <a:ext cx="295762" cy="293305"/>
      </dsp:txXfrm>
    </dsp:sp>
    <dsp:sp modelId="{41F1EA7C-5C78-4FBC-8E89-F26E61984D46}">
      <dsp:nvSpPr>
        <dsp:cNvPr id="0" name=""/>
        <dsp:cNvSpPr/>
      </dsp:nvSpPr>
      <dsp:spPr>
        <a:xfrm>
          <a:off x="4886778" y="3853829"/>
          <a:ext cx="1856449" cy="1293991"/>
        </a:xfrm>
        <a:prstGeom prst="ellipse">
          <a:avLst/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/>
        </a:p>
      </dsp:txBody>
      <dsp:txXfrm>
        <a:off x="5158649" y="4043330"/>
        <a:ext cx="1312707" cy="914989"/>
      </dsp:txXfrm>
    </dsp:sp>
    <dsp:sp modelId="{99B33B1C-46EC-4E39-81E5-964204228AA5}">
      <dsp:nvSpPr>
        <dsp:cNvPr id="0" name=""/>
        <dsp:cNvSpPr/>
      </dsp:nvSpPr>
      <dsp:spPr>
        <a:xfrm rot="6942857">
          <a:off x="4280867" y="3375799"/>
          <a:ext cx="422517" cy="4888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4371743" y="3416466"/>
        <a:ext cx="295762" cy="293305"/>
      </dsp:txXfrm>
    </dsp:sp>
    <dsp:sp modelId="{FC143BCB-D7AE-4AA8-BFFE-269D5D98C565}">
      <dsp:nvSpPr>
        <dsp:cNvPr id="0" name=""/>
        <dsp:cNvSpPr/>
      </dsp:nvSpPr>
      <dsp:spPr>
        <a:xfrm>
          <a:off x="3139823" y="3853829"/>
          <a:ext cx="1856449" cy="1293991"/>
        </a:xfrm>
        <a:prstGeom prst="ellipse">
          <a:avLst/>
        </a:prstGeom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/>
        </a:p>
      </dsp:txBody>
      <dsp:txXfrm>
        <a:off x="3411694" y="4043330"/>
        <a:ext cx="1312707" cy="914989"/>
      </dsp:txXfrm>
    </dsp:sp>
    <dsp:sp modelId="{F032C281-5F47-4304-803B-6033A7CDB71D}">
      <dsp:nvSpPr>
        <dsp:cNvPr id="0" name=""/>
        <dsp:cNvSpPr/>
      </dsp:nvSpPr>
      <dsp:spPr>
        <a:xfrm rot="10284285">
          <a:off x="3761046" y="2609738"/>
          <a:ext cx="149557" cy="4888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3805661" y="2704153"/>
        <a:ext cx="104690" cy="293305"/>
      </dsp:txXfrm>
    </dsp:sp>
    <dsp:sp modelId="{B9992F23-2367-4D94-856D-735E16EAD2CA}">
      <dsp:nvSpPr>
        <dsp:cNvPr id="0" name=""/>
        <dsp:cNvSpPr/>
      </dsp:nvSpPr>
      <dsp:spPr>
        <a:xfrm>
          <a:off x="2071215" y="2305127"/>
          <a:ext cx="1674565" cy="1378394"/>
        </a:xfrm>
        <a:prstGeom prst="ellipse">
          <a:avLst/>
        </a:prstGeom>
        <a:blipFill dpi="0"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2316449" y="2506988"/>
        <a:ext cx="1184097" cy="974672"/>
      </dsp:txXfrm>
    </dsp:sp>
    <dsp:sp modelId="{F3E6B820-A1E0-4F43-B8D2-C4C465450839}">
      <dsp:nvSpPr>
        <dsp:cNvPr id="0" name=""/>
        <dsp:cNvSpPr/>
      </dsp:nvSpPr>
      <dsp:spPr>
        <a:xfrm rot="13114286">
          <a:off x="3991474" y="1791355"/>
          <a:ext cx="266808" cy="4888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4062785" y="1914076"/>
        <a:ext cx="186766" cy="293305"/>
      </dsp:txXfrm>
    </dsp:sp>
    <dsp:sp modelId="{4843F805-8D39-4AD8-ABE5-307DB9EF543D}">
      <dsp:nvSpPr>
        <dsp:cNvPr id="0" name=""/>
        <dsp:cNvSpPr/>
      </dsp:nvSpPr>
      <dsp:spPr>
        <a:xfrm>
          <a:off x="2439349" y="784850"/>
          <a:ext cx="1856449" cy="1293991"/>
        </a:xfrm>
        <a:prstGeom prst="ellipse">
          <a:avLst/>
        </a:prstGeom>
        <a:blipFill dpi="0" rotWithShape="0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/>
        </a:p>
      </dsp:txBody>
      <dsp:txXfrm>
        <a:off x="2711220" y="974351"/>
        <a:ext cx="1312707" cy="914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1AFA6-9677-418F-9F60-9805074E9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2DA94-ABB4-470C-B5CC-974CA26E0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7A4E4-372E-4CEF-B279-33EEAAB43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865A-A100-4C20-8FE4-01D1C441CC75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F0E6F-5B32-4798-ABEA-1FC09213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AC5E0-9418-4AA4-BB10-92AABD1FE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F77B-7611-49CC-9CC2-3063C042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70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A53A2-9F6E-432F-9E8C-130DFF470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773412-9629-4FE9-AFA5-5DD743E6A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1474B-1B08-41D3-9B87-50F3FB1C7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865A-A100-4C20-8FE4-01D1C441CC75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5A609-0D77-4606-A03E-0EC913461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DC1EF-3751-4026-B5BA-C3D38744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F77B-7611-49CC-9CC2-3063C042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4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4095F8-2124-4907-9A4F-989A122A53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6F9F8E-5EC1-441A-BF27-15553375F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8DC0C-5F50-4417-8A16-D42C377B7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865A-A100-4C20-8FE4-01D1C441CC75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ED9E9-8BBF-41D0-A6DE-6EAEE5421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6C9CA-4AA9-4FFD-BD7E-4C55BC699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F77B-7611-49CC-9CC2-3063C042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9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46D6B-8312-400D-B8C3-219E51A67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64A8E-F6A3-446F-8F17-B0CCBC057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CB925-B34A-4F9D-8D44-5D2082A4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865A-A100-4C20-8FE4-01D1C441CC75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B9DB0-BD33-495F-A930-C4ACF7A13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C563A-F4FD-4B68-9DDF-84F3FAEF5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F77B-7611-49CC-9CC2-3063C042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1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6778D-3E03-4B89-8F50-946A1A0C3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C4CF0-75CF-47FB-959F-5FE9FAA0A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1ED8D-FE27-49DC-9FFF-1F31CAD8D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865A-A100-4C20-8FE4-01D1C441CC75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B4C35-8936-49E1-923C-8AACFB144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8549D-B948-489F-A44D-B8FA77E56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F77B-7611-49CC-9CC2-3063C042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9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32D45-2B7B-4BCC-A716-F75AD31BA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BB161-0CF7-4027-9703-EBF4EEEE3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4B6F2-85EB-4499-B30D-3091281CC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8F8168-6604-4E3C-A6D8-93F6C8366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865A-A100-4C20-8FE4-01D1C441CC75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85E9A-8C1E-484F-B075-5F0D03D1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4DD15-3697-48F7-BE77-3163CBEBD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F77B-7611-49CC-9CC2-3063C042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77F2-E8A0-4971-9C51-D9BD773DB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8855C-C9DE-4E71-96B3-5040154DF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D36E27-3BC7-451E-8218-6277F12BA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6BFE51-11C2-446B-93DF-EDF5A2235F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F9CF59-BB0B-4537-96D4-9DA875EC9A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C21AED-16AD-4001-B944-C5AB28898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865A-A100-4C20-8FE4-01D1C441CC75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C626EF-4D9A-444E-8C7E-BDC37E3C5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D0F94E-56A1-483F-AC59-B059685E2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F77B-7611-49CC-9CC2-3063C042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2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F49B9-531F-4FA7-BE45-ED3312B00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221984-8896-47E6-BA3B-B82EBEA15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865A-A100-4C20-8FE4-01D1C441CC75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CB1DF-960A-428A-9F40-FD23045F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5FF9B7-BD70-4C84-9937-D824FE2E3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F77B-7611-49CC-9CC2-3063C042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4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226680F6-FD7C-4A99-AA7C-EE8A4A27BBD9}"/>
              </a:ext>
            </a:extLst>
          </p:cNvPr>
          <p:cNvSpPr/>
          <p:nvPr userDrawn="1"/>
        </p:nvSpPr>
        <p:spPr>
          <a:xfrm>
            <a:off x="0" y="0"/>
            <a:ext cx="12292149" cy="6858000"/>
          </a:xfrm>
          <a:prstGeom prst="frame">
            <a:avLst>
              <a:gd name="adj1" fmla="val 2405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8DB34544-658B-44B5-B49B-7E99C54A1E3A}"/>
              </a:ext>
            </a:extLst>
          </p:cNvPr>
          <p:cNvSpPr/>
          <p:nvPr userDrawn="1"/>
        </p:nvSpPr>
        <p:spPr>
          <a:xfrm>
            <a:off x="261257" y="246015"/>
            <a:ext cx="11769633" cy="6246223"/>
          </a:xfrm>
          <a:prstGeom prst="frame">
            <a:avLst>
              <a:gd name="adj1" fmla="val 2150"/>
            </a:avLst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26E906-4834-49BD-A8F7-89547C322938}"/>
              </a:ext>
            </a:extLst>
          </p:cNvPr>
          <p:cNvSpPr txBox="1"/>
          <p:nvPr userDrawn="1"/>
        </p:nvSpPr>
        <p:spPr>
          <a:xfrm>
            <a:off x="8608424" y="6267345"/>
            <a:ext cx="2677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China Khatoon</a:t>
            </a:r>
          </a:p>
        </p:txBody>
      </p:sp>
    </p:spTree>
    <p:extLst>
      <p:ext uri="{BB962C8B-B14F-4D97-AF65-F5344CB8AC3E}">
        <p14:creationId xmlns:p14="http://schemas.microsoft.com/office/powerpoint/2010/main" val="267627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F8C8D-01F6-40B2-8C87-7EA31AEF5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ECC85-FFB1-4BA6-AD81-01FFB32BA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DC523-EAC4-4FC5-A07A-120A556B7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C9D18-4E1C-4969-B579-480B0898E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865A-A100-4C20-8FE4-01D1C441CC75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57F01-59A5-47B2-95AF-C5D94B3BD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ECC8E-B35C-4020-BE89-FA7DE9ED2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F77B-7611-49CC-9CC2-3063C042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4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9B9A6-76C9-4932-8E2E-2201CD269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E0B3D3-8443-4850-970F-389292BA2B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C35168-88C4-4DCD-9E4B-3BCFC57EA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09D9D-F6EA-4C2A-9019-1E8371D8F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865A-A100-4C20-8FE4-01D1C441CC75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A0C27-5497-40EA-8E0C-E532344D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CBF92-E6BF-4503-90F7-2DC12EFF4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F77B-7611-49CC-9CC2-3063C042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4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DB02D9-3E73-426D-9690-DF670E05D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B34B5-9A78-4B1B-A4D1-248B58D8C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FCAC2-517B-480B-8ED2-67680D06F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2865A-A100-4C20-8FE4-01D1C441CC75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98A21-D7B4-4608-A5FB-AA494F5F0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CFBFE-80B3-4E34-83B7-740075945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5F77B-7611-49CC-9CC2-3063C042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6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4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17" Type="http://schemas.openxmlformats.org/officeDocument/2006/relationships/image" Target="../media/image23.jpg"/><Relationship Id="rId2" Type="http://schemas.openxmlformats.org/officeDocument/2006/relationships/image" Target="../media/image8.jpg"/><Relationship Id="rId16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5" Type="http://schemas.openxmlformats.org/officeDocument/2006/relationships/image" Target="../media/image2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Relationship Id="rId1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E9852E-53C8-4732-84AD-AB58CEE9C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" y="418513"/>
            <a:ext cx="11408899" cy="5911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5071DE-8191-4DB4-B92C-BA437C78699B}"/>
              </a:ext>
            </a:extLst>
          </p:cNvPr>
          <p:cNvSpPr txBox="1"/>
          <p:nvPr/>
        </p:nvSpPr>
        <p:spPr>
          <a:xfrm>
            <a:off x="1676400" y="1600200"/>
            <a:ext cx="8534400" cy="2474742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bn-BD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32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8F1663-A216-4058-8AFD-BB8DE347AC75}"/>
              </a:ext>
            </a:extLst>
          </p:cNvPr>
          <p:cNvSpPr txBox="1"/>
          <p:nvPr/>
        </p:nvSpPr>
        <p:spPr>
          <a:xfrm>
            <a:off x="4482319" y="150707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99FEC-73CC-42D1-9A4C-A23002199340}"/>
              </a:ext>
            </a:extLst>
          </p:cNvPr>
          <p:cNvSpPr txBox="1"/>
          <p:nvPr/>
        </p:nvSpPr>
        <p:spPr>
          <a:xfrm>
            <a:off x="493958" y="1432742"/>
            <a:ext cx="9480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ফলের ছবিগুলো লক্ষ্য কর এবং ফলগুলোর নাম লিখ?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B28E52-068A-43F7-874D-B608F6966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76" y="277761"/>
            <a:ext cx="2033940" cy="12847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9C8B05-42A9-4179-BCE2-75B61B0D3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58" y="2681359"/>
            <a:ext cx="3659480" cy="28753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1CF027-96C5-4D07-88B5-9FC6E06C5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538" y="2653223"/>
            <a:ext cx="3659481" cy="29316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0730FD-45AD-40BF-B2B8-73CAF5ED1D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120" y="2568817"/>
            <a:ext cx="3345180" cy="298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9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BE0582-9328-4AC7-9211-2A46B709E7A7}"/>
              </a:ext>
            </a:extLst>
          </p:cNvPr>
          <p:cNvSpPr txBox="1"/>
          <p:nvPr/>
        </p:nvSpPr>
        <p:spPr>
          <a:xfrm>
            <a:off x="3124199" y="177526"/>
            <a:ext cx="5618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সমস্বরে পাঠ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আসছে ২৬ হাজার শিক্ষক নিয়োগ বিজ্ঞপ্তি">
            <a:extLst>
              <a:ext uri="{FF2B5EF4-FFF2-40B4-BE49-F238E27FC236}">
                <a16:creationId xmlns:a16="http://schemas.microsoft.com/office/drawing/2014/main" id="{4E035D47-6AEC-421B-8CFD-D5FB41449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48154"/>
            <a:ext cx="3913824" cy="4501323"/>
          </a:xfrm>
          <a:prstGeom prst="rect">
            <a:avLst/>
          </a:prstGeom>
          <a:ln w="762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5C0AF-E5CE-447E-A2C2-7F6A7FB6A8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23" t="13069" r="33077" b="54322"/>
          <a:stretch/>
        </p:blipFill>
        <p:spPr>
          <a:xfrm>
            <a:off x="5647653" y="1241548"/>
            <a:ext cx="6190937" cy="460792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28761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3B7EC8-39D9-4DB5-8C02-67236FF1D2FE}"/>
              </a:ext>
            </a:extLst>
          </p:cNvPr>
          <p:cNvSpPr/>
          <p:nvPr/>
        </p:nvSpPr>
        <p:spPr>
          <a:xfrm>
            <a:off x="994703" y="265928"/>
            <a:ext cx="1020259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নতুন শব্দের অর্থ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এবং বাক্য গঠন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জেনে নিই 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239DB7-8F8E-43FD-98AA-24BE60F9C6BB}"/>
              </a:ext>
            </a:extLst>
          </p:cNvPr>
          <p:cNvSpPr txBox="1"/>
          <p:nvPr/>
        </p:nvSpPr>
        <p:spPr>
          <a:xfrm>
            <a:off x="4495846" y="1368470"/>
            <a:ext cx="264932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539E09-A0F9-49D1-86A2-764A68DB9F7A}"/>
              </a:ext>
            </a:extLst>
          </p:cNvPr>
          <p:cNvSpPr txBox="1"/>
          <p:nvPr/>
        </p:nvSpPr>
        <p:spPr>
          <a:xfrm>
            <a:off x="8907191" y="4082352"/>
            <a:ext cx="264932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312082-CC37-49F3-B196-F1684AB267A2}"/>
              </a:ext>
            </a:extLst>
          </p:cNvPr>
          <p:cNvSpPr txBox="1"/>
          <p:nvPr/>
        </p:nvSpPr>
        <p:spPr>
          <a:xfrm>
            <a:off x="4495846" y="4082352"/>
            <a:ext cx="264932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37F6A-5A4C-4B17-B26A-A685B6B58F3B}"/>
              </a:ext>
            </a:extLst>
          </p:cNvPr>
          <p:cNvSpPr txBox="1"/>
          <p:nvPr/>
        </p:nvSpPr>
        <p:spPr>
          <a:xfrm>
            <a:off x="8907191" y="1368470"/>
            <a:ext cx="264932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কোয়া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5A7231-F7B5-4638-AC13-4C3D9F6EE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87" y="912259"/>
            <a:ext cx="3088116" cy="18595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B98491-85AC-4D8C-A292-B51374AB5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87" y="3246120"/>
            <a:ext cx="3088116" cy="23187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17F410-55E8-4EBE-971F-75EB4D2434B6}"/>
              </a:ext>
            </a:extLst>
          </p:cNvPr>
          <p:cNvSpPr/>
          <p:nvPr/>
        </p:nvSpPr>
        <p:spPr>
          <a:xfrm>
            <a:off x="3502855" y="2581649"/>
            <a:ext cx="820146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পাকা কমলার কোষগুলো কমলা রঙের হয়।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B362C3-FAA0-4BFF-9F27-6A93269F0630}"/>
              </a:ext>
            </a:extLst>
          </p:cNvPr>
          <p:cNvSpPr/>
          <p:nvPr/>
        </p:nvSpPr>
        <p:spPr>
          <a:xfrm>
            <a:off x="3559127" y="5294517"/>
            <a:ext cx="820146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পাকা ডালিমের ছোট ছোট দানা টুকটুকে লাল রঙের হয়।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696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5723CC-4694-4C6C-97A2-214AE2EF2ABE}"/>
              </a:ext>
            </a:extLst>
          </p:cNvPr>
          <p:cNvSpPr txBox="1"/>
          <p:nvPr/>
        </p:nvSpPr>
        <p:spPr>
          <a:xfrm>
            <a:off x="3887372" y="211015"/>
            <a:ext cx="4417256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সরব পাঠ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43D729-28F2-4EA6-BAD2-48D0ED703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18" y="1097280"/>
            <a:ext cx="10227213" cy="517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32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0BF3202-F879-4A01-A13E-5005123A9F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1644824"/>
              </p:ext>
            </p:extLst>
          </p:nvPr>
        </p:nvGraphicFramePr>
        <p:xfrm>
          <a:off x="1083212" y="719667"/>
          <a:ext cx="9973994" cy="517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9601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A0DDC3-6DD4-4444-9CF4-9303559FF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19A0DDC3-6DD4-4444-9CF4-9303559FF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19A0DDC3-6DD4-4444-9CF4-9303559FF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F5F9E4-51EA-4B51-9910-7AAE3C1344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7CF5F9E4-51EA-4B51-9910-7AAE3C1344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7CF5F9E4-51EA-4B51-9910-7AAE3C1344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E4AFD1-662F-4AB3-920A-F11B6F202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61E4AFD1-662F-4AB3-920A-F11B6F202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61E4AFD1-662F-4AB3-920A-F11B6F202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C5EFB9-D3CC-4485-92DB-5648986DF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51C5EFB9-D3CC-4485-92DB-5648986DF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51C5EFB9-D3CC-4485-92DB-5648986DF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DF6670-156B-4150-9EFD-0B96A37C4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67DF6670-156B-4150-9EFD-0B96A37C4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67DF6670-156B-4150-9EFD-0B96A37C4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D5414A-2C90-4429-97A1-4D9EF971D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09D5414A-2C90-4429-97A1-4D9EF971D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09D5414A-2C90-4429-97A1-4D9EF971D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7289CD-04D8-4E46-8FAF-4A73DAF3F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6A7289CD-04D8-4E46-8FAF-4A73DAF3F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6A7289CD-04D8-4E46-8FAF-4A73DAF3F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0004B1-B378-4251-B9E1-81CFCBD1D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30004B1-B378-4251-B9E1-81CFCBD1D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30004B1-B378-4251-B9E1-81CFCBD1D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1EA7C-5C78-4FBC-8E89-F26E61984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41F1EA7C-5C78-4FBC-8E89-F26E61984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1F1EA7C-5C78-4FBC-8E89-F26E61984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B33B1C-46EC-4E39-81E5-964204228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99B33B1C-46EC-4E39-81E5-964204228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99B33B1C-46EC-4E39-81E5-964204228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143BCB-D7AE-4AA8-BFFE-269D5D98C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FC143BCB-D7AE-4AA8-BFFE-269D5D98C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FC143BCB-D7AE-4AA8-BFFE-269D5D98C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32C281-5F47-4304-803B-6033A7CDB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F032C281-5F47-4304-803B-6033A7CDB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F032C281-5F47-4304-803B-6033A7CDB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992F23-2367-4D94-856D-735E16EAD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B9992F23-2367-4D94-856D-735E16EAD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B9992F23-2367-4D94-856D-735E16EAD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E6B820-A1E0-4F43-B8D2-C4C465450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F3E6B820-A1E0-4F43-B8D2-C4C465450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F3E6B820-A1E0-4F43-B8D2-C4C465450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43F805-8D39-4AD8-ABE5-307DB9EF5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4843F805-8D39-4AD8-ABE5-307DB9EF5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4843F805-8D39-4AD8-ABE5-307DB9EF5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C846C0-E906-4265-8A93-D3C01A7804D1}"/>
              </a:ext>
            </a:extLst>
          </p:cNvPr>
          <p:cNvSpPr/>
          <p:nvPr/>
        </p:nvSpPr>
        <p:spPr>
          <a:xfrm>
            <a:off x="3754953" y="198365"/>
            <a:ext cx="3528544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00A722-E0C7-4E74-A5B3-7C9DA9E04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720" y="237703"/>
            <a:ext cx="2230953" cy="16732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23B8F9-B35B-4A75-AAF6-604D434C0142}"/>
              </a:ext>
            </a:extLst>
          </p:cNvPr>
          <p:cNvSpPr/>
          <p:nvPr/>
        </p:nvSpPr>
        <p:spPr>
          <a:xfrm>
            <a:off x="390327" y="1074310"/>
            <a:ext cx="9049095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 বাক্য তৈরি করি।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25AE96-131E-4934-9ECA-942D2BF1D67F}"/>
              </a:ext>
            </a:extLst>
          </p:cNvPr>
          <p:cNvSpPr/>
          <p:nvPr/>
        </p:nvSpPr>
        <p:spPr>
          <a:xfrm>
            <a:off x="620098" y="1905739"/>
            <a:ext cx="1391581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B54DF4-F12B-4628-8C00-758E29DA7BA6}"/>
              </a:ext>
            </a:extLst>
          </p:cNvPr>
          <p:cNvSpPr/>
          <p:nvPr/>
        </p:nvSpPr>
        <p:spPr>
          <a:xfrm>
            <a:off x="620098" y="1860558"/>
            <a:ext cx="1391581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দানা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88F20C-7DD8-46C1-A161-8FFCE971679A}"/>
              </a:ext>
            </a:extLst>
          </p:cNvPr>
          <p:cNvSpPr/>
          <p:nvPr/>
        </p:nvSpPr>
        <p:spPr>
          <a:xfrm>
            <a:off x="2671636" y="1860558"/>
            <a:ext cx="1391581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খোসা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3D486-A941-4226-AB08-414993B76D59}"/>
              </a:ext>
            </a:extLst>
          </p:cNvPr>
          <p:cNvSpPr/>
          <p:nvPr/>
        </p:nvSpPr>
        <p:spPr>
          <a:xfrm>
            <a:off x="2692230" y="1876274"/>
            <a:ext cx="1391581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খোসা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C03EA4-9CAC-4010-9F15-42BFC9F5DF94}"/>
              </a:ext>
            </a:extLst>
          </p:cNvPr>
          <p:cNvSpPr/>
          <p:nvPr/>
        </p:nvSpPr>
        <p:spPr>
          <a:xfrm>
            <a:off x="6114757" y="1959267"/>
            <a:ext cx="170688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83F6E6-175A-44D9-965C-5F193FBCD0B7}"/>
              </a:ext>
            </a:extLst>
          </p:cNvPr>
          <p:cNvSpPr/>
          <p:nvPr/>
        </p:nvSpPr>
        <p:spPr>
          <a:xfrm>
            <a:off x="6114757" y="1970491"/>
            <a:ext cx="170688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E8A955-16CA-416A-8944-039721F5D705}"/>
              </a:ext>
            </a:extLst>
          </p:cNvPr>
          <p:cNvSpPr/>
          <p:nvPr/>
        </p:nvSpPr>
        <p:spPr>
          <a:xfrm>
            <a:off x="1201003" y="3844698"/>
            <a:ext cx="9789994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কাঁঠালের রসভরা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………..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খেতে কী যে মজা।</a:t>
            </a:r>
          </a:p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ডালিমের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………………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টুকটুকে লাল।</a:t>
            </a:r>
          </a:p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………………….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ছাড়িয়ে কলা খাও।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308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-0.11419 0.297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29935 0.42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1" y="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03008 0.500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4" grpId="0"/>
      <p:bldP spid="1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8C0559-5F30-46D0-A441-C549573CE092}"/>
              </a:ext>
            </a:extLst>
          </p:cNvPr>
          <p:cNvSpPr txBox="1"/>
          <p:nvPr/>
        </p:nvSpPr>
        <p:spPr>
          <a:xfrm>
            <a:off x="3108961" y="267287"/>
            <a:ext cx="7733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পাঠ্যাংশটুকু পড়ি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utoShape 2" descr="বিভিন্ন ফুলের নাম ও বৈজ্ঞানিক নাম | ask2Q সংবাদ">
            <a:extLst>
              <a:ext uri="{FF2B5EF4-FFF2-40B4-BE49-F238E27FC236}">
                <a16:creationId xmlns:a16="http://schemas.microsoft.com/office/drawing/2014/main" id="{CA84D364-2805-4AA7-95E8-B1D7CD2A19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0966D6-C052-4308-B9B8-A515D96F388A}"/>
              </a:ext>
            </a:extLst>
          </p:cNvPr>
          <p:cNvSpPr txBox="1"/>
          <p:nvPr/>
        </p:nvSpPr>
        <p:spPr>
          <a:xfrm>
            <a:off x="2633067" y="5320618"/>
            <a:ext cx="8986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এদেশে কলা,কাঁঠাল আর আনারস বেশি হয়।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6D00F2-C2DF-49E6-B51C-B8BC020A2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07" y="1391531"/>
            <a:ext cx="3875273" cy="2406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33A6A0-944A-4D91-89A8-4A1650948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1531"/>
            <a:ext cx="3587262" cy="2308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0C4D85-9C5F-45FB-9DDD-AB7AC02D5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305" y="1391531"/>
            <a:ext cx="3333750" cy="23082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2D7CCF8-B4FA-464F-9BB8-4B495C4983EC}"/>
              </a:ext>
            </a:extLst>
          </p:cNvPr>
          <p:cNvSpPr txBox="1"/>
          <p:nvPr/>
        </p:nvSpPr>
        <p:spPr>
          <a:xfrm rot="10800000" flipV="1">
            <a:off x="1553957" y="4172977"/>
            <a:ext cx="1555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AFE4EC-39A3-4B9D-B5E5-6DF5E8A22242}"/>
              </a:ext>
            </a:extLst>
          </p:cNvPr>
          <p:cNvSpPr txBox="1"/>
          <p:nvPr/>
        </p:nvSpPr>
        <p:spPr>
          <a:xfrm rot="10800000" flipV="1">
            <a:off x="6096000" y="4122692"/>
            <a:ext cx="1555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6EF53F-B136-43FD-BADC-08D818D43DCE}"/>
              </a:ext>
            </a:extLst>
          </p:cNvPr>
          <p:cNvSpPr txBox="1"/>
          <p:nvPr/>
        </p:nvSpPr>
        <p:spPr>
          <a:xfrm rot="10800000" flipV="1">
            <a:off x="9860540" y="4222214"/>
            <a:ext cx="1555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020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1227E3-4C72-41F5-B01E-B9AE7270B9D5}"/>
              </a:ext>
            </a:extLst>
          </p:cNvPr>
          <p:cNvSpPr txBox="1"/>
          <p:nvPr/>
        </p:nvSpPr>
        <p:spPr>
          <a:xfrm>
            <a:off x="3108961" y="267287"/>
            <a:ext cx="7733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পাঠ্যাংশটুকু পড়ি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D871B4-A5FC-485E-85BE-BB6301E829D8}"/>
              </a:ext>
            </a:extLst>
          </p:cNvPr>
          <p:cNvSpPr txBox="1"/>
          <p:nvPr/>
        </p:nvSpPr>
        <p:spPr>
          <a:xfrm>
            <a:off x="1303083" y="5292483"/>
            <a:ext cx="9585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এদেশে প্রচুর আম, জাম, পেয়ারা, পেঁপে,বাঙ্গি, তরমুজ ও লিচু ফলে।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928619-44BB-4D16-8A84-54F3E69AC6B5}"/>
              </a:ext>
            </a:extLst>
          </p:cNvPr>
          <p:cNvSpPr txBox="1"/>
          <p:nvPr/>
        </p:nvSpPr>
        <p:spPr>
          <a:xfrm rot="10800000" flipV="1">
            <a:off x="365973" y="3618783"/>
            <a:ext cx="1555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676133-E6FC-481F-8F15-9AE099B50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83" y="1465822"/>
            <a:ext cx="1828799" cy="1840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1E97EF-4E8A-4B9C-878A-51565EE18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727" y="1474824"/>
            <a:ext cx="1690467" cy="18310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D81043-D4BB-4495-ADBE-50DF8EACD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10" y="1461606"/>
            <a:ext cx="1690467" cy="18310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C6D2CC-9034-4017-B4F3-23B6EC5894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943" y="1461606"/>
            <a:ext cx="1588916" cy="18310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2178C4-04DF-40F8-9D40-D3EFB1A5A1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825" y="1474824"/>
            <a:ext cx="1388662" cy="18178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C9D49F-4A0F-4CE7-BCDE-ADC31BEA5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578" y="1477230"/>
            <a:ext cx="1422787" cy="18154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0AFC7C-3DEB-49B2-B2D7-B7BB8C9A5E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075" y="1474824"/>
            <a:ext cx="1588915" cy="181786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9A57E40-25B0-4588-97AE-D0176AABFF40}"/>
              </a:ext>
            </a:extLst>
          </p:cNvPr>
          <p:cNvSpPr txBox="1"/>
          <p:nvPr/>
        </p:nvSpPr>
        <p:spPr>
          <a:xfrm rot="10800000" flipV="1">
            <a:off x="2198651" y="3663882"/>
            <a:ext cx="1555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604AE0-DCE9-4CE0-8525-3A4ACF24EAA3}"/>
              </a:ext>
            </a:extLst>
          </p:cNvPr>
          <p:cNvSpPr txBox="1"/>
          <p:nvPr/>
        </p:nvSpPr>
        <p:spPr>
          <a:xfrm rot="10800000" flipV="1">
            <a:off x="4117456" y="3605675"/>
            <a:ext cx="1555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537F06-0835-4D36-9D40-D7FFC2CE603B}"/>
              </a:ext>
            </a:extLst>
          </p:cNvPr>
          <p:cNvSpPr txBox="1"/>
          <p:nvPr/>
        </p:nvSpPr>
        <p:spPr>
          <a:xfrm rot="10800000" flipV="1">
            <a:off x="5895361" y="3605675"/>
            <a:ext cx="1555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5A3B19-DB21-44D6-9AED-7E19A82B6B5A}"/>
              </a:ext>
            </a:extLst>
          </p:cNvPr>
          <p:cNvSpPr txBox="1"/>
          <p:nvPr/>
        </p:nvSpPr>
        <p:spPr>
          <a:xfrm rot="10800000" flipV="1">
            <a:off x="7537909" y="3657116"/>
            <a:ext cx="1381764" cy="642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বাঙ্গি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57265A-4627-4BDC-891A-0269CE67F4ED}"/>
              </a:ext>
            </a:extLst>
          </p:cNvPr>
          <p:cNvSpPr txBox="1"/>
          <p:nvPr/>
        </p:nvSpPr>
        <p:spPr>
          <a:xfrm rot="10800000" flipV="1">
            <a:off x="9186254" y="3609926"/>
            <a:ext cx="1078556" cy="642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1AAF06-8153-4ED4-B0EC-DB919AB41A6E}"/>
              </a:ext>
            </a:extLst>
          </p:cNvPr>
          <p:cNvSpPr txBox="1"/>
          <p:nvPr/>
        </p:nvSpPr>
        <p:spPr>
          <a:xfrm rot="10800000" flipV="1">
            <a:off x="10571578" y="3565313"/>
            <a:ext cx="1381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তরমুজ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18B98A5-885E-4EF7-A69B-771BE2429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8" y="1425459"/>
            <a:ext cx="1828799" cy="18400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CFEE3A7-4797-473D-A570-97891CEDB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672" y="1434461"/>
            <a:ext cx="1690467" cy="18310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C6AB5BA-9475-404A-BC5D-4CE41E310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455" y="1421243"/>
            <a:ext cx="1690467" cy="183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529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8C6195-AF99-4F84-8F46-C623D1500EF9}"/>
              </a:ext>
            </a:extLst>
          </p:cNvPr>
          <p:cNvSpPr txBox="1"/>
          <p:nvPr/>
        </p:nvSpPr>
        <p:spPr>
          <a:xfrm>
            <a:off x="3108961" y="267287"/>
            <a:ext cx="7733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পাঠ্যাংশটুকু পড়ি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603784-225C-4288-A2DA-8B76841B3E3A}"/>
              </a:ext>
            </a:extLst>
          </p:cNvPr>
          <p:cNvSpPr txBox="1"/>
          <p:nvPr/>
        </p:nvSpPr>
        <p:spPr>
          <a:xfrm>
            <a:off x="1303083" y="5292483"/>
            <a:ext cx="9585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ডাব, ডালিম, বাতাবি লেবু, জামরুল, তাল, কমলা ও ফলে।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777375-2ED7-468D-B10C-8D7721789B43}"/>
              </a:ext>
            </a:extLst>
          </p:cNvPr>
          <p:cNvSpPr txBox="1"/>
          <p:nvPr/>
        </p:nvSpPr>
        <p:spPr>
          <a:xfrm rot="10800000" flipV="1">
            <a:off x="421333" y="3706838"/>
            <a:ext cx="1555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ডাব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E5DA63-6D40-448A-8252-2624919D6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22" y="1316209"/>
            <a:ext cx="1703979" cy="18349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9923F2-4130-4F56-B002-2573C13AB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949" y="1316209"/>
            <a:ext cx="1812460" cy="18002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89EB06-6882-4A34-844C-B1C8F0016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761" y="1283862"/>
            <a:ext cx="1812460" cy="18002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B11398-2D6A-4597-9BD4-A6E56FCDB8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568" y="1273679"/>
            <a:ext cx="1812459" cy="18002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DD285A-32B5-428E-B2B1-A77295FD2A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74" y="1257436"/>
            <a:ext cx="1884024" cy="18002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CEDA2A-3912-49DD-90C1-9AD257C963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47" y="1299965"/>
            <a:ext cx="1812459" cy="17577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9DAC07-561F-4709-AFAB-5E31179F3BB6}"/>
              </a:ext>
            </a:extLst>
          </p:cNvPr>
          <p:cNvSpPr txBox="1"/>
          <p:nvPr/>
        </p:nvSpPr>
        <p:spPr>
          <a:xfrm rot="10800000" flipV="1">
            <a:off x="2401001" y="3704414"/>
            <a:ext cx="1555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ডালিম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83C616-B6B5-485E-8CDC-D1D15014482E}"/>
              </a:ext>
            </a:extLst>
          </p:cNvPr>
          <p:cNvSpPr txBox="1"/>
          <p:nvPr/>
        </p:nvSpPr>
        <p:spPr>
          <a:xfrm rot="10800000" flipV="1">
            <a:off x="4072114" y="3706837"/>
            <a:ext cx="2270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বাতাবি লেবু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9DDE5D-9062-468A-8758-CCE2E2647384}"/>
              </a:ext>
            </a:extLst>
          </p:cNvPr>
          <p:cNvSpPr txBox="1"/>
          <p:nvPr/>
        </p:nvSpPr>
        <p:spPr>
          <a:xfrm rot="10800000" flipV="1">
            <a:off x="6537775" y="3708242"/>
            <a:ext cx="1555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জামরুল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BE08D8-9635-4203-AA16-4D67E87A7F5B}"/>
              </a:ext>
            </a:extLst>
          </p:cNvPr>
          <p:cNvSpPr txBox="1"/>
          <p:nvPr/>
        </p:nvSpPr>
        <p:spPr>
          <a:xfrm rot="10800000" flipV="1">
            <a:off x="8542145" y="3735923"/>
            <a:ext cx="1555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9AAA33-27ED-4215-BD11-4653B08C2189}"/>
              </a:ext>
            </a:extLst>
          </p:cNvPr>
          <p:cNvSpPr txBox="1"/>
          <p:nvPr/>
        </p:nvSpPr>
        <p:spPr>
          <a:xfrm rot="10800000" flipV="1">
            <a:off x="10546515" y="3672463"/>
            <a:ext cx="1555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67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7" grpId="0"/>
      <p:bldP spid="18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9F0A88-29EA-4147-A57E-C65EA2860C35}"/>
              </a:ext>
            </a:extLst>
          </p:cNvPr>
          <p:cNvSpPr txBox="1"/>
          <p:nvPr/>
        </p:nvSpPr>
        <p:spPr>
          <a:xfrm>
            <a:off x="3108961" y="267287"/>
            <a:ext cx="7733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পাঠ্যাংশটুকু পড়ি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409A2E-5BF1-4B38-BEC9-1169AC20897D}"/>
              </a:ext>
            </a:extLst>
          </p:cNvPr>
          <p:cNvSpPr txBox="1"/>
          <p:nvPr/>
        </p:nvSpPr>
        <p:spPr>
          <a:xfrm>
            <a:off x="1317151" y="5292483"/>
            <a:ext cx="9585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কাঁচা আম, পেঁপে, পেয়ারা, বাঙ্গি সবুজ রঙের হয়।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B49DBA-9157-431D-944B-6F559E657DEB}"/>
              </a:ext>
            </a:extLst>
          </p:cNvPr>
          <p:cNvSpPr txBox="1"/>
          <p:nvPr/>
        </p:nvSpPr>
        <p:spPr>
          <a:xfrm rot="10800000" flipV="1">
            <a:off x="525580" y="4116706"/>
            <a:ext cx="2034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কাঁচা আম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94C240-A838-4358-AA69-624F23D14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933" y="1387248"/>
            <a:ext cx="2587634" cy="22000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C6CE58-6394-47F4-9CEF-2586685B4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340" y="1373492"/>
            <a:ext cx="2634888" cy="22137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7A922E-0D1D-444B-BD86-95AC14037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890" y="1373491"/>
            <a:ext cx="2634887" cy="22137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7D2176-6E0D-4AD6-A5E6-B48B687636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439" y="1373490"/>
            <a:ext cx="2789784" cy="22137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C8AC187-7E6E-4FCB-A521-A1FA59A948FE}"/>
              </a:ext>
            </a:extLst>
          </p:cNvPr>
          <p:cNvSpPr txBox="1"/>
          <p:nvPr/>
        </p:nvSpPr>
        <p:spPr>
          <a:xfrm rot="10800000" flipV="1">
            <a:off x="3499271" y="4058264"/>
            <a:ext cx="2034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কাঁচা পেঁপে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9F36EB-FB0C-4171-A860-9DADCEC4238A}"/>
              </a:ext>
            </a:extLst>
          </p:cNvPr>
          <p:cNvSpPr txBox="1"/>
          <p:nvPr/>
        </p:nvSpPr>
        <p:spPr>
          <a:xfrm rot="10800000" flipV="1">
            <a:off x="6472963" y="4024560"/>
            <a:ext cx="2034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কাঁচা পেয়ারা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CC8335-D762-4C0F-8C1A-154DFC2F7ED9}"/>
              </a:ext>
            </a:extLst>
          </p:cNvPr>
          <p:cNvSpPr txBox="1"/>
          <p:nvPr/>
        </p:nvSpPr>
        <p:spPr>
          <a:xfrm rot="10800000" flipV="1">
            <a:off x="9631681" y="4024435"/>
            <a:ext cx="2034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কাঁচা বাঙ্গি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65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F0052E-65E5-4D97-9E1A-B76C6B08A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436098"/>
            <a:ext cx="11451101" cy="58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51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E9CAE0-1C24-41D6-8AF4-D2B0610A072F}"/>
              </a:ext>
            </a:extLst>
          </p:cNvPr>
          <p:cNvSpPr txBox="1"/>
          <p:nvPr/>
        </p:nvSpPr>
        <p:spPr>
          <a:xfrm>
            <a:off x="3108961" y="267287"/>
            <a:ext cx="7733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পাঠ্যাংশটুকু পড়ি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38AB49-DC1C-465F-882C-5BCD4EBF9554}"/>
              </a:ext>
            </a:extLst>
          </p:cNvPr>
          <p:cNvSpPr txBox="1"/>
          <p:nvPr/>
        </p:nvSpPr>
        <p:spPr>
          <a:xfrm>
            <a:off x="1303083" y="5292483"/>
            <a:ext cx="9585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পাকার পরে এগুলোর রং হয় হলুদ বা সোনালি।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2F317-D3A5-4E1F-95E6-7CF14F593BE1}"/>
              </a:ext>
            </a:extLst>
          </p:cNvPr>
          <p:cNvSpPr txBox="1"/>
          <p:nvPr/>
        </p:nvSpPr>
        <p:spPr>
          <a:xfrm rot="10800000" flipV="1">
            <a:off x="651834" y="4163343"/>
            <a:ext cx="1950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পাকা আম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FEB6AA-4D52-44E0-9849-5C3B6D761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7" y="1345264"/>
            <a:ext cx="2654074" cy="23545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CE3667-1A82-40D9-908D-264C22786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271" y="1348988"/>
            <a:ext cx="2704905" cy="23508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529444-3A19-4469-9582-B33CDFFB7C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136" y="1345264"/>
            <a:ext cx="2704905" cy="23508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AC4B62-E361-4078-804E-F5D48E64E2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351" y="1348988"/>
            <a:ext cx="2704904" cy="23470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63163D-6F5D-4D73-93FF-2600163A0656}"/>
              </a:ext>
            </a:extLst>
          </p:cNvPr>
          <p:cNvSpPr txBox="1"/>
          <p:nvPr/>
        </p:nvSpPr>
        <p:spPr>
          <a:xfrm rot="10800000" flipV="1">
            <a:off x="3703538" y="4195202"/>
            <a:ext cx="1950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পাকা পেঁপে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AF193D-B70A-47E0-9FFF-C110DBFB1735}"/>
              </a:ext>
            </a:extLst>
          </p:cNvPr>
          <p:cNvSpPr txBox="1"/>
          <p:nvPr/>
        </p:nvSpPr>
        <p:spPr>
          <a:xfrm rot="10800000" flipV="1">
            <a:off x="6378136" y="4094173"/>
            <a:ext cx="2403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পাকা পেয়ারা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79D9D4-91B0-49B5-BC16-F9840CA03E65}"/>
              </a:ext>
            </a:extLst>
          </p:cNvPr>
          <p:cNvSpPr txBox="1"/>
          <p:nvPr/>
        </p:nvSpPr>
        <p:spPr>
          <a:xfrm rot="10800000" flipV="1">
            <a:off x="9589477" y="4246573"/>
            <a:ext cx="1950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পাকা বাঙ্গি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896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9DD84A-D6A5-46C9-AFA5-DCBDC62F2E84}"/>
              </a:ext>
            </a:extLst>
          </p:cNvPr>
          <p:cNvSpPr txBox="1"/>
          <p:nvPr/>
        </p:nvSpPr>
        <p:spPr>
          <a:xfrm>
            <a:off x="4304713" y="236138"/>
            <a:ext cx="2912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7AF482-D64C-465C-ABE1-6C9750B6E0B2}"/>
              </a:ext>
            </a:extLst>
          </p:cNvPr>
          <p:cNvSpPr txBox="1"/>
          <p:nvPr/>
        </p:nvSpPr>
        <p:spPr>
          <a:xfrm>
            <a:off x="426720" y="1389575"/>
            <a:ext cx="2879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দলের নামঃ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A58B1FD-E6CC-4AD1-AACB-440D66D96F6D}"/>
              </a:ext>
            </a:extLst>
          </p:cNvPr>
          <p:cNvSpPr txBox="1"/>
          <p:nvPr/>
        </p:nvSpPr>
        <p:spPr>
          <a:xfrm>
            <a:off x="3896750" y="1389574"/>
            <a:ext cx="3798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 ধরণ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E533B4-E0E3-4A05-8911-6AC6077A56DD}"/>
              </a:ext>
            </a:extLst>
          </p:cNvPr>
          <p:cNvSpPr txBox="1"/>
          <p:nvPr/>
        </p:nvSpPr>
        <p:spPr>
          <a:xfrm>
            <a:off x="403924" y="2517344"/>
            <a:ext cx="2263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 দলঃ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E5C1F3-FA1A-42A5-850D-F20B67A02CB8}"/>
              </a:ext>
            </a:extLst>
          </p:cNvPr>
          <p:cNvSpPr txBox="1"/>
          <p:nvPr/>
        </p:nvSpPr>
        <p:spPr>
          <a:xfrm>
            <a:off x="3167575" y="2719910"/>
            <a:ext cx="829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কোন ফলের ভিতরটা লাল রঙের 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83C640-ADEE-402F-B5EC-E752FFBF7F9C}"/>
              </a:ext>
            </a:extLst>
          </p:cNvPr>
          <p:cNvSpPr txBox="1"/>
          <p:nvPr/>
        </p:nvSpPr>
        <p:spPr>
          <a:xfrm>
            <a:off x="264421" y="3800268"/>
            <a:ext cx="2416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কাঁঠাল দলঃ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D6B12E-1EE1-4CCD-84EB-EA450162A6D0}"/>
              </a:ext>
            </a:extLst>
          </p:cNvPr>
          <p:cNvSpPr txBox="1"/>
          <p:nvPr/>
        </p:nvSpPr>
        <p:spPr>
          <a:xfrm>
            <a:off x="3094893" y="3917196"/>
            <a:ext cx="6752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কাঁচা থাকতে কোন কোন ফল সবুজ রঙের হয়?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1B9FA4-0325-4CE2-AF29-ECB4B1BEE116}"/>
              </a:ext>
            </a:extLst>
          </p:cNvPr>
          <p:cNvSpPr txBox="1"/>
          <p:nvPr/>
        </p:nvSpPr>
        <p:spPr>
          <a:xfrm>
            <a:off x="9525000" y="3607256"/>
            <a:ext cx="1901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মিনিট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B5D64A-805F-4298-8E26-137971D49FD8}"/>
              </a:ext>
            </a:extLst>
          </p:cNvPr>
          <p:cNvSpPr txBox="1"/>
          <p:nvPr/>
        </p:nvSpPr>
        <p:spPr>
          <a:xfrm>
            <a:off x="426720" y="5083192"/>
            <a:ext cx="2270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জাম দলঃ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7B29F8-40FC-4490-AC18-4C7C3ADD5E91}"/>
              </a:ext>
            </a:extLst>
          </p:cNvPr>
          <p:cNvSpPr txBox="1"/>
          <p:nvPr/>
        </p:nvSpPr>
        <p:spPr>
          <a:xfrm>
            <a:off x="3094893" y="5114482"/>
            <a:ext cx="6569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পাকলে কোন কোন ফল হলুদ রঙের হয়?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3CB3FE-B908-46DA-8189-C40DFCF0D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095" y="501080"/>
            <a:ext cx="2580248" cy="18200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784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BE83E3-E100-46CB-9A22-647AD99467A2}"/>
              </a:ext>
            </a:extLst>
          </p:cNvPr>
          <p:cNvSpPr txBox="1"/>
          <p:nvPr/>
        </p:nvSpPr>
        <p:spPr>
          <a:xfrm>
            <a:off x="4726745" y="422032"/>
            <a:ext cx="4121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35CA00-F805-4100-B3D4-6815D97FD810}"/>
              </a:ext>
            </a:extLst>
          </p:cNvPr>
          <p:cNvSpPr txBox="1"/>
          <p:nvPr/>
        </p:nvSpPr>
        <p:spPr>
          <a:xfrm>
            <a:off x="1418492" y="2541563"/>
            <a:ext cx="82577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কোন কোন ফল বেশি হয়?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কাঁঠালের কোষগুলো দেখতে কী রঙের?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কোন ফল পাকলে ভিতরে হলুদ রঙের হয়?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l">
              <a:buFont typeface="Wingdings" panose="05000000000000000000" pitchFamily="2" charset="2"/>
              <a:buChar char="v"/>
            </a:pP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676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536478-2C21-4880-8A16-8155ADA7B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566" y="168812"/>
            <a:ext cx="10016197" cy="1055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16CCB6-C993-4D52-8A67-C79C98F06CCC}"/>
              </a:ext>
            </a:extLst>
          </p:cNvPr>
          <p:cNvSpPr txBox="1"/>
          <p:nvPr/>
        </p:nvSpPr>
        <p:spPr>
          <a:xfrm>
            <a:off x="1239715" y="4539182"/>
            <a:ext cx="97125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পছন্দের একটি ফল সম্পর্কে ৫টি বাক্য  খাতায় লিখে আনবে।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279910-BD67-4AA0-9FC4-0344582AC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70" y="1595543"/>
            <a:ext cx="2440730" cy="2506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61942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75CE9E-EB8A-4C13-8653-2CE21F2AD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95" y="365760"/>
            <a:ext cx="11521439" cy="59928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8D867F-B61B-424A-B353-D9EE59BF26BD}"/>
              </a:ext>
            </a:extLst>
          </p:cNvPr>
          <p:cNvSpPr txBox="1"/>
          <p:nvPr/>
        </p:nvSpPr>
        <p:spPr>
          <a:xfrm>
            <a:off x="1772749" y="1491102"/>
            <a:ext cx="9059154" cy="374215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13059"/>
              </a:avLst>
            </a:prstTxWarp>
            <a:spAutoFit/>
          </a:bodyPr>
          <a:lstStyle/>
          <a:p>
            <a:pPr algn="l"/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895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754CEDF3-48B6-40C7-B83F-7A574B516E0D}"/>
              </a:ext>
            </a:extLst>
          </p:cNvPr>
          <p:cNvSpPr txBox="1"/>
          <p:nvPr/>
        </p:nvSpPr>
        <p:spPr>
          <a:xfrm>
            <a:off x="900967" y="1166843"/>
            <a:ext cx="66955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দ্বিতীয় </a:t>
            </a:r>
          </a:p>
          <a:p>
            <a:pPr algn="l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l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নানা রঙের ফুলফল</a:t>
            </a:r>
          </a:p>
          <a:p>
            <a:pPr algn="l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এদেশে ফলে.......হলুদ বা সোনালি।</a:t>
            </a:r>
          </a:p>
          <a:p>
            <a:pPr algn="l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সময়ঃ ৪০ মিনিট</a:t>
            </a:r>
          </a:p>
          <a:p>
            <a:pPr algn="l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8AA1FB-A983-4D53-96AB-F6BE7546C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116" y="1166842"/>
            <a:ext cx="3363986" cy="4524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54109B-4751-4696-AD2C-A183C0E94038}"/>
              </a:ext>
            </a:extLst>
          </p:cNvPr>
          <p:cNvSpPr txBox="1"/>
          <p:nvPr/>
        </p:nvSpPr>
        <p:spPr>
          <a:xfrm>
            <a:off x="3962400" y="134620"/>
            <a:ext cx="4281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66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4D169B-A900-4DB0-B944-C1AB8BBC16AE}"/>
              </a:ext>
            </a:extLst>
          </p:cNvPr>
          <p:cNvSpPr txBox="1"/>
          <p:nvPr/>
        </p:nvSpPr>
        <p:spPr>
          <a:xfrm>
            <a:off x="3962400" y="669192"/>
            <a:ext cx="5950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5BCCE7-898E-4344-88B8-484093D4557E}"/>
              </a:ext>
            </a:extLst>
          </p:cNvPr>
          <p:cNvSpPr txBox="1"/>
          <p:nvPr/>
        </p:nvSpPr>
        <p:spPr>
          <a:xfrm>
            <a:off x="1837591" y="3773656"/>
            <a:ext cx="8544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জানা কয়েকটি ফলের নাম বল?</a:t>
            </a:r>
          </a:p>
        </p:txBody>
      </p:sp>
    </p:spTree>
    <p:extLst>
      <p:ext uri="{BB962C8B-B14F-4D97-AF65-F5344CB8AC3E}">
        <p14:creationId xmlns:p14="http://schemas.microsoft.com/office/powerpoint/2010/main" val="13793057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63C45DF6-5C4F-46DB-98BB-6D62D630024D}"/>
              </a:ext>
            </a:extLst>
          </p:cNvPr>
          <p:cNvSpPr txBox="1"/>
          <p:nvPr/>
        </p:nvSpPr>
        <p:spPr>
          <a:xfrm>
            <a:off x="3910611" y="307405"/>
            <a:ext cx="6204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আমরা কিছু ছবি দেখি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A77B7B-C89A-4472-8E3C-686833500A5E}"/>
              </a:ext>
            </a:extLst>
          </p:cNvPr>
          <p:cNvSpPr txBox="1"/>
          <p:nvPr/>
        </p:nvSpPr>
        <p:spPr>
          <a:xfrm>
            <a:off x="1526136" y="5055195"/>
            <a:ext cx="846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অনুমান করছো আমরা আজ কোন বিষয় পড়াতে যাচ্ছি?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FEA999-51AE-4B25-861B-E18416951D05}"/>
              </a:ext>
            </a:extLst>
          </p:cNvPr>
          <p:cNvSpPr txBox="1"/>
          <p:nvPr/>
        </p:nvSpPr>
        <p:spPr>
          <a:xfrm>
            <a:off x="3910611" y="299742"/>
            <a:ext cx="5383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ছবিতে কী দেখা যাচ্ছে?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253728-7843-4621-8DF1-49967C4D2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057" y="1298801"/>
            <a:ext cx="3756073" cy="32752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77F0C0-C21C-4D8D-B57C-90BAB1512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27" y="1298800"/>
            <a:ext cx="3854545" cy="32752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E2E29B-0FC4-4D03-8E39-3534A36C6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34" y="1298799"/>
            <a:ext cx="3657807" cy="327524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74167D5-77D0-4A3B-BBA6-AAA851E2CFD0}"/>
              </a:ext>
            </a:extLst>
          </p:cNvPr>
          <p:cNvSpPr txBox="1"/>
          <p:nvPr/>
        </p:nvSpPr>
        <p:spPr>
          <a:xfrm>
            <a:off x="2778161" y="5055195"/>
            <a:ext cx="846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ধরণের ফলের ছবি।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257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8" grpId="0"/>
      <p:bldP spid="22" grpId="0"/>
      <p:bldP spid="22" grpId="1"/>
      <p:bldP spid="21" grpId="0"/>
      <p:bldP spid="2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A960B2-A074-4C52-B491-2966F72716FD}"/>
              </a:ext>
            </a:extLst>
          </p:cNvPr>
          <p:cNvSpPr txBox="1"/>
          <p:nvPr/>
        </p:nvSpPr>
        <p:spPr>
          <a:xfrm>
            <a:off x="3545059" y="407964"/>
            <a:ext cx="6428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EDC75F-D09F-4AB7-8BF3-44B7EAE7F5A9}"/>
              </a:ext>
            </a:extLst>
          </p:cNvPr>
          <p:cNvSpPr txBox="1"/>
          <p:nvPr/>
        </p:nvSpPr>
        <p:spPr>
          <a:xfrm>
            <a:off x="2463282" y="1555159"/>
            <a:ext cx="655009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নানা রঙের ফুলফল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44,228 BEST Whiteboard Hand IMAGES, STOCK PHOTOS &amp;amp; VECTORS | Adobe Stock">
            <a:extLst>
              <a:ext uri="{FF2B5EF4-FFF2-40B4-BE49-F238E27FC236}">
                <a16:creationId xmlns:a16="http://schemas.microsoft.com/office/drawing/2014/main" id="{46D96FFB-1528-4F87-BF86-465A544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601" y="3058829"/>
            <a:ext cx="322145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9902FB-10C7-497D-87CE-2F4FE5776F2A}"/>
              </a:ext>
            </a:extLst>
          </p:cNvPr>
          <p:cNvSpPr txBox="1"/>
          <p:nvPr/>
        </p:nvSpPr>
        <p:spPr>
          <a:xfrm>
            <a:off x="6620693" y="3429000"/>
            <a:ext cx="5066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এদেশে ফলে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হলুদ বা সোনালি।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8425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04 -0.31851 L -0.22304 -0.31828 C -0.2082 -0.3199 -0.19466 -0.31967 -0.18021 -0.32384 C -0.17812 -0.32453 -0.17617 -0.32569 -0.17409 -0.32662 C -0.16653 -0.32569 -0.15872 -0.32615 -0.15117 -0.32384 C -0.14961 -0.32337 -0.15468 -0.32314 -0.15573 -0.32129 C -0.1569 -0.31921 -0.15677 -0.31574 -0.15729 -0.31296 C -0.15781 -0.303 -0.15807 -0.29305 -0.15885 -0.2831 C -0.15911 -0.28032 -0.15924 -0.27708 -0.16041 -0.275 C -0.16146 -0.27291 -0.16341 -0.27314 -0.16497 -0.27222 C -0.16705 -0.27407 -0.16966 -0.27453 -0.17109 -0.27777 C -0.17239 -0.28055 -0.17174 -0.28518 -0.17265 -0.28865 C -0.1733 -0.29166 -0.17448 -0.29421 -0.17565 -0.29675 C -0.17656 -0.29884 -0.17747 -0.30092 -0.17877 -0.30208 C -0.18164 -0.30462 -0.18789 -0.30763 -0.18789 -0.3074 C -0.18893 -0.30949 -0.19049 -0.3155 -0.19101 -0.31296 C -0.19179 -0.30856 -0.19127 -0.30277 -0.18945 -0.29953 L -0.18633 -0.30486 C -0.18489 -0.30393 -0.18268 -0.30439 -0.18177 -0.30208 C -0.17994 -0.29745 -0.17877 -0.28587 -0.17877 -0.28564 C -0.17968 -0.2831 -0.18034 -0.27986 -0.18177 -0.27777 C -0.18307 -0.27592 -0.18476 -0.275 -0.18633 -0.275 C -0.19297 -0.275 -0.19961 -0.27685 -0.20625 -0.27777 C -0.21575 -0.30277 -0.20364 -0.27199 -0.21237 -0.2912 C -0.22018 -0.30833 -0.21106 -0.29166 -0.21849 -0.30486 C -0.19323 -0.3199 -0.21979 -0.30509 -0.14961 -0.31041 C -0.147 -0.31041 -0.14453 -0.31203 -0.14205 -0.31296 C -0.14101 -0.31134 -0.13945 -0.30995 -0.13893 -0.30763 C -0.13815 -0.3037 -0.13593 -0.26527 -0.13593 -0.26412 C -0.13437 -0.32939 -0.14648 -0.33449 -0.12213 -0.32662 C -0.12057 -0.32615 -0.11901 -0.32476 -0.11758 -0.32384 C -0.11653 -0.32199 -0.11575 -0.31967 -0.11445 -0.31851 C -0.11263 -0.31689 -0.10976 -0.31828 -0.10833 -0.31574 C -0.1069 -0.31319 -0.10742 -0.30856 -0.10677 -0.30486 C -0.10521 -0.29513 -0.1056 -0.29745 -0.10221 -0.28865 C -0.10169 -0.28587 -0.09948 -0.2824 -0.10065 -0.28055 C -0.10182 -0.27847 -0.10494 -0.28032 -0.10521 -0.2831 C -0.10625 -0.29212 -0.10429 -0.30138 -0.10377 -0.31041 C -0.10169 -0.30671 -0.09922 -0.3037 -0.09765 -0.29953 C -0.09661 -0.29675 -0.09544 -0.29421 -0.09453 -0.2912 C -0.09388 -0.28865 -0.09388 -0.28564 -0.09297 -0.2831 C -0.09179 -0.27986 -0.08984 -0.278 -0.08841 -0.275 C -0.08203 -0.26134 -0.08919 -0.27129 -0.08073 -0.26134 C -0.07617 -0.28611 -0.07617 -0.28263 -0.08073 -0.32939 C -0.08112 -0.33217 -0.08385 -0.33125 -0.08541 -0.33194 C -0.08646 -0.33148 -0.09453 -0.32731 -0.09453 -0.32384 C -0.09453 -0.32106 -0.09153 -0.32152 -0.08997 -0.32129 C -0.08333 -0.31967 -0.07669 -0.31944 -0.07005 -0.31851 C -0.06705 -0.31666 -0.06406 -0.31412 -0.06093 -0.31296 C -0.03385 -0.30347 -0.04752 -0.33078 -0.04557 -0.23958 C -0.04179 -0.26666 -0.04323 -0.25416 -0.04101 -0.27777 C -0.04049 -0.29398 -0.04153 -0.31064 -0.03945 -0.32662 C -0.03906 -0.32939 -0.03646 -0.32476 -0.03489 -0.32384 C -0.03281 -0.32291 -0.03086 -0.32152 -0.02877 -0.32129 C -0.0181 -0.31967 -0.00729 -0.31944 0.00339 -0.31851 C 0.00235 -0.31481 0.00144 -0.31111 0.00039 -0.30763 C -0.0013 -0.30231 -0.00312 -0.29768 -0.00586 -0.29398 C -0.00729 -0.29189 -0.00885 -0.2905 -0.01041 -0.28865 C -0.01146 -0.28587 -0.01276 -0.28333 -0.01341 -0.28055 C -0.01432 -0.27708 -0.01497 -0.27337 -0.01497 -0.26967 C -0.01497 -0.25925 -0.01575 -0.24814 -0.01041 -0.24236 C -0.00898 -0.24097 -0.00729 -0.2405 -0.00586 -0.23958 C -0.00273 -0.24143 0.00117 -0.24305 0.00339 -0.24791 C 0.00443 -0.25 0.00443 -0.25324 0.00495 -0.25601 C 0.00391 -0.26504 0.00352 -0.2743 0.00183 -0.2831 C -0.00182 -0.303 -0.00039 -0.29398 -0.00273 -0.31041 C 0.00104 -0.31481 0.003 -0.31851 0.00795 -0.31851 C 0.01055 -0.31851 0.01302 -0.31666 0.01563 -0.31574 C 0.01784 -0.25277 0.01133 -0.26504 0.02019 -0.27777 C 0.02162 -0.27986 0.02331 -0.28125 0.02487 -0.2831 C 0.02578 -0.28587 0.02631 -0.28958 0.02787 -0.2912 C 0.03321 -0.29675 0.04102 -0.29259 0.04623 -0.2912 C 0.04675 -0.28865 0.0474 -0.28587 0.04779 -0.2831 C 0.04987 -0.26597 0.04818 -0.26064 0.05078 -0.275 C 0.05131 -0.2831 0.05469 -0.29236 0.05235 -0.29953 C 0.05052 -0.30486 0.04519 -0.30046 0.04167 -0.30208 C 0.03946 -0.30324 0.03763 -0.30601 0.03555 -0.30763 C 0.03242 -0.30995 0.02787 -0.31157 0.02487 -0.31296 C 0.02383 -0.31481 0.02136 -0.31597 0.02175 -0.31851 C 0.02227 -0.32129 0.02474 -0.32037 0.02631 -0.32129 C 0.03138 -0.32384 0.0349 -0.32476 0.04011 -0.32662 C 0.05638 -0.32569 0.07279 -0.32615 0.08907 -0.32384 C 0.09232 -0.32337 0.09831 -0.31851 0.09831 -0.31828 C 0.09779 -0.31481 0.09844 -0.30972 0.09675 -0.30763 C 0.09427 -0.30439 0.09063 -0.30601 0.0875 -0.30486 C 0.08594 -0.30416 0.08451 -0.30277 0.08295 -0.30208 C 0.07513 -0.29861 0.07006 -0.29837 0.06159 -0.29675 C 0.06068 -0.29629 0.05039 -0.29444 0.05235 -0.28587 C 0.05274 -0.28425 0.06146 -0.278 0.06302 -0.27777 C 0.07318 -0.27546 0.08347 -0.27407 0.09362 -0.27222 C 0.09519 -0.27129 0.09701 -0.26782 0.09831 -0.26967 C 0.1 -0.27175 0.09896 -0.27708 0.09974 -0.28055 C 0.10052 -0.28333 0.10183 -0.28587 0.10287 -0.28865 C 0.10287 -0.2949 0.103 -0.29027 0.10131 -0.2831 C 0.10039 -0.27939 0.09948 -0.27569 0.09831 -0.27222 C 0.09753 -0.27013 0.0961 -0.26875 0.09519 -0.26689 C 0.0875 -0.24976 0.09649 -0.26643 0.08907 -0.25324 C 0.0819 -0.25416 0.07474 -0.2537 0.06771 -0.25601 C 0.06628 -0.25648 0.06315 -0.26087 0.06459 -0.26134 C 0.0681 -0.26273 0.07175 -0.25972 0.07526 -0.25879 C 0.07631 -0.25694 0.07696 -0.25254 0.07839 -0.25324 C 0.08021 -0.25416 0.07982 -0.25995 0.08138 -0.26134 C 0.08776 -0.26759 0.09584 -0.2699 0.10287 -0.27222 C 0.10443 -0.27407 0.10586 -0.27615 0.10742 -0.27777 C 0.10886 -0.27893 0.11068 -0.27893 0.11211 -0.28055 C 0.11433 -0.28263 0.11602 -0.28611 0.11823 -0.28865 C 0.12123 -0.29236 0.12735 -0.29953 0.12735 -0.2993 C 0.12787 -0.30208 0.12735 -0.30694 0.12891 -0.30763 C 0.13347 -0.30925 0.13802 -0.30555 0.14271 -0.30486 C 0.15287 -0.3037 0.16302 -0.303 0.17331 -0.30208 C 0.18138 -0.29745 0.18242 -0.2956 0.19466 -0.30208 C 0.19649 -0.30324 0.19675 -0.30763 0.19779 -0.31041 C 0.20183 -0.28842 0.19831 -0.30902 0.20235 -0.26134 C 0.20274 -0.25694 0.20339 -0.25231 0.20391 -0.24791 C 0.20495 -0.24976 0.2069 -0.25069 0.2069 -0.25324 C 0.2069 -0.25648 0.20534 -0.25972 0.20391 -0.26134 C 0.20209 -0.26342 0.19987 -0.26342 0.19779 -0.26412 C 0.19414 -0.26527 0.19063 -0.26574 0.18698 -0.26689 C 0.18451 -0.26759 0.1819 -0.26875 0.17943 -0.26967 C 0.17631 -0.26875 0.17318 -0.26805 0.17019 -0.26689 C 0.16862 -0.2662 0.16719 -0.26458 0.16563 -0.26412 C 0.15951 -0.26273 0.15339 -0.26226 0.14727 -0.26134 C 0.14245 -0.26574 0.13959 -0.26666 0.13659 -0.275 C 0.13568 -0.27731 0.13347 -0.28402 0.13503 -0.2831 C 0.14063 -0.27986 0.14519 -0.27222 0.15026 -0.26689 C 0.16888 -0.275 0.1444 -0.26134 0.15951 -0.28055 C 0.16159 -0.2831 0.16459 -0.28217 0.16719 -0.2831 C 0.16862 -0.28726 0.17279 -0.29629 0.17175 -0.30208 C 0.1711 -0.30532 0.16862 -0.30578 0.16719 -0.30763 C 0.16615 -0.31296 0.16315 -0.32268 0.16862 -0.32662 C 0.17045 -0.32777 0.17175 -0.32291 0.17331 -0.32129 C 0.18269 -0.29606 0.17071 -0.32685 0.17943 -0.30763 C 0.18711 -0.2905 0.17813 -0.30717 0.18555 -0.29398 C 0.19414 -0.29583 0.20352 -0.29328 0.21146 -0.29953 C 0.21394 -0.30138 0.20925 -0.30856 0.21003 -0.31296 C 0.21055 -0.3162 0.21302 -0.31666 0.21459 -0.31851 C 0.22019 -0.31759 0.22761 -0.32314 0.23138 -0.31574 C 0.2349 -0.30902 0.23503 -0.28865 0.22995 -0.28865 C 0.22474 -0.28865 0.22787 -0.30671 0.22683 -0.31574 C 0.22839 -0.31851 0.2293 -0.32361 0.23138 -0.32384 C 0.26276 -0.32685 0.27331 -0.32384 0.29727 -0.31851 C 0.29519 -0.31666 0.29336 -0.31388 0.29115 -0.31296 C 0.27513 -0.30694 0.24323 -0.3125 0.23295 -0.31296 C 0.24193 -0.31481 0.2487 -0.31828 0.25742 -0.31296 C 0.25886 -0.31226 0.25951 -0.30949 0.26055 -0.30763 C 0.26354 -0.28912 0.2668 -0.27708 0.26198 -0.25601 C 0.26133 -0.253 0.25899 -0.25972 0.25742 -0.26134 C 0.25443 -0.27222 0.25065 -0.27638 0.26198 -0.28055 C 0.26459 -0.28125 0.26719 -0.27893 0.26966 -0.27777 C 0.28711 -0.26921 0.27253 -0.27662 0.28347 -0.26689 C 0.28594 -0.26458 0.28854 -0.26319 0.29115 -0.26134 C 0.29258 -0.26226 0.29492 -0.26157 0.29571 -0.26412 C 0.30052 -0.28125 0.29297 -0.30578 0.29571 -0.32129 C 0.29649 -0.32569 0.30078 -0.31944 0.30339 -0.31851 C 0.30899 -0.31944 0.31459 -0.3199 0.32019 -0.32129 C 0.32279 -0.32175 0.32787 -0.32384 0.32787 -0.32361 L 0.32943 -0.31296 " pathEditMode="relative" rAng="0" ptsTypes="AAAAAAAAAAAAAAAAAAAAAAAAAAAAAAAAAAAAAAAAAAAAAAAAAAAAAAAAAAAAAAAAAAAAAAAAAAAAAAAAAAAAAAAAAAAAAAAAAAAAAAAAAAAAAAAAAAAAAAAAAAAAAAAAAAAAAAAAAAAAAAAAAAAAAAAAAAA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17" y="326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xit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5CA696-78F3-4CCF-BDF4-DF37FDEF3E70}"/>
              </a:ext>
            </a:extLst>
          </p:cNvPr>
          <p:cNvSpPr txBox="1"/>
          <p:nvPr/>
        </p:nvSpPr>
        <p:spPr>
          <a:xfrm>
            <a:off x="4876800" y="3810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C8BB4D-CCC9-4EDD-95B8-D4E1D57A2096}"/>
              </a:ext>
            </a:extLst>
          </p:cNvPr>
          <p:cNvSpPr txBox="1"/>
          <p:nvPr/>
        </p:nvSpPr>
        <p:spPr>
          <a:xfrm>
            <a:off x="1714500" y="1231612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এই পাঠ শেষে শিক্ষার্থীরা ...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E32F28-209C-4B95-9234-A7D0DE3F44AB}"/>
              </a:ext>
            </a:extLst>
          </p:cNvPr>
          <p:cNvSpPr txBox="1"/>
          <p:nvPr/>
        </p:nvSpPr>
        <p:spPr>
          <a:xfrm>
            <a:off x="718184" y="2005020"/>
            <a:ext cx="110846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</a:p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পরিচিত ফল সম্পর্কে বর্ণনা করতে পারবে।</a:t>
            </a:r>
          </a:p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</a:p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পাঠ্যপুস্তকের বাক্য প্রমিত উচ্চারণে পড়তে পারবে।</a:t>
            </a:r>
          </a:p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</a:p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পরিচিত ফল সম্পর্কে লিখতে পারবে।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839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25A9C8-F089-4183-872C-FF57751DF878}"/>
              </a:ext>
            </a:extLst>
          </p:cNvPr>
          <p:cNvSpPr txBox="1"/>
          <p:nvPr/>
        </p:nvSpPr>
        <p:spPr>
          <a:xfrm>
            <a:off x="1716051" y="223000"/>
            <a:ext cx="9777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আমরা কিছু ছবি দেখি এবং ফলগুলোর নাম জেনে নিই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753CA8-A1A9-46DD-8B53-2EE374CA4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88" y="932150"/>
            <a:ext cx="2171132" cy="9186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888485-8F97-497E-AC9C-361967D20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09" y="950986"/>
            <a:ext cx="2100482" cy="8810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461BE5-597C-43CA-80DE-C1A2076CC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79" y="932150"/>
            <a:ext cx="2100482" cy="9186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96FB9C-733B-4040-9CE9-AEBA97DCCF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350" y="913316"/>
            <a:ext cx="2100482" cy="9186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D8FFAC-7C4F-44E4-91D3-1CD780909C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601" y="885888"/>
            <a:ext cx="2339518" cy="9735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0732C4-64B8-497E-93DB-35DAA6AB42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01" y="2565007"/>
            <a:ext cx="1985663" cy="9186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2A7C3C-0A35-4DA0-BE91-5997830B52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8" y="2565008"/>
            <a:ext cx="2246171" cy="9186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D4BA75-420E-439F-97E6-3A75A73A52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846" y="2510317"/>
            <a:ext cx="2342547" cy="10826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A7CFAA1-FD14-4DAC-A71C-B37FB87603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177" y="2592275"/>
            <a:ext cx="2079905" cy="9186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3D61424-A612-43BA-B0F3-0BE6987AE2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949" y="2583232"/>
            <a:ext cx="2236428" cy="9186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BA2D0D5-056D-43D1-8CDE-E56C1FD5F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26" y="4197864"/>
            <a:ext cx="1882071" cy="11452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9D1E5E3-25E9-46F7-954F-DC8D8CBE4F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85" y="4244917"/>
            <a:ext cx="1775285" cy="10826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536C3B9-C104-493D-A65B-9A63A238B08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344" y="4244917"/>
            <a:ext cx="1890456" cy="10266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D96B149-A0A7-4027-865E-F3A76996757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334" y="4315218"/>
            <a:ext cx="1890456" cy="92508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6808804-01FF-4323-BAF7-5894123BC8A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495" y="4258123"/>
            <a:ext cx="1618610" cy="102469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CA9D435-4A40-4CB5-B9CA-25DD8F5402C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936" y="4294798"/>
            <a:ext cx="1676264" cy="96101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5BB9E43-C1A7-46D7-8D1D-B2D15679E37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56834" y="1887458"/>
            <a:ext cx="1569911" cy="60537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2CE82E6-9663-4C44-9990-C1376BD24398}"/>
              </a:ext>
            </a:extLst>
          </p:cNvPr>
          <p:cNvSpPr txBox="1"/>
          <p:nvPr/>
        </p:nvSpPr>
        <p:spPr>
          <a:xfrm rot="10800000" flipV="1">
            <a:off x="502702" y="1814484"/>
            <a:ext cx="2011783" cy="605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EBC6FC-E8FF-4E50-B632-C3205D6A8853}"/>
              </a:ext>
            </a:extLst>
          </p:cNvPr>
          <p:cNvSpPr txBox="1"/>
          <p:nvPr/>
        </p:nvSpPr>
        <p:spPr>
          <a:xfrm rot="10800000" flipV="1">
            <a:off x="3119223" y="1868470"/>
            <a:ext cx="2011783" cy="605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148A68D-4CAD-4797-B592-EDE8037ECAC7}"/>
              </a:ext>
            </a:extLst>
          </p:cNvPr>
          <p:cNvSpPr txBox="1"/>
          <p:nvPr/>
        </p:nvSpPr>
        <p:spPr>
          <a:xfrm rot="10800000" flipV="1">
            <a:off x="5297208" y="1936321"/>
            <a:ext cx="2011783" cy="605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DF78F41-125C-406C-8EF6-58038C4A5DAB}"/>
              </a:ext>
            </a:extLst>
          </p:cNvPr>
          <p:cNvSpPr txBox="1"/>
          <p:nvPr/>
        </p:nvSpPr>
        <p:spPr>
          <a:xfrm rot="10800000" flipV="1">
            <a:off x="10043176" y="1850833"/>
            <a:ext cx="2011783" cy="605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D478BDB-2799-458F-8EF0-2DE4F50A112F}"/>
              </a:ext>
            </a:extLst>
          </p:cNvPr>
          <p:cNvSpPr txBox="1"/>
          <p:nvPr/>
        </p:nvSpPr>
        <p:spPr>
          <a:xfrm rot="10800000" flipV="1">
            <a:off x="449226" y="3548390"/>
            <a:ext cx="178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A3BC526-7D92-40B6-82D3-EF94B30D1340}"/>
              </a:ext>
            </a:extLst>
          </p:cNvPr>
          <p:cNvSpPr txBox="1"/>
          <p:nvPr/>
        </p:nvSpPr>
        <p:spPr>
          <a:xfrm rot="10800000" flipV="1">
            <a:off x="2930450" y="3694725"/>
            <a:ext cx="178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1DE9D1E-A045-480D-80D1-BCF86A5AD390}"/>
              </a:ext>
            </a:extLst>
          </p:cNvPr>
          <p:cNvSpPr txBox="1"/>
          <p:nvPr/>
        </p:nvSpPr>
        <p:spPr>
          <a:xfrm rot="10800000" flipV="1">
            <a:off x="5129262" y="3677434"/>
            <a:ext cx="178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বাঙ্গি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D2CA9C-20FC-45C9-9DE3-2446C77E883E}"/>
              </a:ext>
            </a:extLst>
          </p:cNvPr>
          <p:cNvSpPr txBox="1"/>
          <p:nvPr/>
        </p:nvSpPr>
        <p:spPr>
          <a:xfrm rot="10800000" flipV="1">
            <a:off x="7769101" y="3655750"/>
            <a:ext cx="178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তরমুজ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40078F5-2AA8-4142-9110-8E79775AF5BE}"/>
              </a:ext>
            </a:extLst>
          </p:cNvPr>
          <p:cNvSpPr txBox="1"/>
          <p:nvPr/>
        </p:nvSpPr>
        <p:spPr>
          <a:xfrm rot="10800000" flipV="1">
            <a:off x="9948511" y="3598560"/>
            <a:ext cx="178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652BCC2-A015-4E2C-A3A9-205A7AA85C11}"/>
              </a:ext>
            </a:extLst>
          </p:cNvPr>
          <p:cNvSpPr txBox="1"/>
          <p:nvPr/>
        </p:nvSpPr>
        <p:spPr>
          <a:xfrm rot="10800000" flipV="1">
            <a:off x="634588" y="5633462"/>
            <a:ext cx="178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ডাব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761FEBC-CDB5-47EA-A0F0-2EE3353612CA}"/>
              </a:ext>
            </a:extLst>
          </p:cNvPr>
          <p:cNvSpPr txBox="1"/>
          <p:nvPr/>
        </p:nvSpPr>
        <p:spPr>
          <a:xfrm rot="10800000" flipV="1">
            <a:off x="2611578" y="5546652"/>
            <a:ext cx="1824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ডালিম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0EC8041-4805-461A-BACA-1CEA40AF4E4F}"/>
              </a:ext>
            </a:extLst>
          </p:cNvPr>
          <p:cNvSpPr txBox="1"/>
          <p:nvPr/>
        </p:nvSpPr>
        <p:spPr>
          <a:xfrm rot="10800000" flipV="1">
            <a:off x="4436168" y="5495073"/>
            <a:ext cx="1824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বাতাবি লেবু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4844FF7-FBEA-4811-B888-0C28478D7E45}"/>
              </a:ext>
            </a:extLst>
          </p:cNvPr>
          <p:cNvSpPr txBox="1"/>
          <p:nvPr/>
        </p:nvSpPr>
        <p:spPr>
          <a:xfrm rot="10800000" flipV="1">
            <a:off x="6798400" y="5407274"/>
            <a:ext cx="1643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জামরুল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CC3F09F-2DC9-4638-95EB-6417AA6A40AE}"/>
              </a:ext>
            </a:extLst>
          </p:cNvPr>
          <p:cNvSpPr txBox="1"/>
          <p:nvPr/>
        </p:nvSpPr>
        <p:spPr>
          <a:xfrm rot="10800000" flipV="1">
            <a:off x="8627069" y="5359909"/>
            <a:ext cx="1559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CE13992-110B-4508-AB70-60477C62225E}"/>
              </a:ext>
            </a:extLst>
          </p:cNvPr>
          <p:cNvSpPr txBox="1"/>
          <p:nvPr/>
        </p:nvSpPr>
        <p:spPr>
          <a:xfrm rot="10800000" flipV="1">
            <a:off x="10266941" y="5391377"/>
            <a:ext cx="1449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13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16A5C3-2F14-44C2-9788-A0939B089968}"/>
              </a:ext>
            </a:extLst>
          </p:cNvPr>
          <p:cNvSpPr txBox="1"/>
          <p:nvPr/>
        </p:nvSpPr>
        <p:spPr>
          <a:xfrm>
            <a:off x="2985333" y="313493"/>
            <a:ext cx="5849177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CD5F55-D5D1-4F77-9910-02AB638D8D16}"/>
              </a:ext>
            </a:extLst>
          </p:cNvPr>
          <p:cNvSpPr txBox="1"/>
          <p:nvPr/>
        </p:nvSpPr>
        <p:spPr>
          <a:xfrm>
            <a:off x="528876" y="1889652"/>
            <a:ext cx="4352614" cy="28623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তোমার বাংলা বইয়ের ২৯ নং পৃষ্ঠা বের করো, আমি পাঠ্যাংশটুকু পড়ব তোমরা নির্দিষ্ট শব্দের ও লাইনের নিচে আঙুল রেখে মেলাবে।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D88012-9F29-4225-9563-4CFB3EE10C39}"/>
              </a:ext>
            </a:extLst>
          </p:cNvPr>
          <p:cNvSpPr/>
          <p:nvPr/>
        </p:nvSpPr>
        <p:spPr>
          <a:xfrm>
            <a:off x="9144000" y="5334000"/>
            <a:ext cx="1752600" cy="990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B5C0AF-E5CE-447E-A2C2-7F6A7FB6A8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23" t="13069" r="33077" b="54322"/>
          <a:stretch/>
        </p:blipFill>
        <p:spPr>
          <a:xfrm>
            <a:off x="5472187" y="1294372"/>
            <a:ext cx="6190937" cy="453492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5660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452</Words>
  <Application>Microsoft Office PowerPoint</Application>
  <PresentationFormat>Widescreen</PresentationFormat>
  <Paragraphs>115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Edwardian Script ITC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75</cp:revision>
  <dcterms:created xsi:type="dcterms:W3CDTF">2021-10-27T05:36:11Z</dcterms:created>
  <dcterms:modified xsi:type="dcterms:W3CDTF">2021-11-06T06:12:37Z</dcterms:modified>
</cp:coreProperties>
</file>