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2" r:id="rId3"/>
    <p:sldId id="261" r:id="rId4"/>
    <p:sldId id="263" r:id="rId5"/>
    <p:sldId id="264" r:id="rId6"/>
    <p:sldId id="290" r:id="rId7"/>
    <p:sldId id="274" r:id="rId8"/>
    <p:sldId id="273" r:id="rId9"/>
    <p:sldId id="272" r:id="rId10"/>
    <p:sldId id="271" r:id="rId11"/>
    <p:sldId id="269" r:id="rId12"/>
    <p:sldId id="270" r:id="rId13"/>
    <p:sldId id="283" r:id="rId14"/>
    <p:sldId id="268" r:id="rId15"/>
    <p:sldId id="267" r:id="rId16"/>
    <p:sldId id="275" r:id="rId17"/>
    <p:sldId id="276" r:id="rId18"/>
    <p:sldId id="279" r:id="rId19"/>
    <p:sldId id="280" r:id="rId20"/>
    <p:sldId id="281" r:id="rId21"/>
    <p:sldId id="282" r:id="rId22"/>
    <p:sldId id="285" r:id="rId23"/>
    <p:sldId id="286" r:id="rId24"/>
    <p:sldId id="287" r:id="rId25"/>
    <p:sldId id="284" r:id="rId26"/>
    <p:sldId id="266" r:id="rId27"/>
    <p:sldId id="289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F9CF6-B966-48D0-9D76-23D8B9363B49}" type="doc">
      <dgm:prSet loTypeId="urn:microsoft.com/office/officeart/2011/layout/HexagonRadial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EE9D69-54C5-4E9C-8DCC-1933368CB829}">
      <dgm:prSet phldrT="[Text]" custT="1"/>
      <dgm:spPr/>
      <dgm:t>
        <a:bodyPr/>
        <a:lstStyle/>
        <a:p>
          <a:r>
            <a:rPr lang="bn-BD" sz="3200" b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New word</a:t>
          </a:r>
          <a:endParaRPr lang="en-US" sz="32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13156-018C-4083-95A0-314B24FCBAD2}" type="parTrans" cxnId="{30D9B752-10E9-454E-8836-E993B4FAF94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AFC04-E6BA-47E1-8E4F-8D15C4A549A4}" type="sibTrans" cxnId="{30D9B752-10E9-454E-8836-E993B4FAF94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92DCC-6AEF-4496-B65C-513603C9266D}">
      <dgm:prSet phldrT="[Text]" custT="1"/>
      <dgm:spPr/>
      <dgm:t>
        <a:bodyPr/>
        <a:lstStyle/>
        <a:p>
          <a:r>
            <a:rPr lang="bn-BD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quick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83995-13EC-483E-928B-54AD599ED0BC}" type="parTrans" cxnId="{D576B851-E6A1-49E9-8332-6E95866F6CF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5947B-DF68-4414-BEA0-92D9C56C987A}" type="sibTrans" cxnId="{D576B851-E6A1-49E9-8332-6E95866F6CF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61361-D384-493E-BCC3-85463F8FCAEC}">
      <dgm:prSet phldrT="[Text]" custT="1"/>
      <dgm:spPr/>
      <dgm:t>
        <a:bodyPr/>
        <a:lstStyle/>
        <a:p>
          <a:r>
            <a:rPr lang="bn-BD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lazy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11E3E-F9CB-45D7-BAB9-E4714EFF9855}" type="parTrans" cxnId="{4C136A85-8726-4812-B683-6BC79A16FE2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52790-2E6E-4629-9982-02DF45DF9D33}" type="sibTrans" cxnId="{4C136A85-8726-4812-B683-6BC79A16FE2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51983-6116-421D-B52F-A4258BBB6CAE}">
      <dgm:prSet phldrT="[Text]" custT="1"/>
      <dgm:spPr/>
      <dgm:t>
        <a:bodyPr/>
        <a:lstStyle/>
        <a:p>
          <a:r>
            <a:rPr lang="bn-BD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early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45F46-6576-4CAD-A888-C5BE3F2C2FBF}" type="parTrans" cxnId="{21D49076-49EB-4C95-AA76-40B93457839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D395D-7D04-4356-8030-0C9F94DC4A72}" type="sibTrans" cxnId="{21D49076-49EB-4C95-AA76-40B934578390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B0A1F-3231-45B5-870A-5BAE432B175F}">
      <dgm:prSet phldrT="[Text]"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slow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8D4E-EAF0-4460-AF4D-AC6E3F1DF83F}" type="parTrans" cxnId="{BA8E1762-8500-4BBE-8AC1-23CED3A7F9D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896CF-FE95-4A8C-B612-0144F665E7D8}" type="sibTrans" cxnId="{BA8E1762-8500-4BBE-8AC1-23CED3A7F9D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35E67-0880-4E42-BD07-976A39185F2E}">
      <dgm:prSet phldrT="[Text]" custT="1"/>
      <dgm:spPr/>
      <dgm:t>
        <a:bodyPr/>
        <a:lstStyle/>
        <a:p>
          <a:r>
            <a:rPr lang="bn-BD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active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3A3E-3208-48E8-8C28-7D21F9B3192A}" type="parTrans" cxnId="{D7CB9372-D46B-4544-A358-3514626B407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61781-6448-4BCF-94B0-30DD03520A6A}" type="sibTrans" cxnId="{D7CB9372-D46B-4544-A358-3514626B407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8CCD7-E2A4-4E3B-9266-4C720AA82859}">
      <dgm:prSet phldrT="[Text]" custT="1"/>
      <dgm:spPr/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F0F76-03BB-4B03-9E17-0C61F0BA0B80}" type="parTrans" cxnId="{B8414A75-C339-495A-842C-D162A6C9D9B8}">
      <dgm:prSet/>
      <dgm:spPr/>
      <dgm:t>
        <a:bodyPr/>
        <a:lstStyle/>
        <a:p>
          <a:endParaRPr lang="en-US"/>
        </a:p>
      </dgm:t>
    </dgm:pt>
    <dgm:pt modelId="{928F8A7D-1276-44B4-9DA1-923DE66C44D7}" type="sibTrans" cxnId="{B8414A75-C339-495A-842C-D162A6C9D9B8}">
      <dgm:prSet/>
      <dgm:spPr/>
      <dgm:t>
        <a:bodyPr/>
        <a:lstStyle/>
        <a:p>
          <a:endParaRPr lang="en-US"/>
        </a:p>
      </dgm:t>
    </dgm:pt>
    <dgm:pt modelId="{2B1A3605-A542-4F0C-8A32-396FAC4CE2F8}">
      <dgm:prSet phldrT="[Text]"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irty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117B0-4EFB-40CF-962F-04FADEF2DF43}" type="sibTrans" cxnId="{8A3AB463-62C7-42B6-B831-59E5C198F28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5EBE5-17BA-423C-94C9-5636BC102268}" type="parTrans" cxnId="{8A3AB463-62C7-42B6-B831-59E5C198F28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93A2-F8B4-4E15-B62D-B6D9DE32F458}">
      <dgm:prSet phldrT="[Text]" custT="1"/>
      <dgm:spPr/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9A490-FE15-40F0-A139-F401E906AF5D}" type="sibTrans" cxnId="{85682170-2229-48D7-9C77-08AA13FFC5CE}">
      <dgm:prSet/>
      <dgm:spPr/>
      <dgm:t>
        <a:bodyPr/>
        <a:lstStyle/>
        <a:p>
          <a:endParaRPr lang="en-US"/>
        </a:p>
      </dgm:t>
    </dgm:pt>
    <dgm:pt modelId="{3CF6E311-0EF8-458D-9277-68A3E3667625}" type="parTrans" cxnId="{85682170-2229-48D7-9C77-08AA13FFC5CE}">
      <dgm:prSet/>
      <dgm:spPr/>
      <dgm:t>
        <a:bodyPr/>
        <a:lstStyle/>
        <a:p>
          <a:endParaRPr lang="en-US"/>
        </a:p>
      </dgm:t>
    </dgm:pt>
    <dgm:pt modelId="{531B1181-5F23-428B-B01F-4A5ED8836ABF}">
      <dgm:prSet phldrT="[Text]" custT="1"/>
      <dgm:spPr/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AAB94-AC52-47B0-B832-8914A0BC26CE}" type="parTrans" cxnId="{E164EC36-5757-49A7-A0D3-1F4A2D11D63B}">
      <dgm:prSet/>
      <dgm:spPr/>
      <dgm:t>
        <a:bodyPr/>
        <a:lstStyle/>
        <a:p>
          <a:endParaRPr lang="en-US"/>
        </a:p>
      </dgm:t>
    </dgm:pt>
    <dgm:pt modelId="{A382F645-8D7D-47DF-B060-AE033DDDBF9F}" type="sibTrans" cxnId="{E164EC36-5757-49A7-A0D3-1F4A2D11D63B}">
      <dgm:prSet/>
      <dgm:spPr/>
      <dgm:t>
        <a:bodyPr/>
        <a:lstStyle/>
        <a:p>
          <a:endParaRPr lang="en-US"/>
        </a:p>
      </dgm:t>
    </dgm:pt>
    <dgm:pt modelId="{BBB8704F-2B13-47E7-9AC5-A4783BBC6A10}">
      <dgm:prSet phldrT="[Text]" custT="1"/>
      <dgm:spPr/>
      <dgm:t>
        <a:bodyPr/>
        <a:lstStyle/>
        <a:p>
          <a:endParaRPr lang="en-US"/>
        </a:p>
      </dgm:t>
    </dgm:pt>
    <dgm:pt modelId="{F08FDA48-2BA5-4788-9493-82E3E1452782}" type="parTrans" cxnId="{494A2A50-8E14-4D6B-87B5-B07D345F7008}">
      <dgm:prSet/>
      <dgm:spPr/>
      <dgm:t>
        <a:bodyPr/>
        <a:lstStyle/>
        <a:p>
          <a:endParaRPr lang="en-US"/>
        </a:p>
      </dgm:t>
    </dgm:pt>
    <dgm:pt modelId="{DDBF032D-6EEE-488E-B1C8-FFC2AFB41578}" type="sibTrans" cxnId="{494A2A50-8E14-4D6B-87B5-B07D345F7008}">
      <dgm:prSet/>
      <dgm:spPr/>
      <dgm:t>
        <a:bodyPr/>
        <a:lstStyle/>
        <a:p>
          <a:endParaRPr lang="en-US"/>
        </a:p>
      </dgm:t>
    </dgm:pt>
    <dgm:pt modelId="{FC4240A5-9AB5-4C01-A9B3-C59EFA76AFF7}" type="pres">
      <dgm:prSet presAssocID="{B10F9CF6-B966-48D0-9D76-23D8B9363B4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CDAF1D4-F118-4740-86EF-EDC31CA052FD}" type="pres">
      <dgm:prSet presAssocID="{F8EE9D69-54C5-4E9C-8DCC-1933368CB829}" presName="Parent" presStyleLbl="node0" presStyleIdx="0" presStyleCnt="1">
        <dgm:presLayoutVars>
          <dgm:chMax val="6"/>
          <dgm:chPref val="6"/>
        </dgm:presLayoutVars>
      </dgm:prSet>
      <dgm:spPr/>
    </dgm:pt>
    <dgm:pt modelId="{9C5E8BAD-FA64-45C7-BB0F-786F525F3102}" type="pres">
      <dgm:prSet presAssocID="{2F892DCC-6AEF-4496-B65C-513603C9266D}" presName="Accent1" presStyleCnt="0"/>
      <dgm:spPr/>
    </dgm:pt>
    <dgm:pt modelId="{14287570-B8E8-44BF-97B6-0B2BBB2D6510}" type="pres">
      <dgm:prSet presAssocID="{2F892DCC-6AEF-4496-B65C-513603C9266D}" presName="Accent" presStyleLbl="bgShp" presStyleIdx="0" presStyleCnt="6"/>
      <dgm:spPr/>
    </dgm:pt>
    <dgm:pt modelId="{210AAB55-5B7B-4E2D-8F29-60D0A2459F99}" type="pres">
      <dgm:prSet presAssocID="{2F892DCC-6AEF-4496-B65C-513603C9266D}" presName="Child1" presStyleLbl="node1" presStyleIdx="0" presStyleCnt="6" custScaleX="113836" custScaleY="93143">
        <dgm:presLayoutVars>
          <dgm:chMax val="0"/>
          <dgm:chPref val="0"/>
          <dgm:bulletEnabled val="1"/>
        </dgm:presLayoutVars>
      </dgm:prSet>
      <dgm:spPr/>
    </dgm:pt>
    <dgm:pt modelId="{CC1C0241-394B-4304-B973-3D9B23F45EF5}" type="pres">
      <dgm:prSet presAssocID="{6FE61361-D384-493E-BCC3-85463F8FCAEC}" presName="Accent2" presStyleCnt="0"/>
      <dgm:spPr/>
    </dgm:pt>
    <dgm:pt modelId="{FAE16EA2-77C2-4DD7-B2E2-44C1FDD9AA68}" type="pres">
      <dgm:prSet presAssocID="{6FE61361-D384-493E-BCC3-85463F8FCAEC}" presName="Accent" presStyleLbl="bgShp" presStyleIdx="1" presStyleCnt="6"/>
      <dgm:spPr/>
    </dgm:pt>
    <dgm:pt modelId="{2C23880A-F859-4995-BF54-408FD3D883F5}" type="pres">
      <dgm:prSet presAssocID="{6FE61361-D384-493E-BCC3-85463F8FCAEC}" presName="Child2" presStyleLbl="node1" presStyleIdx="1" presStyleCnt="6" custScaleX="106856" custScaleY="96407">
        <dgm:presLayoutVars>
          <dgm:chMax val="0"/>
          <dgm:chPref val="0"/>
          <dgm:bulletEnabled val="1"/>
        </dgm:presLayoutVars>
      </dgm:prSet>
      <dgm:spPr/>
    </dgm:pt>
    <dgm:pt modelId="{230D8650-DE94-4CCD-9646-91F7A44D3B7D}" type="pres">
      <dgm:prSet presAssocID="{0D551983-6116-421D-B52F-A4258BBB6CAE}" presName="Accent3" presStyleCnt="0"/>
      <dgm:spPr/>
    </dgm:pt>
    <dgm:pt modelId="{04FFB765-5AED-4D56-B9C9-B40B1EAA3CBD}" type="pres">
      <dgm:prSet presAssocID="{0D551983-6116-421D-B52F-A4258BBB6CAE}" presName="Accent" presStyleLbl="bgShp" presStyleIdx="2" presStyleCnt="6"/>
      <dgm:spPr/>
    </dgm:pt>
    <dgm:pt modelId="{E06CCB00-7AAA-45C0-818B-2DB246DA2893}" type="pres">
      <dgm:prSet presAssocID="{0D551983-6116-421D-B52F-A4258BBB6CAE}" presName="Child3" presStyleLbl="node1" presStyleIdx="2" presStyleCnt="6" custScaleX="106856" custScaleY="96407">
        <dgm:presLayoutVars>
          <dgm:chMax val="0"/>
          <dgm:chPref val="0"/>
          <dgm:bulletEnabled val="1"/>
        </dgm:presLayoutVars>
      </dgm:prSet>
      <dgm:spPr/>
    </dgm:pt>
    <dgm:pt modelId="{2D7F5ADE-527C-46E3-8ECE-A9F03AA57E5C}" type="pres">
      <dgm:prSet presAssocID="{B6BB0A1F-3231-45B5-870A-5BAE432B175F}" presName="Accent4" presStyleCnt="0"/>
      <dgm:spPr/>
    </dgm:pt>
    <dgm:pt modelId="{1D3E348E-0F00-4C2C-B39C-D2C680EE6300}" type="pres">
      <dgm:prSet presAssocID="{B6BB0A1F-3231-45B5-870A-5BAE432B175F}" presName="Accent" presStyleLbl="bgShp" presStyleIdx="3" presStyleCnt="6"/>
      <dgm:spPr/>
    </dgm:pt>
    <dgm:pt modelId="{0658CC1B-1D4D-4A2D-A4CF-99F6AF71A568}" type="pres">
      <dgm:prSet presAssocID="{B6BB0A1F-3231-45B5-870A-5BAE432B175F}" presName="Child4" presStyleLbl="node1" presStyleIdx="3" presStyleCnt="6" custScaleX="106856" custScaleY="96407">
        <dgm:presLayoutVars>
          <dgm:chMax val="0"/>
          <dgm:chPref val="0"/>
          <dgm:bulletEnabled val="1"/>
        </dgm:presLayoutVars>
      </dgm:prSet>
      <dgm:spPr/>
    </dgm:pt>
    <dgm:pt modelId="{B8BF23A9-6B0B-459A-8BA0-554F9BEEFDD9}" type="pres">
      <dgm:prSet presAssocID="{2BE35E67-0880-4E42-BD07-976A39185F2E}" presName="Accent5" presStyleCnt="0"/>
      <dgm:spPr/>
    </dgm:pt>
    <dgm:pt modelId="{65B692E1-FC7E-45EB-9AA3-1B569D26CF4D}" type="pres">
      <dgm:prSet presAssocID="{2BE35E67-0880-4E42-BD07-976A39185F2E}" presName="Accent" presStyleLbl="bgShp" presStyleIdx="4" presStyleCnt="6"/>
      <dgm:spPr/>
    </dgm:pt>
    <dgm:pt modelId="{1D58E42A-0B9B-4ED5-8D15-16E83F7F0B1B}" type="pres">
      <dgm:prSet presAssocID="{2BE35E67-0880-4E42-BD07-976A39185F2E}" presName="Child5" presStyleLbl="node1" presStyleIdx="4" presStyleCnt="6" custScaleX="114301" custScaleY="96269">
        <dgm:presLayoutVars>
          <dgm:chMax val="0"/>
          <dgm:chPref val="0"/>
          <dgm:bulletEnabled val="1"/>
        </dgm:presLayoutVars>
      </dgm:prSet>
      <dgm:spPr/>
    </dgm:pt>
    <dgm:pt modelId="{4C1729DE-527A-4F8A-AF87-3B9A7AB1CAA6}" type="pres">
      <dgm:prSet presAssocID="{2B1A3605-A542-4F0C-8A32-396FAC4CE2F8}" presName="Accent6" presStyleCnt="0"/>
      <dgm:spPr/>
    </dgm:pt>
    <dgm:pt modelId="{DFA77779-758E-485C-AE80-27305BCF25E7}" type="pres">
      <dgm:prSet presAssocID="{2B1A3605-A542-4F0C-8A32-396FAC4CE2F8}" presName="Accent" presStyleLbl="bgShp" presStyleIdx="5" presStyleCnt="6"/>
      <dgm:spPr/>
    </dgm:pt>
    <dgm:pt modelId="{06211965-49B7-48D8-980F-8482F6A6C200}" type="pres">
      <dgm:prSet presAssocID="{2B1A3605-A542-4F0C-8A32-396FAC4CE2F8}" presName="Child6" presStyleLbl="node1" presStyleIdx="5" presStyleCnt="6" custScaleX="106856" custScaleY="96407">
        <dgm:presLayoutVars>
          <dgm:chMax val="0"/>
          <dgm:chPref val="0"/>
          <dgm:bulletEnabled val="1"/>
        </dgm:presLayoutVars>
      </dgm:prSet>
      <dgm:spPr/>
    </dgm:pt>
  </dgm:ptLst>
  <dgm:cxnLst>
    <dgm:cxn modelId="{6C2AC10E-8FE2-41FA-87B6-A7732B34CE0C}" type="presOf" srcId="{2BE35E67-0880-4E42-BD07-976A39185F2E}" destId="{1D58E42A-0B9B-4ED5-8D15-16E83F7F0B1B}" srcOrd="0" destOrd="0" presId="urn:microsoft.com/office/officeart/2011/layout/HexagonRadial"/>
    <dgm:cxn modelId="{E164EC36-5757-49A7-A0D3-1F4A2D11D63B}" srcId="{F8EE9D69-54C5-4E9C-8DCC-1933368CB829}" destId="{531B1181-5F23-428B-B01F-4A5ED8836ABF}" srcOrd="7" destOrd="0" parTransId="{B14AAB94-AC52-47B0-B832-8914A0BC26CE}" sibTransId="{A382F645-8D7D-47DF-B060-AE033DDDBF9F}"/>
    <dgm:cxn modelId="{756BBE3D-3ED4-4452-8283-DB026925A87A}" type="presOf" srcId="{6FE61361-D384-493E-BCC3-85463F8FCAEC}" destId="{2C23880A-F859-4995-BF54-408FD3D883F5}" srcOrd="0" destOrd="0" presId="urn:microsoft.com/office/officeart/2011/layout/HexagonRadial"/>
    <dgm:cxn modelId="{46C1D260-3778-4082-8693-B3BB9C4AF79B}" type="presOf" srcId="{2B1A3605-A542-4F0C-8A32-396FAC4CE2F8}" destId="{06211965-49B7-48D8-980F-8482F6A6C200}" srcOrd="0" destOrd="0" presId="urn:microsoft.com/office/officeart/2011/layout/HexagonRadial"/>
    <dgm:cxn modelId="{BA8E1762-8500-4BBE-8AC1-23CED3A7F9DC}" srcId="{F8EE9D69-54C5-4E9C-8DCC-1933368CB829}" destId="{B6BB0A1F-3231-45B5-870A-5BAE432B175F}" srcOrd="3" destOrd="0" parTransId="{DC0D8D4E-EAF0-4460-AF4D-AC6E3F1DF83F}" sibTransId="{9DF896CF-FE95-4A8C-B612-0144F665E7D8}"/>
    <dgm:cxn modelId="{8A3AB463-62C7-42B6-B831-59E5C198F289}" srcId="{F8EE9D69-54C5-4E9C-8DCC-1933368CB829}" destId="{2B1A3605-A542-4F0C-8A32-396FAC4CE2F8}" srcOrd="5" destOrd="0" parTransId="{2D05EBE5-17BA-423C-94C9-5636BC102268}" sibTransId="{FA3117B0-4EFB-40CF-962F-04FADEF2DF43}"/>
    <dgm:cxn modelId="{DAB7D94C-A0F9-45E9-BEB0-95E1B27D2633}" type="presOf" srcId="{2F892DCC-6AEF-4496-B65C-513603C9266D}" destId="{210AAB55-5B7B-4E2D-8F29-60D0A2459F99}" srcOrd="0" destOrd="0" presId="urn:microsoft.com/office/officeart/2011/layout/HexagonRadial"/>
    <dgm:cxn modelId="{85682170-2229-48D7-9C77-08AA13FFC5CE}" srcId="{B10F9CF6-B966-48D0-9D76-23D8B9363B49}" destId="{935C93A2-F8B4-4E15-B62D-B6D9DE32F458}" srcOrd="1" destOrd="0" parTransId="{3CF6E311-0EF8-458D-9277-68A3E3667625}" sibTransId="{A949A490-FE15-40F0-A139-F401E906AF5D}"/>
    <dgm:cxn modelId="{494A2A50-8E14-4D6B-87B5-B07D345F7008}" srcId="{F8EE9D69-54C5-4E9C-8DCC-1933368CB829}" destId="{BBB8704F-2B13-47E7-9AC5-A4783BBC6A10}" srcOrd="6" destOrd="0" parTransId="{F08FDA48-2BA5-4788-9493-82E3E1452782}" sibTransId="{DDBF032D-6EEE-488E-B1C8-FFC2AFB41578}"/>
    <dgm:cxn modelId="{D576B851-E6A1-49E9-8332-6E95866F6CF0}" srcId="{F8EE9D69-54C5-4E9C-8DCC-1933368CB829}" destId="{2F892DCC-6AEF-4496-B65C-513603C9266D}" srcOrd="0" destOrd="0" parTransId="{50B83995-13EC-483E-928B-54AD599ED0BC}" sibTransId="{D465947B-DF68-4414-BEA0-92D9C56C987A}"/>
    <dgm:cxn modelId="{D7CB9372-D46B-4544-A358-3514626B407F}" srcId="{F8EE9D69-54C5-4E9C-8DCC-1933368CB829}" destId="{2BE35E67-0880-4E42-BD07-976A39185F2E}" srcOrd="4" destOrd="0" parTransId="{694D3A3E-3208-48E8-8C28-7D21F9B3192A}" sibTransId="{E6261781-6448-4BCF-94B0-30DD03520A6A}"/>
    <dgm:cxn modelId="{30D9B752-10E9-454E-8836-E993B4FAF94F}" srcId="{B10F9CF6-B966-48D0-9D76-23D8B9363B49}" destId="{F8EE9D69-54C5-4E9C-8DCC-1933368CB829}" srcOrd="0" destOrd="0" parTransId="{8FA13156-018C-4083-95A0-314B24FCBAD2}" sibTransId="{D16AFC04-E6BA-47E1-8E4F-8D15C4A549A4}"/>
    <dgm:cxn modelId="{46414973-9D53-4074-9DE6-934C23A4FA20}" type="presOf" srcId="{F8EE9D69-54C5-4E9C-8DCC-1933368CB829}" destId="{5CDAF1D4-F118-4740-86EF-EDC31CA052FD}" srcOrd="0" destOrd="0" presId="urn:microsoft.com/office/officeart/2011/layout/HexagonRadial"/>
    <dgm:cxn modelId="{B8414A75-C339-495A-842C-D162A6C9D9B8}" srcId="{935C93A2-F8B4-4E15-B62D-B6D9DE32F458}" destId="{4128CCD7-E2A4-4E3B-9266-4C720AA82859}" srcOrd="0" destOrd="0" parTransId="{D15F0F76-03BB-4B03-9E17-0C61F0BA0B80}" sibTransId="{928F8A7D-1276-44B4-9DA1-923DE66C44D7}"/>
    <dgm:cxn modelId="{21D49076-49EB-4C95-AA76-40B934578390}" srcId="{F8EE9D69-54C5-4E9C-8DCC-1933368CB829}" destId="{0D551983-6116-421D-B52F-A4258BBB6CAE}" srcOrd="2" destOrd="0" parTransId="{E2E45F46-6576-4CAD-A888-C5BE3F2C2FBF}" sibTransId="{884D395D-7D04-4356-8030-0C9F94DC4A72}"/>
    <dgm:cxn modelId="{FC8A3685-4850-4AF3-A4AD-C33EBE565DBF}" type="presOf" srcId="{0D551983-6116-421D-B52F-A4258BBB6CAE}" destId="{E06CCB00-7AAA-45C0-818B-2DB246DA2893}" srcOrd="0" destOrd="0" presId="urn:microsoft.com/office/officeart/2011/layout/HexagonRadial"/>
    <dgm:cxn modelId="{4C136A85-8726-4812-B683-6BC79A16FE2D}" srcId="{F8EE9D69-54C5-4E9C-8DCC-1933368CB829}" destId="{6FE61361-D384-493E-BCC3-85463F8FCAEC}" srcOrd="1" destOrd="0" parTransId="{A0411E3E-F9CB-45D7-BAB9-E4714EFF9855}" sibTransId="{EE352790-2E6E-4629-9982-02DF45DF9D33}"/>
    <dgm:cxn modelId="{F8936998-80B5-4928-9FE1-61959C1823B4}" type="presOf" srcId="{B6BB0A1F-3231-45B5-870A-5BAE432B175F}" destId="{0658CC1B-1D4D-4A2D-A4CF-99F6AF71A568}" srcOrd="0" destOrd="0" presId="urn:microsoft.com/office/officeart/2011/layout/HexagonRadial"/>
    <dgm:cxn modelId="{25F160C3-9D64-49CC-8F16-ADD129504FD8}" type="presOf" srcId="{B10F9CF6-B966-48D0-9D76-23D8B9363B49}" destId="{FC4240A5-9AB5-4C01-A9B3-C59EFA76AFF7}" srcOrd="0" destOrd="0" presId="urn:microsoft.com/office/officeart/2011/layout/HexagonRadial"/>
    <dgm:cxn modelId="{833FC169-4DCF-4AEA-B4DE-E6028CB9717D}" type="presParOf" srcId="{FC4240A5-9AB5-4C01-A9B3-C59EFA76AFF7}" destId="{5CDAF1D4-F118-4740-86EF-EDC31CA052FD}" srcOrd="0" destOrd="0" presId="urn:microsoft.com/office/officeart/2011/layout/HexagonRadial"/>
    <dgm:cxn modelId="{82368DB5-3694-4E0B-9E46-4018B3EEDA85}" type="presParOf" srcId="{FC4240A5-9AB5-4C01-A9B3-C59EFA76AFF7}" destId="{9C5E8BAD-FA64-45C7-BB0F-786F525F3102}" srcOrd="1" destOrd="0" presId="urn:microsoft.com/office/officeart/2011/layout/HexagonRadial"/>
    <dgm:cxn modelId="{1A06D737-F28A-4D0A-B4D5-30D4B4A3EC9C}" type="presParOf" srcId="{9C5E8BAD-FA64-45C7-BB0F-786F525F3102}" destId="{14287570-B8E8-44BF-97B6-0B2BBB2D6510}" srcOrd="0" destOrd="0" presId="urn:microsoft.com/office/officeart/2011/layout/HexagonRadial"/>
    <dgm:cxn modelId="{2CC4E3A9-D2D1-4B18-8800-3E9EF86C5A13}" type="presParOf" srcId="{FC4240A5-9AB5-4C01-A9B3-C59EFA76AFF7}" destId="{210AAB55-5B7B-4E2D-8F29-60D0A2459F99}" srcOrd="2" destOrd="0" presId="urn:microsoft.com/office/officeart/2011/layout/HexagonRadial"/>
    <dgm:cxn modelId="{CD2B96EB-61BA-4E96-A929-00F874BEBD83}" type="presParOf" srcId="{FC4240A5-9AB5-4C01-A9B3-C59EFA76AFF7}" destId="{CC1C0241-394B-4304-B973-3D9B23F45EF5}" srcOrd="3" destOrd="0" presId="urn:microsoft.com/office/officeart/2011/layout/HexagonRadial"/>
    <dgm:cxn modelId="{3C5D9EC7-8B87-4024-A3C1-D4C778794ADB}" type="presParOf" srcId="{CC1C0241-394B-4304-B973-3D9B23F45EF5}" destId="{FAE16EA2-77C2-4DD7-B2E2-44C1FDD9AA68}" srcOrd="0" destOrd="0" presId="urn:microsoft.com/office/officeart/2011/layout/HexagonRadial"/>
    <dgm:cxn modelId="{1EDAF4F5-4F6C-466E-AEC3-3A0F0A60C28A}" type="presParOf" srcId="{FC4240A5-9AB5-4C01-A9B3-C59EFA76AFF7}" destId="{2C23880A-F859-4995-BF54-408FD3D883F5}" srcOrd="4" destOrd="0" presId="urn:microsoft.com/office/officeart/2011/layout/HexagonRadial"/>
    <dgm:cxn modelId="{857275A5-A37D-4EDE-9F77-872E0F03C9E7}" type="presParOf" srcId="{FC4240A5-9AB5-4C01-A9B3-C59EFA76AFF7}" destId="{230D8650-DE94-4CCD-9646-91F7A44D3B7D}" srcOrd="5" destOrd="0" presId="urn:microsoft.com/office/officeart/2011/layout/HexagonRadial"/>
    <dgm:cxn modelId="{7BD4299A-5BA4-436D-9A71-263A8FE35A46}" type="presParOf" srcId="{230D8650-DE94-4CCD-9646-91F7A44D3B7D}" destId="{04FFB765-5AED-4D56-B9C9-B40B1EAA3CBD}" srcOrd="0" destOrd="0" presId="urn:microsoft.com/office/officeart/2011/layout/HexagonRadial"/>
    <dgm:cxn modelId="{BD1BCA0C-3175-4872-9941-1E78DCC68971}" type="presParOf" srcId="{FC4240A5-9AB5-4C01-A9B3-C59EFA76AFF7}" destId="{E06CCB00-7AAA-45C0-818B-2DB246DA2893}" srcOrd="6" destOrd="0" presId="urn:microsoft.com/office/officeart/2011/layout/HexagonRadial"/>
    <dgm:cxn modelId="{4592D913-7DFB-4BCB-A5E8-A7340C6A1E5E}" type="presParOf" srcId="{FC4240A5-9AB5-4C01-A9B3-C59EFA76AFF7}" destId="{2D7F5ADE-527C-46E3-8ECE-A9F03AA57E5C}" srcOrd="7" destOrd="0" presId="urn:microsoft.com/office/officeart/2011/layout/HexagonRadial"/>
    <dgm:cxn modelId="{92CBE203-B2ED-4F56-BFF5-1C3B657D19CA}" type="presParOf" srcId="{2D7F5ADE-527C-46E3-8ECE-A9F03AA57E5C}" destId="{1D3E348E-0F00-4C2C-B39C-D2C680EE6300}" srcOrd="0" destOrd="0" presId="urn:microsoft.com/office/officeart/2011/layout/HexagonRadial"/>
    <dgm:cxn modelId="{1DEE51E5-C4D6-46CC-8D01-D5E1A6454C84}" type="presParOf" srcId="{FC4240A5-9AB5-4C01-A9B3-C59EFA76AFF7}" destId="{0658CC1B-1D4D-4A2D-A4CF-99F6AF71A568}" srcOrd="8" destOrd="0" presId="urn:microsoft.com/office/officeart/2011/layout/HexagonRadial"/>
    <dgm:cxn modelId="{05E47150-9CA2-486E-89BB-458565849692}" type="presParOf" srcId="{FC4240A5-9AB5-4C01-A9B3-C59EFA76AFF7}" destId="{B8BF23A9-6B0B-459A-8BA0-554F9BEEFDD9}" srcOrd="9" destOrd="0" presId="urn:microsoft.com/office/officeart/2011/layout/HexagonRadial"/>
    <dgm:cxn modelId="{FC11B867-FD4B-49C9-AD8E-8DD084E52691}" type="presParOf" srcId="{B8BF23A9-6B0B-459A-8BA0-554F9BEEFDD9}" destId="{65B692E1-FC7E-45EB-9AA3-1B569D26CF4D}" srcOrd="0" destOrd="0" presId="urn:microsoft.com/office/officeart/2011/layout/HexagonRadial"/>
    <dgm:cxn modelId="{9AE100D6-DE59-4D71-9B91-25E746208B20}" type="presParOf" srcId="{FC4240A5-9AB5-4C01-A9B3-C59EFA76AFF7}" destId="{1D58E42A-0B9B-4ED5-8D15-16E83F7F0B1B}" srcOrd="10" destOrd="0" presId="urn:microsoft.com/office/officeart/2011/layout/HexagonRadial"/>
    <dgm:cxn modelId="{1FE7F03B-9864-4F7A-9304-DFB525E4E127}" type="presParOf" srcId="{FC4240A5-9AB5-4C01-A9B3-C59EFA76AFF7}" destId="{4C1729DE-527A-4F8A-AF87-3B9A7AB1CAA6}" srcOrd="11" destOrd="0" presId="urn:microsoft.com/office/officeart/2011/layout/HexagonRadial"/>
    <dgm:cxn modelId="{E5B520F5-79BF-4B39-86A8-354A43473871}" type="presParOf" srcId="{4C1729DE-527A-4F8A-AF87-3B9A7AB1CAA6}" destId="{DFA77779-758E-485C-AE80-27305BCF25E7}" srcOrd="0" destOrd="0" presId="urn:microsoft.com/office/officeart/2011/layout/HexagonRadial"/>
    <dgm:cxn modelId="{72914C29-DA13-4B68-9721-A2BAE234AF2E}" type="presParOf" srcId="{FC4240A5-9AB5-4C01-A9B3-C59EFA76AFF7}" destId="{06211965-49B7-48D8-980F-8482F6A6C20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AF1D4-F118-4740-86EF-EDC31CA052FD}">
      <dsp:nvSpPr>
        <dsp:cNvPr id="0" name=""/>
        <dsp:cNvSpPr/>
      </dsp:nvSpPr>
      <dsp:spPr>
        <a:xfrm>
          <a:off x="3017852" y="1335420"/>
          <a:ext cx="1709950" cy="14791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New word</a:t>
          </a:r>
          <a:endParaRPr lang="en-US" sz="32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1215" y="1580540"/>
        <a:ext cx="1143224" cy="988936"/>
      </dsp:txXfrm>
    </dsp:sp>
    <dsp:sp modelId="{FAE16EA2-77C2-4DD7-B2E2-44C1FDD9AA68}">
      <dsp:nvSpPr>
        <dsp:cNvPr id="0" name=""/>
        <dsp:cNvSpPr/>
      </dsp:nvSpPr>
      <dsp:spPr>
        <a:xfrm>
          <a:off x="4088609" y="627734"/>
          <a:ext cx="645159" cy="5558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AB55-5B7B-4E2D-8F29-60D0A2459F99}">
      <dsp:nvSpPr>
        <dsp:cNvPr id="0" name=""/>
        <dsp:cNvSpPr/>
      </dsp:nvSpPr>
      <dsp:spPr>
        <a:xfrm>
          <a:off x="3078422" y="31670"/>
          <a:ext cx="1595175" cy="112915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quick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887" y="201885"/>
        <a:ext cx="1114245" cy="788726"/>
      </dsp:txXfrm>
    </dsp:sp>
    <dsp:sp modelId="{04FFB765-5AED-4D56-B9C9-B40B1EAA3CBD}">
      <dsp:nvSpPr>
        <dsp:cNvPr id="0" name=""/>
        <dsp:cNvSpPr/>
      </dsp:nvSpPr>
      <dsp:spPr>
        <a:xfrm>
          <a:off x="4841560" y="1666952"/>
          <a:ext cx="645159" cy="5558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880A-F859-4995-BF54-408FD3D883F5}">
      <dsp:nvSpPr>
        <dsp:cNvPr id="0" name=""/>
        <dsp:cNvSpPr/>
      </dsp:nvSpPr>
      <dsp:spPr>
        <a:xfrm>
          <a:off x="4412474" y="757521"/>
          <a:ext cx="1497364" cy="116872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lazy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8556" y="941788"/>
        <a:ext cx="1025200" cy="800191"/>
      </dsp:txXfrm>
    </dsp:sp>
    <dsp:sp modelId="{1D3E348E-0F00-4C2C-B39C-D2C680EE6300}">
      <dsp:nvSpPr>
        <dsp:cNvPr id="0" name=""/>
        <dsp:cNvSpPr/>
      </dsp:nvSpPr>
      <dsp:spPr>
        <a:xfrm>
          <a:off x="4318512" y="2840034"/>
          <a:ext cx="645159" cy="5558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CCB00-7AAA-45C0-818B-2DB246DA2893}">
      <dsp:nvSpPr>
        <dsp:cNvPr id="0" name=""/>
        <dsp:cNvSpPr/>
      </dsp:nvSpPr>
      <dsp:spPr>
        <a:xfrm>
          <a:off x="4412474" y="2223353"/>
          <a:ext cx="1497364" cy="11687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early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8556" y="2407620"/>
        <a:ext cx="1025200" cy="800191"/>
      </dsp:txXfrm>
    </dsp:sp>
    <dsp:sp modelId="{65B692E1-FC7E-45EB-9AA3-1B569D26CF4D}">
      <dsp:nvSpPr>
        <dsp:cNvPr id="0" name=""/>
        <dsp:cNvSpPr/>
      </dsp:nvSpPr>
      <dsp:spPr>
        <a:xfrm>
          <a:off x="3021034" y="2961805"/>
          <a:ext cx="645159" cy="5558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8CC1B-1D4D-4A2D-A4CF-99F6AF71A568}">
      <dsp:nvSpPr>
        <dsp:cNvPr id="0" name=""/>
        <dsp:cNvSpPr/>
      </dsp:nvSpPr>
      <dsp:spPr>
        <a:xfrm>
          <a:off x="3127327" y="2969822"/>
          <a:ext cx="1497364" cy="116872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slow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3409" y="3154089"/>
        <a:ext cx="1025200" cy="800191"/>
      </dsp:txXfrm>
    </dsp:sp>
    <dsp:sp modelId="{DFA77779-758E-485C-AE80-27305BCF25E7}">
      <dsp:nvSpPr>
        <dsp:cNvPr id="0" name=""/>
        <dsp:cNvSpPr/>
      </dsp:nvSpPr>
      <dsp:spPr>
        <a:xfrm>
          <a:off x="2255753" y="1923003"/>
          <a:ext cx="645159" cy="55589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8E42A-0B9B-4ED5-8D15-16E83F7F0B1B}">
      <dsp:nvSpPr>
        <dsp:cNvPr id="0" name=""/>
        <dsp:cNvSpPr/>
      </dsp:nvSpPr>
      <dsp:spPr>
        <a:xfrm>
          <a:off x="1784050" y="2225023"/>
          <a:ext cx="1601691" cy="116705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active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8667" y="2403260"/>
        <a:ext cx="1112457" cy="810578"/>
      </dsp:txXfrm>
    </dsp:sp>
    <dsp:sp modelId="{06211965-49B7-48D8-980F-8482F6A6C200}">
      <dsp:nvSpPr>
        <dsp:cNvPr id="0" name=""/>
        <dsp:cNvSpPr/>
      </dsp:nvSpPr>
      <dsp:spPr>
        <a:xfrm>
          <a:off x="1836213" y="755853"/>
          <a:ext cx="1497364" cy="116872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irty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2295" y="940120"/>
        <a:ext cx="1025200" cy="80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0101-B6BB-4831-9DF4-93F816AA49C1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79EB-97C4-42AA-9002-69F89B44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15392-9491-42F0-BBED-935DF5B97E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0647-329C-49E7-939C-F83225BE8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78F95-86A6-49F2-B03A-4F68D9E9A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E25F-2DC0-4001-8AF6-69613EE9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9802-E934-4340-B367-6DE578AD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0394-807A-4BAE-B2BA-2643EE58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63E8-F345-4A2F-B027-56AECB9F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BE1E9-B00A-4F2A-9C0C-0A70BC7C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4A3B-560D-4240-BEB0-94975773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6D6F-6A54-4187-AB1A-3F0B72DE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CE458-139A-462F-AEC7-8DEB22D3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A7DCD8-1BDC-420C-9C19-35C67E7B0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0DEED-2F25-4A86-ADF9-FEF4164CB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0C8D-AF7E-45E3-91BE-31114050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4DFC-F03D-48AD-8F10-CC285A7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6A22E-31B9-45C1-A476-6B550006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2649-934B-4C65-BB3E-D1C4828D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8D5E-2B61-4F53-9C8C-BE423769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45C7-B973-410E-821A-4AE7474C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622E-EF41-41E5-98D2-6FA14FFA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4A46-E241-4A40-AF78-0691BB1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0742-70B5-4C64-86C4-D5647C21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C2BCD-B0D7-4E73-9FC0-366DF376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0859-379C-4D70-8D3B-391A3DE6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0859-F7CD-4FA9-8A0E-F45EF391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00FA-0C04-457B-815E-F4F37500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3417-1D5E-4A3F-849E-3658428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3F496-5A5A-4D39-B441-131355DB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5F8B4-8325-404F-9FD2-A695AF2B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1D514-2650-42A3-B614-08A850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0A83F-06FC-4F32-AC1B-79F38411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53C91-29A4-48B3-8DD7-153E3735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9CD6-EA05-456E-ABAD-6FDEAB9A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61E00-9029-41BE-A4DC-EE292DE1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A5FC5-87E2-4BE8-B805-71361741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ED442-6D08-499C-9410-A96557010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5D4D8-DBCE-4230-B943-F66BC6689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0D57A-D135-429E-9676-FF6AB64A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D8672-5F40-4136-856F-589CCA20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38BFA-A0A9-413B-A5FE-E85D46C0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6C1B-2F89-4E09-B6FF-CC8604DF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D21DB-3F12-4C5D-8045-49515E2B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2788B-B84E-4F1A-8C61-CA1C70A7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BAF8-C1BE-4E9E-80A7-278FBD3C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9FC54172-FD2E-43D7-B9BD-1A0954A2EF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E80A76A-293C-43B0-AD69-7C8BA815D051}"/>
              </a:ext>
            </a:extLst>
          </p:cNvPr>
          <p:cNvSpPr/>
          <p:nvPr userDrawn="1"/>
        </p:nvSpPr>
        <p:spPr>
          <a:xfrm>
            <a:off x="222068" y="235132"/>
            <a:ext cx="11747863" cy="6322423"/>
          </a:xfrm>
          <a:prstGeom prst="frame">
            <a:avLst>
              <a:gd name="adj1" fmla="val 16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2AD1-65E6-42FA-8F76-328DCFA91EEA}"/>
              </a:ext>
            </a:extLst>
          </p:cNvPr>
          <p:cNvSpPr txBox="1"/>
          <p:nvPr userDrawn="1"/>
        </p:nvSpPr>
        <p:spPr>
          <a:xfrm>
            <a:off x="10324012" y="6392035"/>
            <a:ext cx="1867987" cy="46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China Khatoon</a:t>
            </a:r>
          </a:p>
        </p:txBody>
      </p:sp>
    </p:spTree>
    <p:extLst>
      <p:ext uri="{BB962C8B-B14F-4D97-AF65-F5344CB8AC3E}">
        <p14:creationId xmlns:p14="http://schemas.microsoft.com/office/powerpoint/2010/main" val="29508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B0F2-02C9-4A67-BEEC-ABFCA62F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36DB-2EB5-4E91-9F42-0ED6A73E8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F7416-96CC-47DE-818E-F502EC93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382F-D988-420D-A03E-E0D58021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33878-2338-4EE5-89DE-1A0367C1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CCEB-920E-4999-850F-63B98E15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198-B87E-404A-9C91-0BB41EE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D058A-AB77-4EB9-BFC0-C89D15279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917E9-F07D-48BD-B66D-473D00D7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524BE-C6A9-4474-AE94-3008A4C2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825C2-353D-444C-96DB-B704FC1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81FFA-5DC0-40D5-A022-AD0AF8D7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55931-FEBB-4935-AA2E-634D5EF1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90EEA-C67C-4121-B43C-B4B666C5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9F3EA-B1BB-417E-940F-B4F19FF5D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EE19-4BBF-439F-BA41-9E5A52250657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D7DC7-4E19-45F4-B75C-082F6D10D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15D6-D104-4804-9872-56A2558F1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EC2F-4772-4771-A81F-563B260D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VlcKp3bWH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গোলাপ নিলাম, জবা নিলাম, নিলাম রজনিগন্ধা, মনের সুখে মালা গাথিলাম সকাল থেকে  সন্ধ্য - YouTube">
            <a:extLst>
              <a:ext uri="{FF2B5EF4-FFF2-40B4-BE49-F238E27FC236}">
                <a16:creationId xmlns:a16="http://schemas.microsoft.com/office/drawing/2014/main" id="{93F35E07-8139-44C8-82B9-A53AAF89F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গোলাপ নিলাম, জবা নিলাম, নিলাম রজনিগন্ধা, মনের সুখে মালা গাথিলাম সকাল থেকে  সন্ধ্য - YouTube">
            <a:extLst>
              <a:ext uri="{FF2B5EF4-FFF2-40B4-BE49-F238E27FC236}">
                <a16:creationId xmlns:a16="http://schemas.microsoft.com/office/drawing/2014/main" id="{718D6709-4B4B-44DF-A1C5-17B98B9D1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73"/>
          <a:stretch/>
        </p:blipFill>
        <p:spPr bwMode="auto">
          <a:xfrm>
            <a:off x="323558" y="337626"/>
            <a:ext cx="11507371" cy="61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4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DBA2C75-CC68-4924-BD2B-C94343EF8888}"/>
              </a:ext>
            </a:extLst>
          </p:cNvPr>
          <p:cNvSpPr txBox="1"/>
          <p:nvPr/>
        </p:nvSpPr>
        <p:spPr>
          <a:xfrm>
            <a:off x="4859120" y="222004"/>
            <a:ext cx="5130007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29809-F70B-45EE-A234-C55756813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26" y="1052946"/>
            <a:ext cx="2807802" cy="156556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D7473FB-3822-463E-A21D-A2F13A78EF4D}"/>
              </a:ext>
            </a:extLst>
          </p:cNvPr>
          <p:cNvSpPr/>
          <p:nvPr/>
        </p:nvSpPr>
        <p:spPr>
          <a:xfrm>
            <a:off x="4211782" y="1586346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03E5291-DFD8-42A8-9D4B-42881F4D90CD}"/>
              </a:ext>
            </a:extLst>
          </p:cNvPr>
          <p:cNvSpPr txBox="1"/>
          <p:nvPr/>
        </p:nvSpPr>
        <p:spPr>
          <a:xfrm>
            <a:off x="6192983" y="1555255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quick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E1663-E2CD-4884-BC8D-13560984A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2" r="-456" b="-328"/>
          <a:stretch/>
        </p:blipFill>
        <p:spPr>
          <a:xfrm>
            <a:off x="868326" y="2667000"/>
            <a:ext cx="2807802" cy="157249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DDC455-ED88-499E-87A9-EEE5DAD96D2F}"/>
              </a:ext>
            </a:extLst>
          </p:cNvPr>
          <p:cNvSpPr/>
          <p:nvPr/>
        </p:nvSpPr>
        <p:spPr>
          <a:xfrm>
            <a:off x="4211782" y="3283526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2C5285D-8ACA-4750-8A04-CA34AEC6346C}"/>
              </a:ext>
            </a:extLst>
          </p:cNvPr>
          <p:cNvSpPr txBox="1"/>
          <p:nvPr/>
        </p:nvSpPr>
        <p:spPr>
          <a:xfrm>
            <a:off x="6192983" y="2951347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34A86-B87F-4172-A40C-BE5E8BE21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26" y="4384963"/>
            <a:ext cx="2807802" cy="173181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4327BB-77B7-424C-8AAA-AC634015C5B0}"/>
              </a:ext>
            </a:extLst>
          </p:cNvPr>
          <p:cNvSpPr/>
          <p:nvPr/>
        </p:nvSpPr>
        <p:spPr>
          <a:xfrm>
            <a:off x="4336473" y="4980706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2AA2F4C-8B34-40D8-9605-1E44142AF263}"/>
              </a:ext>
            </a:extLst>
          </p:cNvPr>
          <p:cNvSpPr txBox="1"/>
          <p:nvPr/>
        </p:nvSpPr>
        <p:spPr>
          <a:xfrm>
            <a:off x="6192983" y="4814616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6A5F9AF-E068-4565-89C1-936E6D2D093C}"/>
              </a:ext>
            </a:extLst>
          </p:cNvPr>
          <p:cNvSpPr txBox="1"/>
          <p:nvPr/>
        </p:nvSpPr>
        <p:spPr>
          <a:xfrm>
            <a:off x="4859120" y="222004"/>
            <a:ext cx="5130007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C508EB-70DB-41E6-8A37-3CB7B87E1E96}"/>
              </a:ext>
            </a:extLst>
          </p:cNvPr>
          <p:cNvSpPr/>
          <p:nvPr/>
        </p:nvSpPr>
        <p:spPr>
          <a:xfrm>
            <a:off x="3618703" y="1510145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4B52FAF-6BA3-45E7-9200-1CFDE0BCE2F9}"/>
              </a:ext>
            </a:extLst>
          </p:cNvPr>
          <p:cNvSpPr txBox="1"/>
          <p:nvPr/>
        </p:nvSpPr>
        <p:spPr>
          <a:xfrm>
            <a:off x="6096000" y="1305872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2B1CC5-7048-4DD3-BB26-50FA27F6A564}"/>
              </a:ext>
            </a:extLst>
          </p:cNvPr>
          <p:cNvSpPr/>
          <p:nvPr/>
        </p:nvSpPr>
        <p:spPr>
          <a:xfrm>
            <a:off x="3639919" y="3429000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AD02B41-1B0D-4A35-92A9-58EF0EAF8ADC}"/>
              </a:ext>
            </a:extLst>
          </p:cNvPr>
          <p:cNvSpPr/>
          <p:nvPr/>
        </p:nvSpPr>
        <p:spPr>
          <a:xfrm>
            <a:off x="3639919" y="5386037"/>
            <a:ext cx="1565564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8E509B1-EF2F-4AF2-BC66-F4DA9FBA741A}"/>
              </a:ext>
            </a:extLst>
          </p:cNvPr>
          <p:cNvSpPr txBox="1"/>
          <p:nvPr/>
        </p:nvSpPr>
        <p:spPr>
          <a:xfrm>
            <a:off x="6096000" y="3262910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lazy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A970092-461A-4A2A-ABED-1F36D0952B14}"/>
              </a:ext>
            </a:extLst>
          </p:cNvPr>
          <p:cNvSpPr txBox="1"/>
          <p:nvPr/>
        </p:nvSpPr>
        <p:spPr>
          <a:xfrm>
            <a:off x="6096000" y="5219948"/>
            <a:ext cx="2807802" cy="8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57EE76-A39A-498F-BA09-DA51CED09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3" y="727143"/>
            <a:ext cx="2403673" cy="1607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FABB8-D735-4F4F-970C-42ACA317B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0" y="2618267"/>
            <a:ext cx="2403673" cy="1641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35819-A77B-4EE7-9BA0-30219CD56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0" y="4488873"/>
            <a:ext cx="2403673" cy="16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6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8A24F-2136-4BB1-A89E-CBE6677701C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328" y="1371601"/>
            <a:ext cx="5777345" cy="361603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280D3-39A5-44DE-8E6E-AA8C934E69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38" y="1257300"/>
            <a:ext cx="4516580" cy="3844636"/>
          </a:xfrm>
          <a:prstGeom prst="rect">
            <a:avLst/>
          </a:prstGeom>
          <a:ln>
            <a:noFill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09C8EDB-E170-4E32-96FE-4888E0EF033E}"/>
              </a:ext>
            </a:extLst>
          </p:cNvPr>
          <p:cNvSpPr txBox="1"/>
          <p:nvPr/>
        </p:nvSpPr>
        <p:spPr>
          <a:xfrm>
            <a:off x="1983931" y="166585"/>
            <a:ext cx="8961160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1EB02BC-B807-47D0-8AFE-E24BB8C39488}"/>
              </a:ext>
            </a:extLst>
          </p:cNvPr>
          <p:cNvSpPr txBox="1"/>
          <p:nvPr/>
        </p:nvSpPr>
        <p:spPr>
          <a:xfrm>
            <a:off x="1393748" y="5361709"/>
            <a:ext cx="9551343" cy="1104735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open your EFT book at page 46 and follow the sentences by your finger.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6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245BB-A7FA-4CE4-8696-EC47A0260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2" y="1225865"/>
            <a:ext cx="4757813" cy="498242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ED78F26-6D34-4937-848E-70A72469B936}"/>
              </a:ext>
            </a:extLst>
          </p:cNvPr>
          <p:cNvSpPr txBox="1"/>
          <p:nvPr/>
        </p:nvSpPr>
        <p:spPr>
          <a:xfrm>
            <a:off x="3764605" y="0"/>
            <a:ext cx="5018448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aloud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CD4EC-D688-45FE-BE30-8A8479BB574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43" y="1310763"/>
            <a:ext cx="5777345" cy="481263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3126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BC59EAFF-25F0-4F44-896A-40FE7C9BD9A7}"/>
              </a:ext>
            </a:extLst>
          </p:cNvPr>
          <p:cNvSpPr txBox="1"/>
          <p:nvPr/>
        </p:nvSpPr>
        <p:spPr>
          <a:xfrm>
            <a:off x="2152373" y="227838"/>
            <a:ext cx="8961160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loud reading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7CA1C-6A87-4B21-B7B3-2D7D9AFCF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673" y="1624263"/>
            <a:ext cx="8085221" cy="417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3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1615A18-6AE1-4873-AC85-2278F05AF4AB}"/>
              </a:ext>
            </a:extLst>
          </p:cNvPr>
          <p:cNvSpPr txBox="1"/>
          <p:nvPr/>
        </p:nvSpPr>
        <p:spPr>
          <a:xfrm>
            <a:off x="2561446" y="106427"/>
            <a:ext cx="7881965" cy="83203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 Silently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D5DDD-E4A3-4108-9F76-3E8E72F5EF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322380"/>
            <a:ext cx="8073190" cy="48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4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505F4-296E-473E-AA06-D5E4EA1A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78415"/>
            <a:ext cx="4299284" cy="3076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1790C-AD35-43FF-A050-51AE0AD30D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1" y="2341358"/>
            <a:ext cx="4522353" cy="3013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54F91-E55C-4024-8451-D1EBEF2DE7A2}"/>
              </a:ext>
            </a:extLst>
          </p:cNvPr>
          <p:cNvSpPr txBox="1"/>
          <p:nvPr/>
        </p:nvSpPr>
        <p:spPr>
          <a:xfrm>
            <a:off x="4229100" y="65148"/>
            <a:ext cx="4609374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DFA1D-8C9B-4E55-B402-E9AB8FC3FA61}"/>
              </a:ext>
            </a:extLst>
          </p:cNvPr>
          <p:cNvSpPr txBox="1"/>
          <p:nvPr/>
        </p:nvSpPr>
        <p:spPr>
          <a:xfrm>
            <a:off x="2144810" y="1152734"/>
            <a:ext cx="8961160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the name of the picture?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C8C64-80AE-4639-9E1C-DC49960128C4}"/>
              </a:ext>
            </a:extLst>
          </p:cNvPr>
          <p:cNvSpPr txBox="1"/>
          <p:nvPr/>
        </p:nvSpPr>
        <p:spPr>
          <a:xfrm>
            <a:off x="6877811" y="5705266"/>
            <a:ext cx="2981826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Tortoise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7785C-4C84-4D51-A318-71263A60EE94}"/>
              </a:ext>
            </a:extLst>
          </p:cNvPr>
          <p:cNvSpPr txBox="1"/>
          <p:nvPr/>
        </p:nvSpPr>
        <p:spPr>
          <a:xfrm>
            <a:off x="1598194" y="5705266"/>
            <a:ext cx="1734553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10593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DBC72-AC8F-4F88-AA37-1BAF8F52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04" y="1241880"/>
            <a:ext cx="4555895" cy="368155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7631D-AAD2-4469-8EA4-5C806DD3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511" y="1143821"/>
            <a:ext cx="4872789" cy="377961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EBA33-5291-489D-9A6F-2A4455B2DCEE}"/>
              </a:ext>
            </a:extLst>
          </p:cNvPr>
          <p:cNvSpPr txBox="1"/>
          <p:nvPr/>
        </p:nvSpPr>
        <p:spPr>
          <a:xfrm>
            <a:off x="1983931" y="166585"/>
            <a:ext cx="8961160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some picture and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7D92C-C3B4-4C88-AEA1-DF9BF0278510}"/>
              </a:ext>
            </a:extLst>
          </p:cNvPr>
          <p:cNvSpPr txBox="1"/>
          <p:nvPr/>
        </p:nvSpPr>
        <p:spPr>
          <a:xfrm>
            <a:off x="1113646" y="529089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DD7BB-BBED-47B6-AD92-8561D97F0E8F}"/>
              </a:ext>
            </a:extLst>
          </p:cNvPr>
          <p:cNvSpPr txBox="1"/>
          <p:nvPr/>
        </p:nvSpPr>
        <p:spPr>
          <a:xfrm>
            <a:off x="7630751" y="5360263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25928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5FD5E-C8D2-4BB4-A6D9-5E48EEDB4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042" y="1371600"/>
            <a:ext cx="4848725" cy="3453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98AA8-24A1-4DA1-98DE-29F4B7705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526" y="1371600"/>
            <a:ext cx="4680284" cy="3453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59668-14EA-4F97-AECC-C5031440D880}"/>
              </a:ext>
            </a:extLst>
          </p:cNvPr>
          <p:cNvSpPr txBox="1"/>
          <p:nvPr/>
        </p:nvSpPr>
        <p:spPr>
          <a:xfrm>
            <a:off x="1983931" y="166585"/>
            <a:ext cx="8961160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some picture and 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6FA28-0A3F-4849-BAAC-715DEDDFC16A}"/>
              </a:ext>
            </a:extLst>
          </p:cNvPr>
          <p:cNvSpPr txBox="1"/>
          <p:nvPr/>
        </p:nvSpPr>
        <p:spPr>
          <a:xfrm>
            <a:off x="1113646" y="529089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4F146-8599-4E5D-A751-0C47BF2037FF}"/>
              </a:ext>
            </a:extLst>
          </p:cNvPr>
          <p:cNvSpPr txBox="1"/>
          <p:nvPr/>
        </p:nvSpPr>
        <p:spPr>
          <a:xfrm>
            <a:off x="7613526" y="529089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6461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C3986-B57E-4996-B9A5-475D185F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311074"/>
            <a:ext cx="5140037" cy="3392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5851E3-6BEC-4EB3-9061-0BA162462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04" y="1311074"/>
            <a:ext cx="4931490" cy="3603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28CAD-52C1-49A5-B5BD-5D5C5BBE2DA9}"/>
              </a:ext>
            </a:extLst>
          </p:cNvPr>
          <p:cNvSpPr txBox="1"/>
          <p:nvPr/>
        </p:nvSpPr>
        <p:spPr>
          <a:xfrm>
            <a:off x="1983931" y="166585"/>
            <a:ext cx="8961160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some picture and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25355-0876-4ACA-9241-77C16B96C369}"/>
              </a:ext>
            </a:extLst>
          </p:cNvPr>
          <p:cNvSpPr txBox="1"/>
          <p:nvPr/>
        </p:nvSpPr>
        <p:spPr>
          <a:xfrm>
            <a:off x="1113646" y="529089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0C7C4-A4D2-4F2D-828C-8BBC990F69BE}"/>
              </a:ext>
            </a:extLst>
          </p:cNvPr>
          <p:cNvSpPr txBox="1"/>
          <p:nvPr/>
        </p:nvSpPr>
        <p:spPr>
          <a:xfrm>
            <a:off x="7169544" y="5193010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dirty</a:t>
            </a:r>
          </a:p>
        </p:txBody>
      </p:sp>
    </p:spTree>
    <p:extLst>
      <p:ext uri="{BB962C8B-B14F-4D97-AF65-F5344CB8AC3E}">
        <p14:creationId xmlns:p14="http://schemas.microsoft.com/office/powerpoint/2010/main" val="3050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ADAC3-514E-4137-A72A-0C85401B09D6}"/>
              </a:ext>
            </a:extLst>
          </p:cNvPr>
          <p:cNvSpPr txBox="1"/>
          <p:nvPr/>
        </p:nvSpPr>
        <p:spPr>
          <a:xfrm>
            <a:off x="1248404" y="736936"/>
            <a:ext cx="9695191" cy="300490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54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dear student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E7808-9F42-498D-8B66-91D08A8BB7DB}"/>
              </a:ext>
            </a:extLst>
          </p:cNvPr>
          <p:cNvSpPr txBox="1"/>
          <p:nvPr/>
        </p:nvSpPr>
        <p:spPr>
          <a:xfrm>
            <a:off x="3695883" y="4112175"/>
            <a:ext cx="4561852" cy="138829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5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ুকুর হঠাৎ তেড়ে আসলে করণীয় | Online Version">
            <a:extLst>
              <a:ext uri="{FF2B5EF4-FFF2-40B4-BE49-F238E27FC236}">
                <a16:creationId xmlns:a16="http://schemas.microsoft.com/office/drawing/2014/main" id="{E10933AA-5535-4CB0-9146-2E461D785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86"/>
          <a:stretch/>
        </p:blipFill>
        <p:spPr bwMode="auto">
          <a:xfrm>
            <a:off x="445168" y="1296858"/>
            <a:ext cx="4571999" cy="3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70E79C-E157-4CD6-96E0-475759D45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296857"/>
            <a:ext cx="5185611" cy="3557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21ED-F38C-4D86-968D-DCBC3E35B45F}"/>
              </a:ext>
            </a:extLst>
          </p:cNvPr>
          <p:cNvSpPr txBox="1"/>
          <p:nvPr/>
        </p:nvSpPr>
        <p:spPr>
          <a:xfrm>
            <a:off x="1983931" y="166585"/>
            <a:ext cx="8961160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some picture and 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4F7DD-0270-44A6-9D03-C1D9B5E088BB}"/>
              </a:ext>
            </a:extLst>
          </p:cNvPr>
          <p:cNvSpPr txBox="1"/>
          <p:nvPr/>
        </p:nvSpPr>
        <p:spPr>
          <a:xfrm>
            <a:off x="1113646" y="529089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116EC-56AE-4A75-8AE2-EA2905833280}"/>
              </a:ext>
            </a:extLst>
          </p:cNvPr>
          <p:cNvSpPr txBox="1"/>
          <p:nvPr/>
        </p:nvSpPr>
        <p:spPr>
          <a:xfrm>
            <a:off x="6752446" y="5277146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lazy</a:t>
            </a:r>
          </a:p>
        </p:txBody>
      </p:sp>
    </p:spTree>
    <p:extLst>
      <p:ext uri="{BB962C8B-B14F-4D97-AF65-F5344CB8AC3E}">
        <p14:creationId xmlns:p14="http://schemas.microsoft.com/office/powerpoint/2010/main" val="868275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FA5EC-DD0E-466C-A97D-C2E24B7710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747" y="1072801"/>
            <a:ext cx="2939717" cy="321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01EB5-4854-416C-A0C3-4AED14306002}"/>
              </a:ext>
            </a:extLst>
          </p:cNvPr>
          <p:cNvSpPr txBox="1"/>
          <p:nvPr/>
        </p:nvSpPr>
        <p:spPr>
          <a:xfrm>
            <a:off x="4207041" y="113093"/>
            <a:ext cx="3433012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479FE-A4FB-4F3B-82BD-F7B9524A948D}"/>
              </a:ext>
            </a:extLst>
          </p:cNvPr>
          <p:cNvSpPr txBox="1"/>
          <p:nvPr/>
        </p:nvSpPr>
        <p:spPr>
          <a:xfrm>
            <a:off x="1442967" y="5104055"/>
            <a:ext cx="8961160" cy="1200274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practice the opposite words in pairs and will try to make sentences.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40CC4-4D0C-49AF-A4FF-CA62402D56C0}"/>
              </a:ext>
            </a:extLst>
          </p:cNvPr>
          <p:cNvSpPr txBox="1"/>
          <p:nvPr/>
        </p:nvSpPr>
        <p:spPr>
          <a:xfrm>
            <a:off x="307531" y="1155102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81B0F-955C-42E4-8710-1DC1B0CAECD3}"/>
              </a:ext>
            </a:extLst>
          </p:cNvPr>
          <p:cNvSpPr txBox="1"/>
          <p:nvPr/>
        </p:nvSpPr>
        <p:spPr>
          <a:xfrm>
            <a:off x="5625489" y="1057222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C982A-4254-4225-839D-6D2E7D06C00B}"/>
              </a:ext>
            </a:extLst>
          </p:cNvPr>
          <p:cNvSpPr txBox="1"/>
          <p:nvPr/>
        </p:nvSpPr>
        <p:spPr>
          <a:xfrm>
            <a:off x="307531" y="2062984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28D8E-0049-4EA6-A690-BE599BC55B15}"/>
              </a:ext>
            </a:extLst>
          </p:cNvPr>
          <p:cNvSpPr txBox="1"/>
          <p:nvPr/>
        </p:nvSpPr>
        <p:spPr>
          <a:xfrm>
            <a:off x="5625489" y="1900742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68C25-5866-4D29-8DCF-586DCB71FC69}"/>
              </a:ext>
            </a:extLst>
          </p:cNvPr>
          <p:cNvSpPr txBox="1"/>
          <p:nvPr/>
        </p:nvSpPr>
        <p:spPr>
          <a:xfrm>
            <a:off x="5625489" y="2803688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A7BCCE-DCF1-4781-B394-D3700C98CCCD}"/>
              </a:ext>
            </a:extLst>
          </p:cNvPr>
          <p:cNvSpPr txBox="1"/>
          <p:nvPr/>
        </p:nvSpPr>
        <p:spPr>
          <a:xfrm>
            <a:off x="307531" y="3878748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F74AE9-49F8-40EB-9BE0-EA4374A6D077}"/>
              </a:ext>
            </a:extLst>
          </p:cNvPr>
          <p:cNvSpPr txBox="1"/>
          <p:nvPr/>
        </p:nvSpPr>
        <p:spPr>
          <a:xfrm>
            <a:off x="307531" y="2970866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A692B1-2F98-41F5-AE51-E8546D1D2A56}"/>
              </a:ext>
            </a:extLst>
          </p:cNvPr>
          <p:cNvSpPr txBox="1"/>
          <p:nvPr/>
        </p:nvSpPr>
        <p:spPr>
          <a:xfrm>
            <a:off x="5645541" y="3744377"/>
            <a:ext cx="2014564" cy="707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lazy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447DCCD-5A03-4D44-B618-B8414DD26DE0}"/>
              </a:ext>
            </a:extLst>
          </p:cNvPr>
          <p:cNvSpPr/>
          <p:nvPr/>
        </p:nvSpPr>
        <p:spPr>
          <a:xfrm>
            <a:off x="3191010" y="1155102"/>
            <a:ext cx="1565564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CD03B4C-0B7D-4C03-B377-7F42B548C38D}"/>
              </a:ext>
            </a:extLst>
          </p:cNvPr>
          <p:cNvSpPr/>
          <p:nvPr/>
        </p:nvSpPr>
        <p:spPr>
          <a:xfrm>
            <a:off x="3201036" y="2116353"/>
            <a:ext cx="1565564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1639847-C5AA-4CE0-8535-22FBC5E9E47C}"/>
              </a:ext>
            </a:extLst>
          </p:cNvPr>
          <p:cNvSpPr/>
          <p:nvPr/>
        </p:nvSpPr>
        <p:spPr>
          <a:xfrm>
            <a:off x="3191010" y="2974960"/>
            <a:ext cx="1565564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9753C56-8BF1-4A52-B5A1-F446A9E79980}"/>
              </a:ext>
            </a:extLst>
          </p:cNvPr>
          <p:cNvSpPr/>
          <p:nvPr/>
        </p:nvSpPr>
        <p:spPr>
          <a:xfrm>
            <a:off x="3201036" y="4014955"/>
            <a:ext cx="1565564" cy="4987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B457D-37FA-484E-93B4-BEEE7EDD7199}"/>
              </a:ext>
            </a:extLst>
          </p:cNvPr>
          <p:cNvSpPr txBox="1"/>
          <p:nvPr/>
        </p:nvSpPr>
        <p:spPr>
          <a:xfrm>
            <a:off x="4207041" y="113093"/>
            <a:ext cx="3433012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28462-CD78-4388-BCC8-EF9F3CBA98BD}"/>
              </a:ext>
            </a:extLst>
          </p:cNvPr>
          <p:cNvSpPr txBox="1"/>
          <p:nvPr/>
        </p:nvSpPr>
        <p:spPr>
          <a:xfrm>
            <a:off x="2719137" y="953198"/>
            <a:ext cx="9240254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 column A with column B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7074E0F-4EE2-412E-87E9-4713DDA2B4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7318" y="2620655"/>
          <a:ext cx="8128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203040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0364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5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1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5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2084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283809-17B2-40E3-A412-1AF2E49F466A}"/>
              </a:ext>
            </a:extLst>
          </p:cNvPr>
          <p:cNvSpPr txBox="1"/>
          <p:nvPr/>
        </p:nvSpPr>
        <p:spPr>
          <a:xfrm>
            <a:off x="232609" y="953198"/>
            <a:ext cx="2402307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61DB1B-7BC9-4847-92D4-64ABC0A923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591" y="1537919"/>
            <a:ext cx="1828800" cy="180686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79FCBE-2B85-48F5-9A38-99330A2145AE}"/>
              </a:ext>
            </a:extLst>
          </p:cNvPr>
          <p:cNvCxnSpPr>
            <a:cxnSpLocks/>
          </p:cNvCxnSpPr>
          <p:nvPr/>
        </p:nvCxnSpPr>
        <p:spPr>
          <a:xfrm flipV="1">
            <a:off x="4356577" y="3609474"/>
            <a:ext cx="2669865" cy="22953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16F0C-0489-415E-A157-2570EF62463B}"/>
              </a:ext>
            </a:extLst>
          </p:cNvPr>
          <p:cNvCxnSpPr>
            <a:cxnSpLocks/>
          </p:cNvCxnSpPr>
          <p:nvPr/>
        </p:nvCxnSpPr>
        <p:spPr>
          <a:xfrm>
            <a:off x="4700335" y="3629579"/>
            <a:ext cx="2326107" cy="8541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602319-8744-4DF2-999C-84CC6CD72EE5}"/>
              </a:ext>
            </a:extLst>
          </p:cNvPr>
          <p:cNvCxnSpPr>
            <a:cxnSpLocks/>
          </p:cNvCxnSpPr>
          <p:nvPr/>
        </p:nvCxnSpPr>
        <p:spPr>
          <a:xfrm>
            <a:off x="4616114" y="4924874"/>
            <a:ext cx="2326107" cy="10387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1E81E7-90FE-4B2F-85D0-566AC5AADEA8}"/>
              </a:ext>
            </a:extLst>
          </p:cNvPr>
          <p:cNvCxnSpPr/>
          <p:nvPr/>
        </p:nvCxnSpPr>
        <p:spPr>
          <a:xfrm>
            <a:off x="4519863" y="4483768"/>
            <a:ext cx="2767263" cy="6256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706E1-F3FE-4EB5-A44D-F738FB73EA65}"/>
              </a:ext>
            </a:extLst>
          </p:cNvPr>
          <p:cNvSpPr txBox="1"/>
          <p:nvPr/>
        </p:nvSpPr>
        <p:spPr>
          <a:xfrm>
            <a:off x="232609" y="953198"/>
            <a:ext cx="2402307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59804-3E02-4ED2-B648-C293C940A530}"/>
              </a:ext>
            </a:extLst>
          </p:cNvPr>
          <p:cNvSpPr txBox="1"/>
          <p:nvPr/>
        </p:nvSpPr>
        <p:spPr>
          <a:xfrm>
            <a:off x="2687053" y="813118"/>
            <a:ext cx="6569244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True or 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34F10-B322-4789-B892-BD0894189A7E}"/>
              </a:ext>
            </a:extLst>
          </p:cNvPr>
          <p:cNvSpPr txBox="1"/>
          <p:nvPr/>
        </p:nvSpPr>
        <p:spPr>
          <a:xfrm>
            <a:off x="1433762" y="2200985"/>
            <a:ext cx="6569244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tortoise run in slow.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31206-F9A9-4D11-A35E-1FAAEE8F255B}"/>
              </a:ext>
            </a:extLst>
          </p:cNvPr>
          <p:cNvSpPr txBox="1"/>
          <p:nvPr/>
        </p:nvSpPr>
        <p:spPr>
          <a:xfrm>
            <a:off x="1315453" y="3487574"/>
            <a:ext cx="6569244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The dog active all 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10CF3-60BB-43F2-B8D3-56A5801A22D8}"/>
              </a:ext>
            </a:extLst>
          </p:cNvPr>
          <p:cNvSpPr txBox="1"/>
          <p:nvPr/>
        </p:nvSpPr>
        <p:spPr>
          <a:xfrm>
            <a:off x="1315453" y="4684359"/>
            <a:ext cx="6569244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The hare run in quick.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32F30-CB2F-4F55-8540-EBF6AD38F59D}"/>
              </a:ext>
            </a:extLst>
          </p:cNvPr>
          <p:cNvSpPr txBox="1"/>
          <p:nvPr/>
        </p:nvSpPr>
        <p:spPr>
          <a:xfrm>
            <a:off x="8355932" y="2200984"/>
            <a:ext cx="1858880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62F36-CFF1-4DAF-B5C2-1E981342CAAD}"/>
              </a:ext>
            </a:extLst>
          </p:cNvPr>
          <p:cNvSpPr txBox="1"/>
          <p:nvPr/>
        </p:nvSpPr>
        <p:spPr>
          <a:xfrm>
            <a:off x="8326857" y="3487574"/>
            <a:ext cx="1858880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D8734-4F8E-45EA-906E-34823E3A4F00}"/>
              </a:ext>
            </a:extLst>
          </p:cNvPr>
          <p:cNvSpPr txBox="1"/>
          <p:nvPr/>
        </p:nvSpPr>
        <p:spPr>
          <a:xfrm>
            <a:off x="8326857" y="4694780"/>
            <a:ext cx="1858880" cy="58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AA29B-10A5-4B9E-8973-92703E571B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7" y="552459"/>
            <a:ext cx="2077329" cy="1557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672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AD975-BBFD-4CA3-AA3C-122E73CF0904}"/>
              </a:ext>
            </a:extLst>
          </p:cNvPr>
          <p:cNvSpPr txBox="1"/>
          <p:nvPr/>
        </p:nvSpPr>
        <p:spPr>
          <a:xfrm>
            <a:off x="3721768" y="70110"/>
            <a:ext cx="4748464" cy="830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80285-C562-459F-A926-FC22A2084886}"/>
              </a:ext>
            </a:extLst>
          </p:cNvPr>
          <p:cNvSpPr txBox="1"/>
          <p:nvPr/>
        </p:nvSpPr>
        <p:spPr>
          <a:xfrm>
            <a:off x="2031331" y="1050214"/>
            <a:ext cx="8129338" cy="646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the gaps with the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8A659-9C10-4C3C-BC21-B581D124E883}"/>
              </a:ext>
            </a:extLst>
          </p:cNvPr>
          <p:cNvSpPr txBox="1"/>
          <p:nvPr/>
        </p:nvSpPr>
        <p:spPr>
          <a:xfrm>
            <a:off x="1211178" y="3510151"/>
            <a:ext cx="8606590" cy="28622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sun …………… in the morning.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shirt is ………….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hare run in………….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dog is ………….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9FA76-9176-4633-9485-2BF48CDA1E3D}"/>
              </a:ext>
            </a:extLst>
          </p:cNvPr>
          <p:cNvSpPr txBox="1"/>
          <p:nvPr/>
        </p:nvSpPr>
        <p:spPr>
          <a:xfrm>
            <a:off x="1211178" y="2006273"/>
            <a:ext cx="2014564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2DE0-C2A4-4A96-A9A3-96F206F355CA}"/>
              </a:ext>
            </a:extLst>
          </p:cNvPr>
          <p:cNvSpPr txBox="1"/>
          <p:nvPr/>
        </p:nvSpPr>
        <p:spPr>
          <a:xfrm>
            <a:off x="3636267" y="2006273"/>
            <a:ext cx="2014564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lazy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454D3-B73E-4ECD-90A4-A45ACF7785F2}"/>
              </a:ext>
            </a:extLst>
          </p:cNvPr>
          <p:cNvSpPr txBox="1"/>
          <p:nvPr/>
        </p:nvSpPr>
        <p:spPr>
          <a:xfrm>
            <a:off x="6096000" y="2006273"/>
            <a:ext cx="2014564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611E2-C187-44F7-99AB-49959A715E77}"/>
              </a:ext>
            </a:extLst>
          </p:cNvPr>
          <p:cNvSpPr txBox="1"/>
          <p:nvPr/>
        </p:nvSpPr>
        <p:spPr>
          <a:xfrm>
            <a:off x="8810486" y="2006273"/>
            <a:ext cx="2014564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</a:t>
            </a:r>
          </a:p>
        </p:txBody>
      </p:sp>
    </p:spTree>
    <p:extLst>
      <p:ext uri="{BB962C8B-B14F-4D97-AF65-F5344CB8AC3E}">
        <p14:creationId xmlns:p14="http://schemas.microsoft.com/office/powerpoint/2010/main" val="182500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7591 0.1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6224 0.2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32826 0.3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03555 0.440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7C9F09-01FC-465D-A808-E5673EA22B48}"/>
              </a:ext>
            </a:extLst>
          </p:cNvPr>
          <p:cNvSpPr txBox="1"/>
          <p:nvPr/>
        </p:nvSpPr>
        <p:spPr>
          <a:xfrm>
            <a:off x="1941095" y="2336060"/>
            <a:ext cx="7419474" cy="1200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we have learnt about some opposite word’s</a:t>
            </a:r>
          </a:p>
        </p:txBody>
      </p:sp>
    </p:spTree>
    <p:extLst>
      <p:ext uri="{BB962C8B-B14F-4D97-AF65-F5344CB8AC3E}">
        <p14:creationId xmlns:p14="http://schemas.microsoft.com/office/powerpoint/2010/main" val="107672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675B0-1F46-7F46-B75F-DB2AF44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7" y="601388"/>
            <a:ext cx="3433012" cy="3525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8AA8D-DB9F-4DEE-B051-540BBE147232}"/>
              </a:ext>
            </a:extLst>
          </p:cNvPr>
          <p:cNvSpPr txBox="1"/>
          <p:nvPr/>
        </p:nvSpPr>
        <p:spPr>
          <a:xfrm>
            <a:off x="3998495" y="497825"/>
            <a:ext cx="3433012" cy="7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D4445-B16F-416A-970D-B06E839D79B7}"/>
              </a:ext>
            </a:extLst>
          </p:cNvPr>
          <p:cNvSpPr txBox="1"/>
          <p:nvPr/>
        </p:nvSpPr>
        <p:spPr>
          <a:xfrm>
            <a:off x="220579" y="1818704"/>
            <a:ext cx="7419474" cy="1200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sentence with below the word.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08834-0D90-4FF6-98E0-F7904BF12727}"/>
              </a:ext>
            </a:extLst>
          </p:cNvPr>
          <p:cNvSpPr txBox="1"/>
          <p:nvPr/>
        </p:nvSpPr>
        <p:spPr>
          <a:xfrm>
            <a:off x="401051" y="4245072"/>
            <a:ext cx="7419474" cy="646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Late, active, slow, dirty.</a:t>
            </a:r>
          </a:p>
        </p:txBody>
      </p:sp>
    </p:spTree>
    <p:extLst>
      <p:ext uri="{BB962C8B-B14F-4D97-AF65-F5344CB8AC3E}">
        <p14:creationId xmlns:p14="http://schemas.microsoft.com/office/powerpoint/2010/main" val="7238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6A83A-7E1F-45CA-ABBF-40DFC10BDA3C}"/>
              </a:ext>
            </a:extLst>
          </p:cNvPr>
          <p:cNvSpPr txBox="1"/>
          <p:nvPr/>
        </p:nvSpPr>
        <p:spPr>
          <a:xfrm>
            <a:off x="2705100" y="804336"/>
            <a:ext cx="7076574" cy="5249329"/>
          </a:xfrm>
          <a:prstGeom prst="rect">
            <a:avLst/>
          </a:prstGeom>
          <a:noFill/>
        </p:spPr>
        <p:txBody>
          <a:bodyPr wrap="square" lIns="77922" tIns="38961" rIns="77922" bIns="38961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rgbClr val="00CC00"/>
                </a:solidFill>
              </a:rPr>
              <a:t>Good bye</a:t>
            </a:r>
          </a:p>
          <a:p>
            <a:r>
              <a:rPr lang="bn-BD" sz="4800" dirty="0">
                <a:solidFill>
                  <a:srgbClr val="00CC00"/>
                </a:solidFill>
              </a:rPr>
              <a:t>Good bye</a:t>
            </a:r>
          </a:p>
          <a:p>
            <a:r>
              <a:rPr lang="bn-BD" sz="4800" dirty="0">
                <a:solidFill>
                  <a:srgbClr val="7030A0"/>
                </a:solidFill>
              </a:rPr>
              <a:t>It’s time to go away</a:t>
            </a:r>
          </a:p>
          <a:p>
            <a:r>
              <a:rPr lang="bn-BD" sz="4800" dirty="0">
                <a:solidFill>
                  <a:schemeClr val="accent3"/>
                </a:solidFill>
              </a:rPr>
              <a:t>Good bye</a:t>
            </a:r>
            <a:endParaRPr lang="en-US" sz="4800" dirty="0">
              <a:solidFill>
                <a:schemeClr val="accent3"/>
              </a:solidFill>
            </a:endParaRPr>
          </a:p>
          <a:p>
            <a:r>
              <a:rPr lang="bn-BD" sz="4800" dirty="0">
                <a:solidFill>
                  <a:schemeClr val="accent3"/>
                </a:solidFill>
              </a:rPr>
              <a:t>Good bye</a:t>
            </a:r>
            <a:endParaRPr lang="en-US" sz="4800" dirty="0">
              <a:solidFill>
                <a:schemeClr val="accent3"/>
              </a:solidFill>
            </a:endParaRPr>
          </a:p>
          <a:p>
            <a:r>
              <a:rPr lang="bn-BD" sz="4800" dirty="0">
                <a:solidFill>
                  <a:srgbClr val="0070C0"/>
                </a:solidFill>
              </a:rPr>
              <a:t>I wish you a good day. </a:t>
            </a:r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/>
          </a:p>
        </p:txBody>
      </p:sp>
      <p:pic>
        <p:nvPicPr>
          <p:cNvPr id="3" name="Goodbye song.mp3">
            <a:hlinkClick r:id="" action="ppaction://media"/>
            <a:extLst>
              <a:ext uri="{FF2B5EF4-FFF2-40B4-BE49-F238E27FC236}">
                <a16:creationId xmlns:a16="http://schemas.microsoft.com/office/drawing/2014/main" id="{9DED91C7-1165-4B4B-9A46-C89423287B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462337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800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0B940-2D63-474F-95E9-CAD4E9EB5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6"/>
          <a:stretch/>
        </p:blipFill>
        <p:spPr>
          <a:xfrm>
            <a:off x="1894449" y="425548"/>
            <a:ext cx="8979876" cy="6006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8F9C3-7F84-4522-83C4-24F5CA260238}"/>
              </a:ext>
            </a:extLst>
          </p:cNvPr>
          <p:cNvSpPr txBox="1"/>
          <p:nvPr/>
        </p:nvSpPr>
        <p:spPr>
          <a:xfrm>
            <a:off x="4003276" y="2276444"/>
            <a:ext cx="5422078" cy="3027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91" tIns="45693" rIns="91391" bIns="45693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5A1F831-3FF5-4087-8D2E-A125CDEA4DB1}"/>
              </a:ext>
            </a:extLst>
          </p:cNvPr>
          <p:cNvSpPr/>
          <p:nvPr/>
        </p:nvSpPr>
        <p:spPr>
          <a:xfrm>
            <a:off x="5650522" y="6096593"/>
            <a:ext cx="797169" cy="34113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D50262-A585-4CEA-8610-8B0871E42BFF}"/>
              </a:ext>
            </a:extLst>
          </p:cNvPr>
          <p:cNvSpPr/>
          <p:nvPr/>
        </p:nvSpPr>
        <p:spPr>
          <a:xfrm>
            <a:off x="5702103" y="320916"/>
            <a:ext cx="694008" cy="60842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0EC2BC-97A0-4E12-BAF3-801DDB3BEBAC}"/>
              </a:ext>
            </a:extLst>
          </p:cNvPr>
          <p:cNvSpPr/>
          <p:nvPr/>
        </p:nvSpPr>
        <p:spPr>
          <a:xfrm>
            <a:off x="5716167" y="353450"/>
            <a:ext cx="694007" cy="34113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B73239-F634-4392-A543-6B4B32102135}"/>
              </a:ext>
            </a:extLst>
          </p:cNvPr>
          <p:cNvGrpSpPr/>
          <p:nvPr/>
        </p:nvGrpSpPr>
        <p:grpSpPr>
          <a:xfrm>
            <a:off x="900333" y="783305"/>
            <a:ext cx="4332849" cy="4565359"/>
            <a:chOff x="928468" y="859801"/>
            <a:chExt cx="4332849" cy="45653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7E007C-2301-4156-A627-553A3BFC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643" y="859801"/>
              <a:ext cx="2442905" cy="25032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4490DE-0BCE-4761-8540-D3173431C9F4}"/>
                </a:ext>
              </a:extLst>
            </p:cNvPr>
            <p:cNvSpPr txBox="1"/>
            <p:nvPr/>
          </p:nvSpPr>
          <p:spPr>
            <a:xfrm>
              <a:off x="928468" y="3363057"/>
              <a:ext cx="433284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China Khatoon</a:t>
              </a: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Hatmurshon G.P.S</a:t>
              </a: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Singra, Natore.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67819-43E2-4A86-B81F-846C06AFE2E8}"/>
              </a:ext>
            </a:extLst>
          </p:cNvPr>
          <p:cNvGrpSpPr/>
          <p:nvPr/>
        </p:nvGrpSpPr>
        <p:grpSpPr>
          <a:xfrm>
            <a:off x="6804071" y="590839"/>
            <a:ext cx="4769531" cy="5196429"/>
            <a:chOff x="6916612" y="635363"/>
            <a:chExt cx="4375055" cy="5745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871E6C-E036-4CBD-BB3B-E2F6EDB7D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3077" y="635363"/>
              <a:ext cx="1360895" cy="173357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2406D7-A3AA-47BC-B5EF-5C9C85ADD63E}"/>
                </a:ext>
              </a:extLst>
            </p:cNvPr>
            <p:cNvSpPr txBox="1"/>
            <p:nvPr/>
          </p:nvSpPr>
          <p:spPr>
            <a:xfrm>
              <a:off x="6916612" y="2467414"/>
              <a:ext cx="4375055" cy="391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Three</a:t>
              </a: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23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What do they do?</a:t>
              </a:r>
              <a:endPara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Title: A</a:t>
              </a:r>
              <a:endPara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40 Minutes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Date: 01-11-2021</a:t>
              </a:r>
              <a:endPara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EA577CA4-5FAB-40F8-9BA0-ED2F75B96D7A}"/>
              </a:ext>
            </a:extLst>
          </p:cNvPr>
          <p:cNvSpPr/>
          <p:nvPr/>
        </p:nvSpPr>
        <p:spPr>
          <a:xfrm>
            <a:off x="6597742" y="433800"/>
            <a:ext cx="5247893" cy="5833361"/>
          </a:xfrm>
          <a:prstGeom prst="frame">
            <a:avLst>
              <a:gd name="adj1" fmla="val 1266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A7097E35-BD24-45BE-81AA-4419FD7336E0}"/>
              </a:ext>
            </a:extLst>
          </p:cNvPr>
          <p:cNvSpPr/>
          <p:nvPr/>
        </p:nvSpPr>
        <p:spPr>
          <a:xfrm>
            <a:off x="632463" y="299819"/>
            <a:ext cx="4882072" cy="5925138"/>
          </a:xfrm>
          <a:prstGeom prst="frame">
            <a:avLst>
              <a:gd name="adj1" fmla="val 161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A332C-CF32-4AEB-B43E-45A7C856506C}"/>
              </a:ext>
            </a:extLst>
          </p:cNvPr>
          <p:cNvSpPr txBox="1"/>
          <p:nvPr/>
        </p:nvSpPr>
        <p:spPr>
          <a:xfrm>
            <a:off x="3808425" y="243559"/>
            <a:ext cx="5410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DC30C-7545-44C7-8AEB-A3B6EB3BD978}"/>
              </a:ext>
            </a:extLst>
          </p:cNvPr>
          <p:cNvSpPr txBox="1"/>
          <p:nvPr/>
        </p:nvSpPr>
        <p:spPr>
          <a:xfrm>
            <a:off x="584616" y="2191430"/>
            <a:ext cx="11092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class Students will be able to…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 repeat words, phrases and sentences after the teacher with proper sounds and stress.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words, phrases and sentences with proper sounds and stress.</a:t>
            </a:r>
          </a:p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65CFE98-50BD-42FA-A66C-CDD7EB40035D}"/>
              </a:ext>
            </a:extLst>
          </p:cNvPr>
          <p:cNvSpPr txBox="1"/>
          <p:nvPr/>
        </p:nvSpPr>
        <p:spPr>
          <a:xfrm>
            <a:off x="3220459" y="228601"/>
            <a:ext cx="6891730" cy="923275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Warm up Activity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97B3390-CAF2-4E91-A19B-987DAFD41AD9}"/>
              </a:ext>
            </a:extLst>
          </p:cNvPr>
          <p:cNvSpPr txBox="1"/>
          <p:nvPr/>
        </p:nvSpPr>
        <p:spPr>
          <a:xfrm>
            <a:off x="985199" y="2238434"/>
            <a:ext cx="10722707" cy="1323385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do you want to listen to “Hello…hello” song? Let’s Sing the song.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7117A-2AEC-4173-BE54-797D4085C73A}"/>
              </a:ext>
            </a:extLst>
          </p:cNvPr>
          <p:cNvSpPr/>
          <p:nvPr/>
        </p:nvSpPr>
        <p:spPr>
          <a:xfrm>
            <a:off x="4139041" y="463008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https://youtu.be/tVlcKp3bWH8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F403F-058C-4D2E-897D-8CB31C868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558" y="951789"/>
            <a:ext cx="2831525" cy="247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F77DB-25DD-4E7B-BD8A-7E08D9793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375" y="1700775"/>
            <a:ext cx="1916721" cy="146342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C6A8139-B17C-413B-8C57-0BD74867F82D}"/>
              </a:ext>
            </a:extLst>
          </p:cNvPr>
          <p:cNvSpPr txBox="1"/>
          <p:nvPr/>
        </p:nvSpPr>
        <p:spPr>
          <a:xfrm>
            <a:off x="1965558" y="191180"/>
            <a:ext cx="741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33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65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01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33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66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399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32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867" algn="l" defTabSz="108846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Previous Knowledge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8D40EEE-18FA-46EF-BC23-F227C8F343E3}"/>
              </a:ext>
            </a:extLst>
          </p:cNvPr>
          <p:cNvSpPr txBox="1"/>
          <p:nvPr/>
        </p:nvSpPr>
        <p:spPr>
          <a:xfrm>
            <a:off x="1965558" y="4448192"/>
            <a:ext cx="3048000" cy="64627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tall?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05EF321-9C5C-4393-BE4F-B1268BE3D59D}"/>
              </a:ext>
            </a:extLst>
          </p:cNvPr>
          <p:cNvSpPr txBox="1"/>
          <p:nvPr/>
        </p:nvSpPr>
        <p:spPr>
          <a:xfrm>
            <a:off x="6096000" y="3430353"/>
            <a:ext cx="1472419" cy="64627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38D5959-E851-4A85-A362-36D0E5ADAE28}"/>
              </a:ext>
            </a:extLst>
          </p:cNvPr>
          <p:cNvSpPr txBox="1"/>
          <p:nvPr/>
        </p:nvSpPr>
        <p:spPr>
          <a:xfrm>
            <a:off x="2252388" y="5736935"/>
            <a:ext cx="7687224" cy="64627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Tall  opposite word  short 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46A21FC-ADA8-45B8-A83A-10CA5F3EF466}"/>
              </a:ext>
            </a:extLst>
          </p:cNvPr>
          <p:cNvSpPr txBox="1"/>
          <p:nvPr/>
        </p:nvSpPr>
        <p:spPr>
          <a:xfrm>
            <a:off x="2815087" y="3615458"/>
            <a:ext cx="1348941" cy="64627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CBAEFF-B6BF-4541-B2DB-049870C1A776}"/>
              </a:ext>
            </a:extLst>
          </p:cNvPr>
          <p:cNvSpPr txBox="1"/>
          <p:nvPr/>
        </p:nvSpPr>
        <p:spPr>
          <a:xfrm>
            <a:off x="5682173" y="4446288"/>
            <a:ext cx="3048000" cy="646276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short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7466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2A96065-834E-48B5-AD4D-E1390C2FBA80}"/>
              </a:ext>
            </a:extLst>
          </p:cNvPr>
          <p:cNvSpPr txBox="1"/>
          <p:nvPr/>
        </p:nvSpPr>
        <p:spPr>
          <a:xfrm>
            <a:off x="3220459" y="228601"/>
            <a:ext cx="6891730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See the pictures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B679B-F100-4057-9C62-24CFE0EF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39" y="1552079"/>
            <a:ext cx="1862919" cy="2507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615DC-5465-43C4-842C-7E18547C9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116" y="1552078"/>
            <a:ext cx="1862919" cy="2507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F7B817-B4BC-41C2-A99E-E56B1D8C03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31" y="1552080"/>
            <a:ext cx="1844688" cy="2507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2E6D8-736E-42E1-9A8C-7468F47332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2" r="-456" b="-328"/>
          <a:stretch/>
        </p:blipFill>
        <p:spPr>
          <a:xfrm>
            <a:off x="2329835" y="1552078"/>
            <a:ext cx="1844688" cy="2507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1506E-1FAF-4F2B-9DAA-29742ECBC4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55" y="1552078"/>
            <a:ext cx="1745803" cy="2481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DE5C6-DBE8-4359-A52E-C5C5CB724B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920" y="1552078"/>
            <a:ext cx="1862919" cy="2507301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82B44903-B3C7-405F-9143-D35DC5ACDFF9}"/>
              </a:ext>
            </a:extLst>
          </p:cNvPr>
          <p:cNvSpPr txBox="1"/>
          <p:nvPr/>
        </p:nvSpPr>
        <p:spPr>
          <a:xfrm>
            <a:off x="2519263" y="244062"/>
            <a:ext cx="9250623" cy="70783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AF5F3F1-F04C-4E0D-ABBF-F1754B5F8DBE}"/>
              </a:ext>
            </a:extLst>
          </p:cNvPr>
          <p:cNvSpPr txBox="1"/>
          <p:nvPr/>
        </p:nvSpPr>
        <p:spPr>
          <a:xfrm>
            <a:off x="1030038" y="4659563"/>
            <a:ext cx="989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say what is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4241632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9D026E0-7F51-4311-AC78-0EF394F8D29D}"/>
              </a:ext>
            </a:extLst>
          </p:cNvPr>
          <p:cNvSpPr txBox="1"/>
          <p:nvPr/>
        </p:nvSpPr>
        <p:spPr>
          <a:xfrm>
            <a:off x="3224284" y="284019"/>
            <a:ext cx="5743432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0738B94-227A-41B2-8BC3-B03A7A9AA0D5}"/>
              </a:ext>
            </a:extLst>
          </p:cNvPr>
          <p:cNvSpPr txBox="1"/>
          <p:nvPr/>
        </p:nvSpPr>
        <p:spPr>
          <a:xfrm>
            <a:off x="2630451" y="2857170"/>
            <a:ext cx="6931098" cy="1614054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they do?</a:t>
            </a:r>
          </a:p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8500BD7-9408-423B-9D0E-A57DD23C7E0D}"/>
              </a:ext>
            </a:extLst>
          </p:cNvPr>
          <p:cNvSpPr txBox="1"/>
          <p:nvPr/>
        </p:nvSpPr>
        <p:spPr>
          <a:xfrm>
            <a:off x="4872975" y="360384"/>
            <a:ext cx="5130007" cy="830942"/>
          </a:xfrm>
          <a:prstGeom prst="rect">
            <a:avLst/>
          </a:prstGeom>
          <a:noFill/>
        </p:spPr>
        <p:txBody>
          <a:bodyPr wrap="square" lIns="91391" tIns="45693" rIns="91391" bIns="45693" rtlCol="0">
            <a:spAutoFit/>
          </a:bodyPr>
          <a:lstStyle>
            <a:defPPr>
              <a:defRPr lang="en-US"/>
            </a:defPPr>
            <a:lvl1pPr marL="0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4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492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873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4985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228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7476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33719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9967" algn="l" defTabSz="1352492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24D01C-C4E2-4DCD-9700-E36BFD4E0AE8}"/>
              </a:ext>
            </a:extLst>
          </p:cNvPr>
          <p:cNvGraphicFramePr/>
          <p:nvPr>
            <p:extLst/>
          </p:nvPr>
        </p:nvGraphicFramePr>
        <p:xfrm>
          <a:off x="2503055" y="1911927"/>
          <a:ext cx="7693890" cy="417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036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AF1D4-F118-4740-86EF-EDC31CA05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CDAF1D4-F118-4740-86EF-EDC31CA05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CDAF1D4-F118-4740-86EF-EDC31CA05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87570-B8E8-44BF-97B6-0B2BBB2D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4287570-B8E8-44BF-97B6-0B2BBB2D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4287570-B8E8-44BF-97B6-0B2BBB2D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AAB55-5B7B-4E2D-8F29-60D0A245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10AAB55-5B7B-4E2D-8F29-60D0A245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10AAB55-5B7B-4E2D-8F29-60D0A245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16EA2-77C2-4DD7-B2E2-44C1FDD9A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AE16EA2-77C2-4DD7-B2E2-44C1FDD9A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AE16EA2-77C2-4DD7-B2E2-44C1FDD9A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3880A-F859-4995-BF54-408FD3D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C23880A-F859-4995-BF54-408FD3D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C23880A-F859-4995-BF54-408FD3D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FB765-5AED-4D56-B9C9-B40B1EAA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4FFB765-5AED-4D56-B9C9-B40B1EAA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4FFB765-5AED-4D56-B9C9-B40B1EAA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CCB00-7AAA-45C0-818B-2DB246D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06CCB00-7AAA-45C0-818B-2DB246D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06CCB00-7AAA-45C0-818B-2DB246DA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E348E-0F00-4C2C-B39C-D2C680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D3E348E-0F00-4C2C-B39C-D2C680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D3E348E-0F00-4C2C-B39C-D2C680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8CC1B-1D4D-4A2D-A4CF-99F6AF71A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658CC1B-1D4D-4A2D-A4CF-99F6AF71A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658CC1B-1D4D-4A2D-A4CF-99F6AF71A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B692E1-FC7E-45EB-9AA3-1B569D26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65B692E1-FC7E-45EB-9AA3-1B569D26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5B692E1-FC7E-45EB-9AA3-1B569D26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8E42A-0B9B-4ED5-8D15-16E83F7F0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D58E42A-0B9B-4ED5-8D15-16E83F7F0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D58E42A-0B9B-4ED5-8D15-16E83F7F0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77779-758E-485C-AE80-27305BCF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FA77779-758E-485C-AE80-27305BCF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FA77779-758E-485C-AE80-27305BCF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11965-49B7-48D8-980F-8482F6A6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6211965-49B7-48D8-980F-8482F6A6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6211965-49B7-48D8-980F-8482F6A6C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435</Words>
  <Application>Microsoft Office PowerPoint</Application>
  <PresentationFormat>Widescreen</PresentationFormat>
  <Paragraphs>132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French Script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2021-10-14T02:58:52Z</dcterms:created>
  <dcterms:modified xsi:type="dcterms:W3CDTF">2021-11-06T15:54:08Z</dcterms:modified>
</cp:coreProperties>
</file>