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9" r:id="rId4"/>
    <p:sldId id="264" r:id="rId5"/>
    <p:sldId id="277" r:id="rId6"/>
    <p:sldId id="263" r:id="rId7"/>
    <p:sldId id="280" r:id="rId8"/>
    <p:sldId id="260" r:id="rId9"/>
    <p:sldId id="265" r:id="rId10"/>
    <p:sldId id="269" r:id="rId11"/>
    <p:sldId id="268" r:id="rId12"/>
    <p:sldId id="267" r:id="rId13"/>
    <p:sldId id="282" r:id="rId14"/>
    <p:sldId id="272" r:id="rId15"/>
    <p:sldId id="270" r:id="rId16"/>
    <p:sldId id="271" r:id="rId17"/>
    <p:sldId id="259" r:id="rId18"/>
    <p:sldId id="273" r:id="rId19"/>
    <p:sldId id="276" r:id="rId20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3BB7-3400-441F-AD92-9457B0C83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59715-05A0-4118-98B8-5F8DEB564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DC7D-F7C4-4F5E-B1B4-265E082A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1A31-6E42-4C08-9FD6-1D812E8F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82A2-BCB7-4D7A-A7D5-45890853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8851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D6B0-EC8B-4975-B433-652BE9DE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D425A-B67E-4AFA-B9EA-2B0E0601E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BB13A-EE69-479E-9AFC-C7A8CBA7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12F0D-4FAB-47FB-AE8B-BF7CAF78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8016-AAF7-41CD-8E61-13DC1D5C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6655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0A760-DAA5-41A3-AFD6-4E2742D8A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70684-EA1F-496D-A720-02251018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0EA85-7243-4A7B-859E-079102E1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CAA1D-0E36-4D41-B164-B9F691A8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251B-44D8-4DA8-A09E-1AD8E8D6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6356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7502-F901-4B4B-9415-5FD010A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6446-2338-4B8E-88D4-0656271A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B12B-EED4-44E2-9B5E-1EEA4595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5777-7D07-4936-9025-B3642047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39BF2-86FD-4F9F-8812-4AD763D1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703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89B6-A685-4515-8832-9EDE762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5F73-F47F-471D-B5E7-2F870A5DB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7967A-1B6A-45A4-B733-88A41C6F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A539-EFE8-4A97-814F-2AE13C42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1740-0CD5-4AB9-AB47-E5E2A716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254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3ECE-F965-4BD0-8C4A-5AB6BFCE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0CDF-3F70-43AE-94D4-994FC9728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980E4-2FA9-4435-A42F-75B0303FF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4AA37-53D9-463D-BCF5-AF15768C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BBF9-8858-4A44-A5E8-FD126ED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7DD12-9400-4B96-8BF9-02C722A1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69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FD8D-2C3B-4279-B58B-4466C03A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7D11-A1A5-4BE5-8FB1-A79A06EB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DF27E-B067-45F6-9F42-28A27367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13F42-CB45-4698-9423-B61F51B3D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8EDB4-BDED-45F5-8FCC-D1940829A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17714-3264-4E0A-B63F-EC972D61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750B8-C0EF-47E2-B67B-ACA19C0C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28E5C-7C13-4C1D-8172-71997746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648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FAF3-62AF-4E49-A0EF-27F6C979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8C460-B63D-42EC-9FCF-583FF1BA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DFD0D-EE8F-4C94-A5E6-2F8E8577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50138-8B7C-4DA2-B5CF-15F39B13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4630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B133C-3564-4F87-8AF2-DEB156EB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4631A-AB9E-414C-8083-4066C23C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C19E1-4498-4159-98AB-59AA1FBF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431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EF53-B3B5-45A0-B7D8-032A86F7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4898-2DAF-4FD7-AA08-1CF8D5C7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BC0BC-85D8-445B-8D6F-1178DDD8C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7E3E7-4D20-48F1-9EDE-FCE81B69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6F6D2-B44E-4AD1-B677-25974BC5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C2E45-5073-470E-A58F-79E4BEF1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37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81AF-1048-4DD6-A7EC-DBB0BC9D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93377-4604-455F-902E-0A06138FC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AC70E-1DAE-4DBA-A264-8842A2EF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6319-9340-48B0-9C1D-C9246FCD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EF89D-D5E1-4317-A21D-EA15A33C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DE45F-8099-4F35-AA36-9AB28FC6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02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6A692-742A-4A19-BCB8-0CABF748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0E526-1003-435E-BD84-365987BA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F8F4-3830-4DA7-A7E4-1DDFA534F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BCD1-641C-4C4F-B8AE-87DD1E63A7E5}" type="datetimeFigureOut">
              <a:rPr lang="en-BM" smtClean="0"/>
              <a:t>11/06/2021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78B5-B4E5-4AB3-9AAC-4AF14B494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D738C-2F96-4718-ACFD-5068EF377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CB38-B7C6-405A-8802-EC849A00D46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276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house-clip-art-modern-palm-trees-2786015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56B89FF6-7854-4688-B8E1-389B1888E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/>
          <a:stretch/>
        </p:blipFill>
        <p:spPr bwMode="auto">
          <a:xfrm>
            <a:off x="-2" y="0"/>
            <a:ext cx="1229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83700-272D-4479-B6F8-E1DFA37F3805}"/>
              </a:ext>
            </a:extLst>
          </p:cNvPr>
          <p:cNvSpPr txBox="1"/>
          <p:nvPr/>
        </p:nvSpPr>
        <p:spPr>
          <a:xfrm>
            <a:off x="7546285" y="598319"/>
            <a:ext cx="436741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8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8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8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8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GB" sz="66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117C3-AEA3-4568-AD8E-4673615DE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959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231FA-D978-4ECD-967A-23A00E1A3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F6681-114A-41FD-B1FC-C89AD5A74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6ADF0-B588-48BE-A45B-9C46F220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AF3915-9761-4586-8BCE-991C69B55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104519-47E4-4FE8-AED0-3B1C576B62A8}"/>
              </a:ext>
            </a:extLst>
          </p:cNvPr>
          <p:cNvSpPr txBox="1"/>
          <p:nvPr/>
        </p:nvSpPr>
        <p:spPr>
          <a:xfrm>
            <a:off x="2509252" y="1514548"/>
            <a:ext cx="715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479A4F7-C416-47D4-8A2F-644ECEE7A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40663"/>
              </p:ext>
            </p:extLst>
          </p:nvPr>
        </p:nvGraphicFramePr>
        <p:xfrm>
          <a:off x="733933" y="2269915"/>
          <a:ext cx="10724133" cy="35536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75629">
                  <a:extLst>
                    <a:ext uri="{9D8B030D-6E8A-4147-A177-3AD203B41FA5}">
                      <a16:colId xmlns:a16="http://schemas.microsoft.com/office/drawing/2014/main" val="3447108523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12765717"/>
                    </a:ext>
                  </a:extLst>
                </a:gridCol>
                <a:gridCol w="5042264">
                  <a:extLst>
                    <a:ext uri="{9D8B030D-6E8A-4147-A177-3AD203B41FA5}">
                      <a16:colId xmlns:a16="http://schemas.microsoft.com/office/drawing/2014/main" val="3846845947"/>
                    </a:ext>
                  </a:extLst>
                </a:gridCol>
              </a:tblGrid>
              <a:tr h="1184552">
                <a:tc>
                  <a:txBody>
                    <a:bodyPr/>
                    <a:lstStyle/>
                    <a:p>
                      <a:pPr algn="ctr"/>
                      <a:endParaRPr lang="en-BM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endParaRPr lang="en-BM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আসতে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?</a:t>
                      </a:r>
                      <a:endParaRPr lang="en-BM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50424"/>
                  </a:ext>
                </a:extLst>
              </a:tr>
              <a:tr h="118455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BM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BM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BM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43253"/>
                  </a:ext>
                </a:extLst>
              </a:tr>
              <a:tr h="118455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endParaRPr lang="en-BM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০,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০,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BM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BM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4429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E827A49-2DC2-44EA-87D2-C6FDCD13A5F1}"/>
              </a:ext>
            </a:extLst>
          </p:cNvPr>
          <p:cNvGrpSpPr/>
          <p:nvPr/>
        </p:nvGrpSpPr>
        <p:grpSpPr>
          <a:xfrm>
            <a:off x="4275624" y="164169"/>
            <a:ext cx="2991395" cy="1174553"/>
            <a:chOff x="3013165" y="548016"/>
            <a:chExt cx="4885509" cy="1174553"/>
          </a:xfrm>
        </p:grpSpPr>
        <p:sp>
          <p:nvSpPr>
            <p:cNvPr id="10" name="Callout: Down Arrow 9">
              <a:extLst>
                <a:ext uri="{FF2B5EF4-FFF2-40B4-BE49-F238E27FC236}">
                  <a16:creationId xmlns:a16="http://schemas.microsoft.com/office/drawing/2014/main" id="{CE8B5F04-C1DF-4E79-BB17-04E27285DFA3}"/>
                </a:ext>
              </a:extLst>
            </p:cNvPr>
            <p:cNvSpPr/>
            <p:nvPr/>
          </p:nvSpPr>
          <p:spPr>
            <a:xfrm>
              <a:off x="3013165" y="548016"/>
              <a:ext cx="4885509" cy="1174553"/>
            </a:xfrm>
            <a:prstGeom prst="downArrowCallou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93C264-2D38-4189-BA20-4855F1E082C9}"/>
                </a:ext>
              </a:extLst>
            </p:cNvPr>
            <p:cNvSpPr txBox="1"/>
            <p:nvPr/>
          </p:nvSpPr>
          <p:spPr>
            <a:xfrm>
              <a:off x="3767067" y="613633"/>
              <a:ext cx="3377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GB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BM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89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649624-E5F1-412A-83E4-E673B6F6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63711"/>
            <a:ext cx="1994452" cy="19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9B269-8A86-4F5B-9D16-70D8705F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102749-5377-4787-A7B7-7D92238A7B1C}"/>
              </a:ext>
            </a:extLst>
          </p:cNvPr>
          <p:cNvSpPr txBox="1"/>
          <p:nvPr/>
        </p:nvSpPr>
        <p:spPr>
          <a:xfrm>
            <a:off x="4105110" y="4142857"/>
            <a:ext cx="421237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71D07-BB8C-4B33-816D-70B318D2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438E7-B32E-481E-9477-B3D238C67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F2C363-3F9E-459C-A22E-08574AAD3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"/>
          <a:stretch/>
        </p:blipFill>
        <p:spPr>
          <a:xfrm>
            <a:off x="1407649" y="1234177"/>
            <a:ext cx="3833193" cy="277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85EE47B-EF19-4F15-BECF-AFA6E8A8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88" y="1234177"/>
            <a:ext cx="3833193" cy="2673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C6DB74-4BC8-497B-8F05-328E21B1C85D}"/>
              </a:ext>
            </a:extLst>
          </p:cNvPr>
          <p:cNvSpPr txBox="1"/>
          <p:nvPr/>
        </p:nvSpPr>
        <p:spPr>
          <a:xfrm>
            <a:off x="3979874" y="275892"/>
            <a:ext cx="421237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94D1C-3530-4D7C-9A0E-E5BF8175A54A}"/>
              </a:ext>
            </a:extLst>
          </p:cNvPr>
          <p:cNvSpPr txBox="1"/>
          <p:nvPr/>
        </p:nvSpPr>
        <p:spPr>
          <a:xfrm>
            <a:off x="533068" y="5141972"/>
            <a:ext cx="11125863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১,৩০,০০০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7108B-3581-4809-B872-28DF5E16A043}"/>
              </a:ext>
            </a:extLst>
          </p:cNvPr>
          <p:cNvSpPr txBox="1"/>
          <p:nvPr/>
        </p:nvSpPr>
        <p:spPr>
          <a:xfrm>
            <a:off x="609600" y="5479618"/>
            <a:ext cx="1097280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1260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4980F-9C08-4FCE-8E91-19A8988E3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C85A6-DD89-41FB-B827-41D43C0F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FB1C5-CB20-4589-994B-2739C170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EBEEC-3452-48CF-870E-6FEBB5FD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CD59F5-055E-4A58-9B47-C12EAF18A6B0}"/>
              </a:ext>
            </a:extLst>
          </p:cNvPr>
          <p:cNvGrpSpPr/>
          <p:nvPr/>
        </p:nvGrpSpPr>
        <p:grpSpPr>
          <a:xfrm>
            <a:off x="4211230" y="627808"/>
            <a:ext cx="2991395" cy="1174553"/>
            <a:chOff x="3013165" y="548016"/>
            <a:chExt cx="4885509" cy="1174553"/>
          </a:xfrm>
        </p:grpSpPr>
        <p:sp>
          <p:nvSpPr>
            <p:cNvPr id="10" name="Callout: Down Arrow 9">
              <a:extLst>
                <a:ext uri="{FF2B5EF4-FFF2-40B4-BE49-F238E27FC236}">
                  <a16:creationId xmlns:a16="http://schemas.microsoft.com/office/drawing/2014/main" id="{E2605078-75DA-414C-9B20-C390EACDAEC3}"/>
                </a:ext>
              </a:extLst>
            </p:cNvPr>
            <p:cNvSpPr/>
            <p:nvPr/>
          </p:nvSpPr>
          <p:spPr>
            <a:xfrm>
              <a:off x="3013165" y="548016"/>
              <a:ext cx="4885509" cy="1174553"/>
            </a:xfrm>
            <a:prstGeom prst="downArrowCallou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7B1D3F-73A4-49A1-801D-73B35E2B412A}"/>
                </a:ext>
              </a:extLst>
            </p:cNvPr>
            <p:cNvSpPr txBox="1"/>
            <p:nvPr/>
          </p:nvSpPr>
          <p:spPr>
            <a:xfrm>
              <a:off x="3767067" y="613633"/>
              <a:ext cx="3377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GB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BM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7A6716F-2A7E-4D98-8F27-4DD7AC72D143}"/>
              </a:ext>
            </a:extLst>
          </p:cNvPr>
          <p:cNvSpPr txBox="1"/>
          <p:nvPr/>
        </p:nvSpPr>
        <p:spPr>
          <a:xfrm>
            <a:off x="441398" y="2409172"/>
            <a:ext cx="286847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8F859-67BB-4CB0-AE5F-04F567F56759}"/>
              </a:ext>
            </a:extLst>
          </p:cNvPr>
          <p:cNvSpPr txBox="1"/>
          <p:nvPr/>
        </p:nvSpPr>
        <p:spPr>
          <a:xfrm>
            <a:off x="4737238" y="2423983"/>
            <a:ext cx="692883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27C87-86E3-4C99-892E-F7100CE4C41C}"/>
              </a:ext>
            </a:extLst>
          </p:cNvPr>
          <p:cNvSpPr txBox="1"/>
          <p:nvPr/>
        </p:nvSpPr>
        <p:spPr>
          <a:xfrm>
            <a:off x="441398" y="3825166"/>
            <a:ext cx="286847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3F3B3-3745-4BBD-A7F0-0C78C28430D7}"/>
              </a:ext>
            </a:extLst>
          </p:cNvPr>
          <p:cNvSpPr txBox="1"/>
          <p:nvPr/>
        </p:nvSpPr>
        <p:spPr>
          <a:xfrm>
            <a:off x="4737238" y="3825166"/>
            <a:ext cx="69288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052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9F5386-6A6F-49C0-810F-9F3FD6FF1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223AAD-CFA4-4B8A-9E2C-5A75E46A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5321A-8DD4-4508-ACB1-8D765BC1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31396-E8A7-458B-AB6E-570852A7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32076" y="4801933"/>
            <a:ext cx="1994452" cy="1994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FBE90-97EA-442F-B277-C0ECE42CB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41" y="1048255"/>
            <a:ext cx="2204631" cy="2820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315E5-C61B-4379-A37F-AA0374C0BB75}"/>
              </a:ext>
            </a:extLst>
          </p:cNvPr>
          <p:cNvSpPr txBox="1"/>
          <p:nvPr/>
        </p:nvSpPr>
        <p:spPr>
          <a:xfrm>
            <a:off x="877580" y="5264293"/>
            <a:ext cx="1047076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জ্যোতির্বিজ্ঞান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139E0-5853-4F48-AD0C-249970FB7C0F}"/>
              </a:ext>
            </a:extLst>
          </p:cNvPr>
          <p:cNvSpPr txBox="1"/>
          <p:nvPr/>
        </p:nvSpPr>
        <p:spPr>
          <a:xfrm>
            <a:off x="1096617" y="5262405"/>
            <a:ext cx="1000712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জ্যোতির্বিজ্ঞানী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4C0E94-333C-4E76-888B-34854E111EFB}"/>
              </a:ext>
            </a:extLst>
          </p:cNvPr>
          <p:cNvSpPr txBox="1"/>
          <p:nvPr/>
        </p:nvSpPr>
        <p:spPr>
          <a:xfrm>
            <a:off x="4641457" y="3992237"/>
            <a:ext cx="2369602" cy="5847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এডিংটন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D0843-44C1-4C3C-BC1C-B76D2533CE43}"/>
              </a:ext>
            </a:extLst>
          </p:cNvPr>
          <p:cNvSpPr txBox="1"/>
          <p:nvPr/>
        </p:nvSpPr>
        <p:spPr>
          <a:xfrm>
            <a:off x="7648412" y="3955108"/>
            <a:ext cx="2623835" cy="5847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82823-7C45-4B25-B312-BFC973157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66" y="997063"/>
            <a:ext cx="2205328" cy="280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B8A26-8846-4049-AE79-D53CE0EA2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91" y="1058076"/>
            <a:ext cx="2190134" cy="280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E6EB03-B209-4742-A170-56B7001AEA87}"/>
              </a:ext>
            </a:extLst>
          </p:cNvPr>
          <p:cNvSpPr txBox="1"/>
          <p:nvPr/>
        </p:nvSpPr>
        <p:spPr>
          <a:xfrm>
            <a:off x="1395958" y="4010600"/>
            <a:ext cx="2369602" cy="5847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0C483-0374-443F-A8E5-A2F72D44DC4B}"/>
              </a:ext>
            </a:extLst>
          </p:cNvPr>
          <p:cNvSpPr txBox="1"/>
          <p:nvPr/>
        </p:nvSpPr>
        <p:spPr>
          <a:xfrm>
            <a:off x="4208095" y="210506"/>
            <a:ext cx="3755931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0629B3-B25C-4665-B554-32F4FBFE5193}"/>
              </a:ext>
            </a:extLst>
          </p:cNvPr>
          <p:cNvSpPr txBox="1"/>
          <p:nvPr/>
        </p:nvSpPr>
        <p:spPr>
          <a:xfrm>
            <a:off x="1109399" y="5244042"/>
            <a:ext cx="1000712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এডিংটন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জ্যোতির্বিজ্ঞানী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40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730176-E9AE-438C-8B7D-EC13A520D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9BBAE-9445-4549-893E-098DF7947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10831-CF2F-4811-ABF5-A78BDC62E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D1B6E-2596-451A-887F-AA70887AE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E1611-5058-4904-AE6A-E364B8E87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38" y="1004295"/>
            <a:ext cx="4064047" cy="2848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A7CC7-A8AC-40B4-B02D-82C29A126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91" y="954932"/>
            <a:ext cx="4064047" cy="284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43D9B-0DC2-4B70-9BB4-67FD214EF8CA}"/>
              </a:ext>
            </a:extLst>
          </p:cNvPr>
          <p:cNvSpPr txBox="1"/>
          <p:nvPr/>
        </p:nvSpPr>
        <p:spPr>
          <a:xfrm>
            <a:off x="6645640" y="3951764"/>
            <a:ext cx="37010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F7E46-52E8-4CB8-872C-18B6A59E2482}"/>
              </a:ext>
            </a:extLst>
          </p:cNvPr>
          <p:cNvSpPr txBox="1"/>
          <p:nvPr/>
        </p:nvSpPr>
        <p:spPr>
          <a:xfrm>
            <a:off x="1384468" y="4002043"/>
            <a:ext cx="38421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4B7B9-AD90-4C7D-90C6-1A6C1A64DE6F}"/>
              </a:ext>
            </a:extLst>
          </p:cNvPr>
          <p:cNvSpPr txBox="1"/>
          <p:nvPr/>
        </p:nvSpPr>
        <p:spPr>
          <a:xfrm>
            <a:off x="3926486" y="245624"/>
            <a:ext cx="3755931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A367E-0633-4483-8D0C-BF21E694BA4D}"/>
              </a:ext>
            </a:extLst>
          </p:cNvPr>
          <p:cNvSpPr txBox="1"/>
          <p:nvPr/>
        </p:nvSpPr>
        <p:spPr>
          <a:xfrm>
            <a:off x="770035" y="5289373"/>
            <a:ext cx="10632053" cy="64633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45F37-124F-4490-9639-34DA4DE2F889}"/>
              </a:ext>
            </a:extLst>
          </p:cNvPr>
          <p:cNvSpPr txBox="1"/>
          <p:nvPr/>
        </p:nvSpPr>
        <p:spPr>
          <a:xfrm>
            <a:off x="779973" y="5298199"/>
            <a:ext cx="10632053" cy="64633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79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9B651D-F738-4008-B598-5CB374B7C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3CFCA-F9CD-4E2F-B372-01B706C1A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94F0B-3674-4DAF-A1E5-B9907E8A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88DC0-1253-4D5B-817E-DF59BEBA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C38D8-2BBD-41D2-8CA8-6CC4F905EC4F}"/>
              </a:ext>
            </a:extLst>
          </p:cNvPr>
          <p:cNvSpPr txBox="1"/>
          <p:nvPr/>
        </p:nvSpPr>
        <p:spPr>
          <a:xfrm>
            <a:off x="6096000" y="2705725"/>
            <a:ext cx="5208106" cy="14465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৫২ ও ৫৩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2AED9-3122-48C4-AA20-7CC83F17F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98" y="836023"/>
            <a:ext cx="4001793" cy="5396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911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C38D8-2BBD-41D2-8CA8-6CC4F905EC4F}"/>
              </a:ext>
            </a:extLst>
          </p:cNvPr>
          <p:cNvSpPr txBox="1"/>
          <p:nvPr/>
        </p:nvSpPr>
        <p:spPr>
          <a:xfrm>
            <a:off x="2443396" y="3716746"/>
            <a:ext cx="763488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9CAEE0A-00E0-4ECE-9F8D-B0A1D039FF5E}"/>
              </a:ext>
            </a:extLst>
          </p:cNvPr>
          <p:cNvSpPr/>
          <p:nvPr/>
        </p:nvSpPr>
        <p:spPr>
          <a:xfrm>
            <a:off x="3624469" y="512848"/>
            <a:ext cx="4691270" cy="2647843"/>
          </a:xfrm>
          <a:prstGeom prst="cloud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টাইম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ঝটপট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BM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02207-F60D-4F9B-8FDC-4633C92C2AF4}"/>
              </a:ext>
            </a:extLst>
          </p:cNvPr>
          <p:cNvSpPr txBox="1"/>
          <p:nvPr/>
        </p:nvSpPr>
        <p:spPr>
          <a:xfrm>
            <a:off x="1380074" y="3732120"/>
            <a:ext cx="92897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19DE-CB2A-415B-ABFD-436B117B5439}"/>
              </a:ext>
            </a:extLst>
          </p:cNvPr>
          <p:cNvSpPr txBox="1"/>
          <p:nvPr/>
        </p:nvSpPr>
        <p:spPr>
          <a:xfrm>
            <a:off x="2083089" y="3697309"/>
            <a:ext cx="83554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B5929-2388-4F15-B2D5-0EB09ED97335}"/>
              </a:ext>
            </a:extLst>
          </p:cNvPr>
          <p:cNvSpPr txBox="1"/>
          <p:nvPr/>
        </p:nvSpPr>
        <p:spPr>
          <a:xfrm>
            <a:off x="1522153" y="3758864"/>
            <a:ext cx="894424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27331-7E84-4A18-B8C7-2B674871AA7D}"/>
              </a:ext>
            </a:extLst>
          </p:cNvPr>
          <p:cNvSpPr txBox="1"/>
          <p:nvPr/>
        </p:nvSpPr>
        <p:spPr>
          <a:xfrm>
            <a:off x="3533659" y="3701942"/>
            <a:ext cx="60874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AAE04-8A83-4BB9-983F-8859881F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816007-F995-4420-9A68-AD8AA4C3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0B7AC-4B2F-4641-BC95-41F937FF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5E7CB0-D939-4138-824D-8566D538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03913D-999F-4C75-A965-B522389E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B8522-278F-4072-8E6D-09B5FBE3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0FB45-213A-44B0-80F2-CDB29ACA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25D40C-BF7A-4724-A962-26B85718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188D3-5FFC-4921-860C-CA57E35F571C}"/>
              </a:ext>
            </a:extLst>
          </p:cNvPr>
          <p:cNvSpPr txBox="1"/>
          <p:nvPr/>
        </p:nvSpPr>
        <p:spPr>
          <a:xfrm>
            <a:off x="753291" y="1730900"/>
            <a:ext cx="10685417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4000" u="sng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4000" u="sng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4000" u="sng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4000" u="sng" dirty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_______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FEF3F-6486-4E9A-A517-5D58ED079425}"/>
              </a:ext>
            </a:extLst>
          </p:cNvPr>
          <p:cNvSpPr txBox="1"/>
          <p:nvPr/>
        </p:nvSpPr>
        <p:spPr>
          <a:xfrm>
            <a:off x="4258491" y="410011"/>
            <a:ext cx="3461657" cy="769441"/>
          </a:xfrm>
          <a:prstGeom prst="rect">
            <a:avLst/>
          </a:prstGeom>
          <a:gradFill>
            <a:gsLst>
              <a:gs pos="3700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6000">
                <a:srgbClr val="7030A0"/>
              </a:gs>
              <a:gs pos="74000">
                <a:srgbClr val="0070C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4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396F79-40DF-4745-A084-3B60655FD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2BF12-1B1A-46E2-A974-4E186DC2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48729-36AB-4166-9FF3-F332C84F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39BE23-F062-45BD-8C77-C59D5AB09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7F145-7065-48D5-AB0E-3B5B5B8AE033}"/>
              </a:ext>
            </a:extLst>
          </p:cNvPr>
          <p:cNvSpPr txBox="1"/>
          <p:nvPr/>
        </p:nvSpPr>
        <p:spPr>
          <a:xfrm>
            <a:off x="4188436" y="3649792"/>
            <a:ext cx="741309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3D020-1534-4DFD-B79C-75A3852BF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825" y="939631"/>
            <a:ext cx="5124365" cy="330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7607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রাতের আকাশের রঙিন তারা - Home | Facebook">
            <a:extLst>
              <a:ext uri="{FF2B5EF4-FFF2-40B4-BE49-F238E27FC236}">
                <a16:creationId xmlns:a16="http://schemas.microsoft.com/office/drawing/2014/main" id="{1FB74745-58B9-49D1-AB0E-63484FF8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4" y="146288"/>
            <a:ext cx="8884323" cy="55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BA6A3-917C-41B8-BBE5-5A7CF928950B}"/>
              </a:ext>
            </a:extLst>
          </p:cNvPr>
          <p:cNvSpPr txBox="1"/>
          <p:nvPr/>
        </p:nvSpPr>
        <p:spPr>
          <a:xfrm>
            <a:off x="3811294" y="5142052"/>
            <a:ext cx="5208106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4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C7CFE-D102-41F0-9AC5-0B9ECCEC4E49}"/>
              </a:ext>
            </a:extLst>
          </p:cNvPr>
          <p:cNvSpPr txBox="1"/>
          <p:nvPr/>
        </p:nvSpPr>
        <p:spPr>
          <a:xfrm>
            <a:off x="4022557" y="1854010"/>
            <a:ext cx="6675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3A663-5E9B-410F-BC26-8FBBD869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692BD-EC66-4CD2-BE99-887FAADC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31148-DA56-43F4-9F81-421CCB8A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1B90C-8CEA-4D9B-B0EF-7430E8CE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05ECC-FBF3-4D1C-9689-8EFF87F53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2" y="1408540"/>
            <a:ext cx="2795685" cy="372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2448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C7CFE-D102-41F0-9AC5-0B9ECCEC4E49}"/>
              </a:ext>
            </a:extLst>
          </p:cNvPr>
          <p:cNvSpPr txBox="1"/>
          <p:nvPr/>
        </p:nvSpPr>
        <p:spPr>
          <a:xfrm>
            <a:off x="4281012" y="1508946"/>
            <a:ext cx="77917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৮,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৫২, ৫৩</a:t>
            </a:r>
          </a:p>
          <a:p>
            <a:pPr algn="ctr"/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3A663-5E9B-410F-BC26-8FBBD869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692BD-EC66-4CD2-BE99-887FAADC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31148-DA56-43F4-9F81-421CCB8A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1B90C-8CEA-4D9B-B0EF-7430E8CE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0E524-9B5F-4376-B931-300AF1762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3" y="1117897"/>
            <a:ext cx="3583603" cy="483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21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A7F97-C308-48D6-9A21-4EED25383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501AC-F82B-439F-8D4A-98845BA8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BB5E8-6CD1-4A80-8A5B-7F754D6F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E2872-4629-42CE-915F-CB9D34E8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653D0-20D5-4CBD-80FE-1B6B4E2FE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76" y="1211112"/>
            <a:ext cx="4289060" cy="3539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4910E-C25D-4182-8C55-7FA87A47A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91" y="1211112"/>
            <a:ext cx="4307673" cy="3539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460F4-7BAB-402D-81F9-15DFB00D349C}"/>
              </a:ext>
            </a:extLst>
          </p:cNvPr>
          <p:cNvSpPr txBox="1"/>
          <p:nvPr/>
        </p:nvSpPr>
        <p:spPr>
          <a:xfrm>
            <a:off x="3151429" y="262339"/>
            <a:ext cx="600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D3B806B-6CC2-4B6C-96D9-05957357F4F5}"/>
              </a:ext>
            </a:extLst>
          </p:cNvPr>
          <p:cNvSpPr/>
          <p:nvPr/>
        </p:nvSpPr>
        <p:spPr>
          <a:xfrm>
            <a:off x="1056302" y="5210815"/>
            <a:ext cx="10059519" cy="872146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22CC2-3014-4003-A5E8-8B57FA0228A8}"/>
              </a:ext>
            </a:extLst>
          </p:cNvPr>
          <p:cNvSpPr txBox="1"/>
          <p:nvPr/>
        </p:nvSpPr>
        <p:spPr>
          <a:xfrm>
            <a:off x="3208802" y="5424832"/>
            <a:ext cx="600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2A50E-E085-4884-967A-5DDA54F9550F}"/>
              </a:ext>
            </a:extLst>
          </p:cNvPr>
          <p:cNvSpPr txBox="1"/>
          <p:nvPr/>
        </p:nvSpPr>
        <p:spPr>
          <a:xfrm>
            <a:off x="3301506" y="5363802"/>
            <a:ext cx="600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91BAB-7EA3-4B36-B322-1377CD2F6A1C}"/>
              </a:ext>
            </a:extLst>
          </p:cNvPr>
          <p:cNvSpPr txBox="1"/>
          <p:nvPr/>
        </p:nvSpPr>
        <p:spPr>
          <a:xfrm>
            <a:off x="3444695" y="5316533"/>
            <a:ext cx="600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D0112-3722-4677-A630-13A1CD3AE1F2}"/>
              </a:ext>
            </a:extLst>
          </p:cNvPr>
          <p:cNvSpPr txBox="1"/>
          <p:nvPr/>
        </p:nvSpPr>
        <p:spPr>
          <a:xfrm>
            <a:off x="3397832" y="5374095"/>
            <a:ext cx="600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93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4AB0B8-E77B-4C1C-B5F4-89BDCE6D557D}"/>
              </a:ext>
            </a:extLst>
          </p:cNvPr>
          <p:cNvSpPr txBox="1"/>
          <p:nvPr/>
        </p:nvSpPr>
        <p:spPr>
          <a:xfrm>
            <a:off x="6351529" y="2465577"/>
            <a:ext cx="4004537" cy="1890238"/>
          </a:xfrm>
          <a:custGeom>
            <a:avLst/>
            <a:gdLst/>
            <a:ahLst/>
            <a:cxnLst/>
            <a:rect l="l" t="t" r="r" b="b"/>
            <a:pathLst>
              <a:path w="4036010" h="1389659">
                <a:moveTo>
                  <a:pt x="3770148" y="1203122"/>
                </a:moveTo>
                <a:cubicBezTo>
                  <a:pt x="3777462" y="1203122"/>
                  <a:pt x="3783635" y="1205865"/>
                  <a:pt x="3788664" y="1211351"/>
                </a:cubicBezTo>
                <a:cubicBezTo>
                  <a:pt x="3793694" y="1216838"/>
                  <a:pt x="3796208" y="1223467"/>
                  <a:pt x="3796208" y="1231240"/>
                </a:cubicBezTo>
                <a:cubicBezTo>
                  <a:pt x="3796208" y="1239012"/>
                  <a:pt x="3793694" y="1245527"/>
                  <a:pt x="3788664" y="1250785"/>
                </a:cubicBezTo>
                <a:cubicBezTo>
                  <a:pt x="3783635" y="1256043"/>
                  <a:pt x="3777462" y="1258672"/>
                  <a:pt x="3770148" y="1258672"/>
                </a:cubicBezTo>
                <a:cubicBezTo>
                  <a:pt x="3762375" y="1258672"/>
                  <a:pt x="3755974" y="1256043"/>
                  <a:pt x="3750945" y="1250785"/>
                </a:cubicBezTo>
                <a:cubicBezTo>
                  <a:pt x="3745916" y="1245527"/>
                  <a:pt x="3743402" y="1239012"/>
                  <a:pt x="3743402" y="1231240"/>
                </a:cubicBezTo>
                <a:cubicBezTo>
                  <a:pt x="3743402" y="1223467"/>
                  <a:pt x="3745916" y="1216838"/>
                  <a:pt x="3750945" y="1211351"/>
                </a:cubicBezTo>
                <a:cubicBezTo>
                  <a:pt x="3755974" y="1205865"/>
                  <a:pt x="3762375" y="1203122"/>
                  <a:pt x="3770148" y="1203122"/>
                </a:cubicBezTo>
                <a:close/>
                <a:moveTo>
                  <a:pt x="2046122" y="1203122"/>
                </a:moveTo>
                <a:cubicBezTo>
                  <a:pt x="2053438" y="1203122"/>
                  <a:pt x="2059610" y="1205865"/>
                  <a:pt x="2064639" y="1211351"/>
                </a:cubicBezTo>
                <a:cubicBezTo>
                  <a:pt x="2069668" y="1216838"/>
                  <a:pt x="2072183" y="1223467"/>
                  <a:pt x="2072183" y="1231240"/>
                </a:cubicBezTo>
                <a:cubicBezTo>
                  <a:pt x="2072183" y="1239012"/>
                  <a:pt x="2069668" y="1245527"/>
                  <a:pt x="2064639" y="1250785"/>
                </a:cubicBezTo>
                <a:cubicBezTo>
                  <a:pt x="2059610" y="1256043"/>
                  <a:pt x="2053438" y="1258672"/>
                  <a:pt x="2046122" y="1258672"/>
                </a:cubicBezTo>
                <a:cubicBezTo>
                  <a:pt x="2038350" y="1258672"/>
                  <a:pt x="2031949" y="1256043"/>
                  <a:pt x="2026920" y="1250785"/>
                </a:cubicBezTo>
                <a:cubicBezTo>
                  <a:pt x="2021891" y="1245527"/>
                  <a:pt x="2019376" y="1239012"/>
                  <a:pt x="2019376" y="1231240"/>
                </a:cubicBezTo>
                <a:cubicBezTo>
                  <a:pt x="2019376" y="1223467"/>
                  <a:pt x="2021891" y="1216838"/>
                  <a:pt x="2026920" y="1211351"/>
                </a:cubicBezTo>
                <a:cubicBezTo>
                  <a:pt x="2031949" y="1205865"/>
                  <a:pt x="2038350" y="1203122"/>
                  <a:pt x="2046122" y="1203122"/>
                </a:cubicBezTo>
                <a:close/>
                <a:moveTo>
                  <a:pt x="175413" y="1140028"/>
                </a:moveTo>
                <a:cubicBezTo>
                  <a:pt x="163068" y="1140028"/>
                  <a:pt x="153239" y="1144257"/>
                  <a:pt x="145923" y="1152715"/>
                </a:cubicBezTo>
                <a:cubicBezTo>
                  <a:pt x="138608" y="1161174"/>
                  <a:pt x="134951" y="1170889"/>
                  <a:pt x="134951" y="1181862"/>
                </a:cubicBezTo>
                <a:cubicBezTo>
                  <a:pt x="134951" y="1188263"/>
                  <a:pt x="136208" y="1194549"/>
                  <a:pt x="138722" y="1200721"/>
                </a:cubicBezTo>
                <a:cubicBezTo>
                  <a:pt x="141237" y="1206894"/>
                  <a:pt x="144666" y="1212380"/>
                  <a:pt x="149009" y="1217181"/>
                </a:cubicBezTo>
                <a:cubicBezTo>
                  <a:pt x="153353" y="1221981"/>
                  <a:pt x="158268" y="1225867"/>
                  <a:pt x="163754" y="1228839"/>
                </a:cubicBezTo>
                <a:cubicBezTo>
                  <a:pt x="169241" y="1231811"/>
                  <a:pt x="174956" y="1233297"/>
                  <a:pt x="180899" y="1233297"/>
                </a:cubicBezTo>
                <a:cubicBezTo>
                  <a:pt x="190500" y="1233297"/>
                  <a:pt x="198501" y="1229525"/>
                  <a:pt x="204902" y="1221981"/>
                </a:cubicBezTo>
                <a:cubicBezTo>
                  <a:pt x="211303" y="1214437"/>
                  <a:pt x="214503" y="1206551"/>
                  <a:pt x="214503" y="1198321"/>
                </a:cubicBezTo>
                <a:cubicBezTo>
                  <a:pt x="214503" y="1195578"/>
                  <a:pt x="214275" y="1193749"/>
                  <a:pt x="213818" y="1192835"/>
                </a:cubicBezTo>
                <a:lnTo>
                  <a:pt x="208331" y="1184605"/>
                </a:lnTo>
                <a:cubicBezTo>
                  <a:pt x="208331" y="1181862"/>
                  <a:pt x="205931" y="1179805"/>
                  <a:pt x="201130" y="1178433"/>
                </a:cubicBezTo>
                <a:cubicBezTo>
                  <a:pt x="196330" y="1177061"/>
                  <a:pt x="193015" y="1176376"/>
                  <a:pt x="191186" y="1176376"/>
                </a:cubicBezTo>
                <a:cubicBezTo>
                  <a:pt x="187529" y="1176376"/>
                  <a:pt x="183985" y="1177861"/>
                  <a:pt x="180556" y="1180833"/>
                </a:cubicBezTo>
                <a:cubicBezTo>
                  <a:pt x="177127" y="1183805"/>
                  <a:pt x="175413" y="1187120"/>
                  <a:pt x="175413" y="1190777"/>
                </a:cubicBezTo>
                <a:cubicBezTo>
                  <a:pt x="176784" y="1189406"/>
                  <a:pt x="178613" y="1188720"/>
                  <a:pt x="180899" y="1188720"/>
                </a:cubicBezTo>
                <a:lnTo>
                  <a:pt x="182957" y="1190777"/>
                </a:lnTo>
                <a:cubicBezTo>
                  <a:pt x="184785" y="1192606"/>
                  <a:pt x="185700" y="1195121"/>
                  <a:pt x="185700" y="1198321"/>
                </a:cubicBezTo>
                <a:cubicBezTo>
                  <a:pt x="185700" y="1201522"/>
                  <a:pt x="185014" y="1204036"/>
                  <a:pt x="183642" y="1205865"/>
                </a:cubicBezTo>
                <a:cubicBezTo>
                  <a:pt x="182271" y="1207694"/>
                  <a:pt x="181356" y="1208608"/>
                  <a:pt x="180899" y="1208608"/>
                </a:cubicBezTo>
                <a:cubicBezTo>
                  <a:pt x="175413" y="1208608"/>
                  <a:pt x="171069" y="1207122"/>
                  <a:pt x="167869" y="1204150"/>
                </a:cubicBezTo>
                <a:cubicBezTo>
                  <a:pt x="164669" y="1201179"/>
                  <a:pt x="163068" y="1197635"/>
                  <a:pt x="163068" y="1193521"/>
                </a:cubicBezTo>
                <a:cubicBezTo>
                  <a:pt x="163068" y="1187120"/>
                  <a:pt x="165697" y="1181062"/>
                  <a:pt x="170955" y="1175347"/>
                </a:cubicBezTo>
                <a:cubicBezTo>
                  <a:pt x="176213" y="1169632"/>
                  <a:pt x="182957" y="1166774"/>
                  <a:pt x="191186" y="1166774"/>
                </a:cubicBezTo>
                <a:cubicBezTo>
                  <a:pt x="194844" y="1166774"/>
                  <a:pt x="199416" y="1167917"/>
                  <a:pt x="204902" y="1170203"/>
                </a:cubicBezTo>
                <a:lnTo>
                  <a:pt x="204902" y="1161974"/>
                </a:lnTo>
                <a:cubicBezTo>
                  <a:pt x="203988" y="1154201"/>
                  <a:pt x="200444" y="1148601"/>
                  <a:pt x="194272" y="1145172"/>
                </a:cubicBezTo>
                <a:cubicBezTo>
                  <a:pt x="188100" y="1141743"/>
                  <a:pt x="181814" y="1140028"/>
                  <a:pt x="175413" y="1140028"/>
                </a:cubicBezTo>
                <a:close/>
                <a:moveTo>
                  <a:pt x="1801596" y="1122883"/>
                </a:moveTo>
                <a:cubicBezTo>
                  <a:pt x="1791996" y="1122883"/>
                  <a:pt x="1782166" y="1124369"/>
                  <a:pt x="1772107" y="1127341"/>
                </a:cubicBezTo>
                <a:cubicBezTo>
                  <a:pt x="1762049" y="1130313"/>
                  <a:pt x="1753134" y="1134428"/>
                  <a:pt x="1745361" y="1139685"/>
                </a:cubicBezTo>
                <a:cubicBezTo>
                  <a:pt x="1737589" y="1144943"/>
                  <a:pt x="1731188" y="1150772"/>
                  <a:pt x="1726159" y="1157173"/>
                </a:cubicBezTo>
                <a:cubicBezTo>
                  <a:pt x="1721130" y="1163574"/>
                  <a:pt x="1718615" y="1170203"/>
                  <a:pt x="1718615" y="1177061"/>
                </a:cubicBezTo>
                <a:cubicBezTo>
                  <a:pt x="1718615" y="1183462"/>
                  <a:pt x="1732331" y="1195578"/>
                  <a:pt x="1759763" y="1213409"/>
                </a:cubicBezTo>
                <a:cubicBezTo>
                  <a:pt x="1768907" y="1219352"/>
                  <a:pt x="1780794" y="1224724"/>
                  <a:pt x="1795425" y="1229525"/>
                </a:cubicBezTo>
                <a:cubicBezTo>
                  <a:pt x="1810055" y="1234326"/>
                  <a:pt x="1825600" y="1239241"/>
                  <a:pt x="1842059" y="1244270"/>
                </a:cubicBezTo>
                <a:lnTo>
                  <a:pt x="1842059" y="1146200"/>
                </a:lnTo>
                <a:cubicBezTo>
                  <a:pt x="1840687" y="1149858"/>
                  <a:pt x="1838058" y="1153401"/>
                  <a:pt x="1834172" y="1156830"/>
                </a:cubicBezTo>
                <a:cubicBezTo>
                  <a:pt x="1830286" y="1160259"/>
                  <a:pt x="1825600" y="1163231"/>
                  <a:pt x="1820113" y="1165746"/>
                </a:cubicBezTo>
                <a:cubicBezTo>
                  <a:pt x="1814627" y="1168260"/>
                  <a:pt x="1808569" y="1170203"/>
                  <a:pt x="1801940" y="1171575"/>
                </a:cubicBezTo>
                <a:cubicBezTo>
                  <a:pt x="1795310" y="1172947"/>
                  <a:pt x="1788795" y="1173632"/>
                  <a:pt x="1782394" y="1173632"/>
                </a:cubicBezTo>
                <a:cubicBezTo>
                  <a:pt x="1773250" y="1173632"/>
                  <a:pt x="1765478" y="1171918"/>
                  <a:pt x="1759077" y="1168489"/>
                </a:cubicBezTo>
                <a:cubicBezTo>
                  <a:pt x="1752676" y="1165060"/>
                  <a:pt x="1749476" y="1161059"/>
                  <a:pt x="1749476" y="1156487"/>
                </a:cubicBezTo>
                <a:cubicBezTo>
                  <a:pt x="1749476" y="1152830"/>
                  <a:pt x="1751762" y="1149401"/>
                  <a:pt x="1756334" y="1146200"/>
                </a:cubicBezTo>
                <a:cubicBezTo>
                  <a:pt x="1760906" y="1143000"/>
                  <a:pt x="1768221" y="1141400"/>
                  <a:pt x="1778279" y="1141400"/>
                </a:cubicBezTo>
                <a:cubicBezTo>
                  <a:pt x="1782394" y="1141400"/>
                  <a:pt x="1785938" y="1142314"/>
                  <a:pt x="1788909" y="1144143"/>
                </a:cubicBezTo>
                <a:cubicBezTo>
                  <a:pt x="1791881" y="1145972"/>
                  <a:pt x="1793367" y="1148029"/>
                  <a:pt x="1793367" y="1150315"/>
                </a:cubicBezTo>
                <a:cubicBezTo>
                  <a:pt x="1793367" y="1152601"/>
                  <a:pt x="1791996" y="1154201"/>
                  <a:pt x="1789252" y="1155116"/>
                </a:cubicBezTo>
                <a:cubicBezTo>
                  <a:pt x="1786509" y="1156030"/>
                  <a:pt x="1783995" y="1156487"/>
                  <a:pt x="1781709" y="1156487"/>
                </a:cubicBezTo>
                <a:cubicBezTo>
                  <a:pt x="1777594" y="1156487"/>
                  <a:pt x="1774279" y="1155802"/>
                  <a:pt x="1771764" y="1154430"/>
                </a:cubicBezTo>
                <a:cubicBezTo>
                  <a:pt x="1769250" y="1153058"/>
                  <a:pt x="1767992" y="1151915"/>
                  <a:pt x="1767992" y="1151001"/>
                </a:cubicBezTo>
                <a:cubicBezTo>
                  <a:pt x="1767992" y="1149629"/>
                  <a:pt x="1768678" y="1148486"/>
                  <a:pt x="1770050" y="1147572"/>
                </a:cubicBezTo>
                <a:cubicBezTo>
                  <a:pt x="1766850" y="1147572"/>
                  <a:pt x="1764221" y="1148601"/>
                  <a:pt x="1762163" y="1150658"/>
                </a:cubicBezTo>
                <a:cubicBezTo>
                  <a:pt x="1760106" y="1152715"/>
                  <a:pt x="1759077" y="1154659"/>
                  <a:pt x="1759077" y="1156487"/>
                </a:cubicBezTo>
                <a:cubicBezTo>
                  <a:pt x="1759077" y="1160145"/>
                  <a:pt x="1761477" y="1163003"/>
                  <a:pt x="1766278" y="1165060"/>
                </a:cubicBezTo>
                <a:cubicBezTo>
                  <a:pt x="1771079" y="1167117"/>
                  <a:pt x="1776451" y="1168146"/>
                  <a:pt x="1782394" y="1168146"/>
                </a:cubicBezTo>
                <a:cubicBezTo>
                  <a:pt x="1797482" y="1168146"/>
                  <a:pt x="1809940" y="1164946"/>
                  <a:pt x="1819770" y="1158545"/>
                </a:cubicBezTo>
                <a:cubicBezTo>
                  <a:pt x="1829600" y="1152144"/>
                  <a:pt x="1834515" y="1145743"/>
                  <a:pt x="1834515" y="1139342"/>
                </a:cubicBezTo>
                <a:cubicBezTo>
                  <a:pt x="1834515" y="1135228"/>
                  <a:pt x="1831200" y="1131456"/>
                  <a:pt x="1824571" y="1128027"/>
                </a:cubicBezTo>
                <a:cubicBezTo>
                  <a:pt x="1817942" y="1124598"/>
                  <a:pt x="1810284" y="1122883"/>
                  <a:pt x="1801596" y="1122883"/>
                </a:cubicBezTo>
                <a:close/>
                <a:moveTo>
                  <a:pt x="3281172" y="1033729"/>
                </a:moveTo>
                <a:cubicBezTo>
                  <a:pt x="3269742" y="1035101"/>
                  <a:pt x="3257284" y="1037958"/>
                  <a:pt x="3243796" y="1042302"/>
                </a:cubicBezTo>
                <a:cubicBezTo>
                  <a:pt x="3230308" y="1046645"/>
                  <a:pt x="3217050" y="1051674"/>
                  <a:pt x="3204020" y="1057389"/>
                </a:cubicBezTo>
                <a:cubicBezTo>
                  <a:pt x="3190990" y="1063104"/>
                  <a:pt x="3178874" y="1069277"/>
                  <a:pt x="3167672" y="1075906"/>
                </a:cubicBezTo>
                <a:cubicBezTo>
                  <a:pt x="3156471" y="1082535"/>
                  <a:pt x="3147670" y="1089279"/>
                  <a:pt x="3141269" y="1096137"/>
                </a:cubicBezTo>
                <a:cubicBezTo>
                  <a:pt x="3147670" y="1106195"/>
                  <a:pt x="3156585" y="1116597"/>
                  <a:pt x="3168015" y="1127341"/>
                </a:cubicBezTo>
                <a:cubicBezTo>
                  <a:pt x="3179445" y="1138085"/>
                  <a:pt x="3191790" y="1148486"/>
                  <a:pt x="3205048" y="1158545"/>
                </a:cubicBezTo>
                <a:cubicBezTo>
                  <a:pt x="3218307" y="1168603"/>
                  <a:pt x="3231680" y="1177747"/>
                  <a:pt x="3245168" y="1185977"/>
                </a:cubicBezTo>
                <a:cubicBezTo>
                  <a:pt x="3258655" y="1194206"/>
                  <a:pt x="3270656" y="1200836"/>
                  <a:pt x="3281172" y="1205865"/>
                </a:cubicBezTo>
                <a:close/>
                <a:moveTo>
                  <a:pt x="2106473" y="991895"/>
                </a:moveTo>
                <a:cubicBezTo>
                  <a:pt x="2094586" y="991895"/>
                  <a:pt x="2083042" y="994524"/>
                  <a:pt x="2071840" y="999782"/>
                </a:cubicBezTo>
                <a:cubicBezTo>
                  <a:pt x="2060638" y="1005040"/>
                  <a:pt x="2050694" y="1012012"/>
                  <a:pt x="2042008" y="1020699"/>
                </a:cubicBezTo>
                <a:cubicBezTo>
                  <a:pt x="2033321" y="1029386"/>
                  <a:pt x="2026234" y="1039101"/>
                  <a:pt x="2020748" y="1049845"/>
                </a:cubicBezTo>
                <a:cubicBezTo>
                  <a:pt x="2015262" y="1060590"/>
                  <a:pt x="2012518" y="1071677"/>
                  <a:pt x="2012518" y="1083107"/>
                </a:cubicBezTo>
                <a:cubicBezTo>
                  <a:pt x="2012518" y="1094994"/>
                  <a:pt x="2018576" y="1106995"/>
                  <a:pt x="2030692" y="1119111"/>
                </a:cubicBezTo>
                <a:cubicBezTo>
                  <a:pt x="2042808" y="1131227"/>
                  <a:pt x="2056638" y="1143229"/>
                  <a:pt x="2072183" y="1155116"/>
                </a:cubicBezTo>
                <a:cubicBezTo>
                  <a:pt x="2094586" y="1172032"/>
                  <a:pt x="2120875" y="1186434"/>
                  <a:pt x="2151050" y="1198321"/>
                </a:cubicBezTo>
                <a:lnTo>
                  <a:pt x="2151736" y="1030986"/>
                </a:lnTo>
                <a:cubicBezTo>
                  <a:pt x="2149907" y="1037387"/>
                  <a:pt x="2146821" y="1043330"/>
                  <a:pt x="2142477" y="1048817"/>
                </a:cubicBezTo>
                <a:cubicBezTo>
                  <a:pt x="2138134" y="1054303"/>
                  <a:pt x="2132990" y="1059104"/>
                  <a:pt x="2127047" y="1063219"/>
                </a:cubicBezTo>
                <a:cubicBezTo>
                  <a:pt x="2121103" y="1067333"/>
                  <a:pt x="2114474" y="1070648"/>
                  <a:pt x="2107159" y="1073163"/>
                </a:cubicBezTo>
                <a:cubicBezTo>
                  <a:pt x="2099844" y="1075677"/>
                  <a:pt x="2092528" y="1076935"/>
                  <a:pt x="2085213" y="1076935"/>
                </a:cubicBezTo>
                <a:cubicBezTo>
                  <a:pt x="2074240" y="1076935"/>
                  <a:pt x="2065210" y="1074191"/>
                  <a:pt x="2058124" y="1068705"/>
                </a:cubicBezTo>
                <a:cubicBezTo>
                  <a:pt x="2051037" y="1063219"/>
                  <a:pt x="2047494" y="1056589"/>
                  <a:pt x="2047494" y="1048817"/>
                </a:cubicBezTo>
                <a:cubicBezTo>
                  <a:pt x="2047494" y="1041044"/>
                  <a:pt x="2050580" y="1034758"/>
                  <a:pt x="2056752" y="1029957"/>
                </a:cubicBezTo>
                <a:cubicBezTo>
                  <a:pt x="2062925" y="1025157"/>
                  <a:pt x="2070354" y="1022756"/>
                  <a:pt x="2079041" y="1022756"/>
                </a:cubicBezTo>
                <a:cubicBezTo>
                  <a:pt x="2084070" y="1022756"/>
                  <a:pt x="2088185" y="1024242"/>
                  <a:pt x="2091386" y="1027214"/>
                </a:cubicBezTo>
                <a:cubicBezTo>
                  <a:pt x="2094586" y="1030186"/>
                  <a:pt x="2096186" y="1033501"/>
                  <a:pt x="2096186" y="1037158"/>
                </a:cubicBezTo>
                <a:cubicBezTo>
                  <a:pt x="2096186" y="1041273"/>
                  <a:pt x="2094928" y="1044359"/>
                  <a:pt x="2092414" y="1046417"/>
                </a:cubicBezTo>
                <a:cubicBezTo>
                  <a:pt x="2089900" y="1048474"/>
                  <a:pt x="2086813" y="1049503"/>
                  <a:pt x="2083156" y="1049503"/>
                </a:cubicBezTo>
                <a:cubicBezTo>
                  <a:pt x="2078126" y="1049503"/>
                  <a:pt x="2074469" y="1048360"/>
                  <a:pt x="2072183" y="1046074"/>
                </a:cubicBezTo>
                <a:cubicBezTo>
                  <a:pt x="2069897" y="1043788"/>
                  <a:pt x="2068754" y="1041044"/>
                  <a:pt x="2068754" y="1037844"/>
                </a:cubicBezTo>
                <a:cubicBezTo>
                  <a:pt x="2068754" y="1036930"/>
                  <a:pt x="2069211" y="1035101"/>
                  <a:pt x="2070126" y="1032358"/>
                </a:cubicBezTo>
                <a:cubicBezTo>
                  <a:pt x="2067382" y="1032358"/>
                  <a:pt x="2064639" y="1033844"/>
                  <a:pt x="2061896" y="1036815"/>
                </a:cubicBezTo>
                <a:cubicBezTo>
                  <a:pt x="2059153" y="1039787"/>
                  <a:pt x="2057781" y="1043788"/>
                  <a:pt x="2057781" y="1048817"/>
                </a:cubicBezTo>
                <a:cubicBezTo>
                  <a:pt x="2057781" y="1053389"/>
                  <a:pt x="2060410" y="1057732"/>
                  <a:pt x="2065668" y="1061847"/>
                </a:cubicBezTo>
                <a:cubicBezTo>
                  <a:pt x="2070926" y="1065962"/>
                  <a:pt x="2077440" y="1068019"/>
                  <a:pt x="2085213" y="1068019"/>
                </a:cubicBezTo>
                <a:cubicBezTo>
                  <a:pt x="2092986" y="1068019"/>
                  <a:pt x="2100415" y="1066762"/>
                  <a:pt x="2107502" y="1064247"/>
                </a:cubicBezTo>
                <a:cubicBezTo>
                  <a:pt x="2114588" y="1061733"/>
                  <a:pt x="2120760" y="1058189"/>
                  <a:pt x="2126018" y="1053617"/>
                </a:cubicBezTo>
                <a:cubicBezTo>
                  <a:pt x="2131276" y="1049045"/>
                  <a:pt x="2135505" y="1043902"/>
                  <a:pt x="2138706" y="1038187"/>
                </a:cubicBezTo>
                <a:cubicBezTo>
                  <a:pt x="2141906" y="1032472"/>
                  <a:pt x="2143506" y="1026185"/>
                  <a:pt x="2143506" y="1019327"/>
                </a:cubicBezTo>
                <a:cubicBezTo>
                  <a:pt x="2143506" y="1012012"/>
                  <a:pt x="2139734" y="1005611"/>
                  <a:pt x="2132190" y="1000125"/>
                </a:cubicBezTo>
                <a:cubicBezTo>
                  <a:pt x="2124647" y="994639"/>
                  <a:pt x="2116074" y="991895"/>
                  <a:pt x="2106473" y="991895"/>
                </a:cubicBezTo>
                <a:close/>
                <a:moveTo>
                  <a:pt x="1247851" y="991895"/>
                </a:moveTo>
                <a:cubicBezTo>
                  <a:pt x="1236422" y="991895"/>
                  <a:pt x="1225220" y="994524"/>
                  <a:pt x="1214247" y="999782"/>
                </a:cubicBezTo>
                <a:cubicBezTo>
                  <a:pt x="1203275" y="1005040"/>
                  <a:pt x="1193330" y="1012012"/>
                  <a:pt x="1184415" y="1020699"/>
                </a:cubicBezTo>
                <a:cubicBezTo>
                  <a:pt x="1175500" y="1029386"/>
                  <a:pt x="1168299" y="1039101"/>
                  <a:pt x="1162812" y="1049845"/>
                </a:cubicBezTo>
                <a:cubicBezTo>
                  <a:pt x="1157326" y="1060590"/>
                  <a:pt x="1154583" y="1071677"/>
                  <a:pt x="1154583" y="1083107"/>
                </a:cubicBezTo>
                <a:cubicBezTo>
                  <a:pt x="1154583" y="1094994"/>
                  <a:pt x="1160641" y="1106995"/>
                  <a:pt x="1172756" y="1119111"/>
                </a:cubicBezTo>
                <a:cubicBezTo>
                  <a:pt x="1184872" y="1131227"/>
                  <a:pt x="1198702" y="1143229"/>
                  <a:pt x="1214247" y="1155116"/>
                </a:cubicBezTo>
                <a:cubicBezTo>
                  <a:pt x="1235736" y="1172032"/>
                  <a:pt x="1261796" y="1186434"/>
                  <a:pt x="1292428" y="1198321"/>
                </a:cubicBezTo>
                <a:lnTo>
                  <a:pt x="1293114" y="1030986"/>
                </a:lnTo>
                <a:cubicBezTo>
                  <a:pt x="1289457" y="1043330"/>
                  <a:pt x="1281341" y="1054075"/>
                  <a:pt x="1268768" y="1063219"/>
                </a:cubicBezTo>
                <a:cubicBezTo>
                  <a:pt x="1256195" y="1072363"/>
                  <a:pt x="1242136" y="1076935"/>
                  <a:pt x="1226592" y="1076935"/>
                </a:cubicBezTo>
                <a:cubicBezTo>
                  <a:pt x="1216076" y="1076935"/>
                  <a:pt x="1207275" y="1074191"/>
                  <a:pt x="1200188" y="1068705"/>
                </a:cubicBezTo>
                <a:cubicBezTo>
                  <a:pt x="1193102" y="1063219"/>
                  <a:pt x="1189559" y="1056589"/>
                  <a:pt x="1189559" y="1048817"/>
                </a:cubicBezTo>
                <a:cubicBezTo>
                  <a:pt x="1189559" y="1041044"/>
                  <a:pt x="1192645" y="1034758"/>
                  <a:pt x="1198817" y="1029957"/>
                </a:cubicBezTo>
                <a:cubicBezTo>
                  <a:pt x="1204989" y="1025157"/>
                  <a:pt x="1212418" y="1022756"/>
                  <a:pt x="1221105" y="1022756"/>
                </a:cubicBezTo>
                <a:cubicBezTo>
                  <a:pt x="1226134" y="1022756"/>
                  <a:pt x="1230249" y="1024242"/>
                  <a:pt x="1233450" y="1027214"/>
                </a:cubicBezTo>
                <a:cubicBezTo>
                  <a:pt x="1236650" y="1030186"/>
                  <a:pt x="1238250" y="1033501"/>
                  <a:pt x="1238250" y="1037158"/>
                </a:cubicBezTo>
                <a:cubicBezTo>
                  <a:pt x="1238250" y="1041730"/>
                  <a:pt x="1236764" y="1044931"/>
                  <a:pt x="1233793" y="1046759"/>
                </a:cubicBezTo>
                <a:cubicBezTo>
                  <a:pt x="1230821" y="1048588"/>
                  <a:pt x="1227735" y="1049503"/>
                  <a:pt x="1224534" y="1049503"/>
                </a:cubicBezTo>
                <a:cubicBezTo>
                  <a:pt x="1220419" y="1049503"/>
                  <a:pt x="1217105" y="1048360"/>
                  <a:pt x="1214590" y="1046074"/>
                </a:cubicBezTo>
                <a:cubicBezTo>
                  <a:pt x="1212076" y="1043788"/>
                  <a:pt x="1210818" y="1041044"/>
                  <a:pt x="1210818" y="1037844"/>
                </a:cubicBezTo>
                <a:cubicBezTo>
                  <a:pt x="1210818" y="1036930"/>
                  <a:pt x="1211276" y="1035101"/>
                  <a:pt x="1212190" y="1032358"/>
                </a:cubicBezTo>
                <a:cubicBezTo>
                  <a:pt x="1209447" y="1032358"/>
                  <a:pt x="1206704" y="1033844"/>
                  <a:pt x="1203960" y="1036815"/>
                </a:cubicBezTo>
                <a:cubicBezTo>
                  <a:pt x="1201217" y="1039787"/>
                  <a:pt x="1199846" y="1043788"/>
                  <a:pt x="1199846" y="1048817"/>
                </a:cubicBezTo>
                <a:cubicBezTo>
                  <a:pt x="1199846" y="1053846"/>
                  <a:pt x="1202474" y="1058304"/>
                  <a:pt x="1207732" y="1062190"/>
                </a:cubicBezTo>
                <a:cubicBezTo>
                  <a:pt x="1212990" y="1066076"/>
                  <a:pt x="1219276" y="1068019"/>
                  <a:pt x="1226592" y="1068019"/>
                </a:cubicBezTo>
                <a:cubicBezTo>
                  <a:pt x="1234364" y="1068019"/>
                  <a:pt x="1241794" y="1066762"/>
                  <a:pt x="1248880" y="1064247"/>
                </a:cubicBezTo>
                <a:cubicBezTo>
                  <a:pt x="1255967" y="1061733"/>
                  <a:pt x="1262139" y="1058189"/>
                  <a:pt x="1267397" y="1053617"/>
                </a:cubicBezTo>
                <a:cubicBezTo>
                  <a:pt x="1272654" y="1049045"/>
                  <a:pt x="1276884" y="1043902"/>
                  <a:pt x="1280084" y="1038187"/>
                </a:cubicBezTo>
                <a:cubicBezTo>
                  <a:pt x="1283284" y="1032472"/>
                  <a:pt x="1284885" y="1026185"/>
                  <a:pt x="1284885" y="1019327"/>
                </a:cubicBezTo>
                <a:cubicBezTo>
                  <a:pt x="1284885" y="1012012"/>
                  <a:pt x="1281113" y="1005611"/>
                  <a:pt x="1273569" y="1000125"/>
                </a:cubicBezTo>
                <a:cubicBezTo>
                  <a:pt x="1266025" y="994639"/>
                  <a:pt x="1257453" y="991895"/>
                  <a:pt x="1247851" y="991895"/>
                </a:cubicBezTo>
                <a:close/>
                <a:moveTo>
                  <a:pt x="3830498" y="991895"/>
                </a:moveTo>
                <a:cubicBezTo>
                  <a:pt x="3818611" y="991895"/>
                  <a:pt x="3807066" y="994524"/>
                  <a:pt x="3795865" y="999782"/>
                </a:cubicBezTo>
                <a:cubicBezTo>
                  <a:pt x="3784664" y="1005040"/>
                  <a:pt x="3774720" y="1012012"/>
                  <a:pt x="3766032" y="1020699"/>
                </a:cubicBezTo>
                <a:cubicBezTo>
                  <a:pt x="3757346" y="1029386"/>
                  <a:pt x="3750260" y="1039101"/>
                  <a:pt x="3744773" y="1049845"/>
                </a:cubicBezTo>
                <a:cubicBezTo>
                  <a:pt x="3739286" y="1060590"/>
                  <a:pt x="3736544" y="1071677"/>
                  <a:pt x="3736544" y="1083107"/>
                </a:cubicBezTo>
                <a:cubicBezTo>
                  <a:pt x="3736544" y="1094994"/>
                  <a:pt x="3742601" y="1106995"/>
                  <a:pt x="3754717" y="1119111"/>
                </a:cubicBezTo>
                <a:cubicBezTo>
                  <a:pt x="3766833" y="1131227"/>
                  <a:pt x="3780663" y="1143229"/>
                  <a:pt x="3796208" y="1155116"/>
                </a:cubicBezTo>
                <a:cubicBezTo>
                  <a:pt x="3818611" y="1172032"/>
                  <a:pt x="3844900" y="1186434"/>
                  <a:pt x="3875075" y="1198321"/>
                </a:cubicBezTo>
                <a:lnTo>
                  <a:pt x="3875761" y="1030986"/>
                </a:lnTo>
                <a:cubicBezTo>
                  <a:pt x="3873932" y="1037387"/>
                  <a:pt x="3870846" y="1043330"/>
                  <a:pt x="3866502" y="1048817"/>
                </a:cubicBezTo>
                <a:cubicBezTo>
                  <a:pt x="3862159" y="1054303"/>
                  <a:pt x="3857016" y="1059104"/>
                  <a:pt x="3851072" y="1063219"/>
                </a:cubicBezTo>
                <a:cubicBezTo>
                  <a:pt x="3845128" y="1067333"/>
                  <a:pt x="3838499" y="1070648"/>
                  <a:pt x="3831184" y="1073163"/>
                </a:cubicBezTo>
                <a:cubicBezTo>
                  <a:pt x="3823868" y="1075677"/>
                  <a:pt x="3816554" y="1076935"/>
                  <a:pt x="3809238" y="1076935"/>
                </a:cubicBezTo>
                <a:cubicBezTo>
                  <a:pt x="3798265" y="1076935"/>
                  <a:pt x="3789236" y="1074191"/>
                  <a:pt x="3782149" y="1068705"/>
                </a:cubicBezTo>
                <a:cubicBezTo>
                  <a:pt x="3775062" y="1063219"/>
                  <a:pt x="3771519" y="1056589"/>
                  <a:pt x="3771519" y="1048817"/>
                </a:cubicBezTo>
                <a:cubicBezTo>
                  <a:pt x="3771519" y="1041044"/>
                  <a:pt x="3774606" y="1034758"/>
                  <a:pt x="3780778" y="1029957"/>
                </a:cubicBezTo>
                <a:cubicBezTo>
                  <a:pt x="3786950" y="1025157"/>
                  <a:pt x="3794379" y="1022756"/>
                  <a:pt x="3803066" y="1022756"/>
                </a:cubicBezTo>
                <a:cubicBezTo>
                  <a:pt x="3808095" y="1022756"/>
                  <a:pt x="3812210" y="1024242"/>
                  <a:pt x="3815410" y="1027214"/>
                </a:cubicBezTo>
                <a:cubicBezTo>
                  <a:pt x="3818611" y="1030186"/>
                  <a:pt x="3820211" y="1033501"/>
                  <a:pt x="3820211" y="1037158"/>
                </a:cubicBezTo>
                <a:cubicBezTo>
                  <a:pt x="3820211" y="1041273"/>
                  <a:pt x="3818954" y="1044359"/>
                  <a:pt x="3816439" y="1046416"/>
                </a:cubicBezTo>
                <a:cubicBezTo>
                  <a:pt x="3813924" y="1048474"/>
                  <a:pt x="3810838" y="1049503"/>
                  <a:pt x="3807180" y="1049503"/>
                </a:cubicBezTo>
                <a:cubicBezTo>
                  <a:pt x="3802152" y="1049503"/>
                  <a:pt x="3798494" y="1048360"/>
                  <a:pt x="3796208" y="1046074"/>
                </a:cubicBezTo>
                <a:cubicBezTo>
                  <a:pt x="3793922" y="1043788"/>
                  <a:pt x="3792779" y="1041044"/>
                  <a:pt x="3792779" y="1037844"/>
                </a:cubicBezTo>
                <a:cubicBezTo>
                  <a:pt x="3792779" y="1036930"/>
                  <a:pt x="3793236" y="1035101"/>
                  <a:pt x="3794150" y="1032358"/>
                </a:cubicBezTo>
                <a:cubicBezTo>
                  <a:pt x="3791407" y="1032358"/>
                  <a:pt x="3788664" y="1033843"/>
                  <a:pt x="3785921" y="1036815"/>
                </a:cubicBezTo>
                <a:cubicBezTo>
                  <a:pt x="3783178" y="1039787"/>
                  <a:pt x="3781806" y="1043788"/>
                  <a:pt x="3781806" y="1048817"/>
                </a:cubicBezTo>
                <a:cubicBezTo>
                  <a:pt x="3781806" y="1053389"/>
                  <a:pt x="3784435" y="1057732"/>
                  <a:pt x="3789693" y="1061847"/>
                </a:cubicBezTo>
                <a:cubicBezTo>
                  <a:pt x="3794950" y="1065962"/>
                  <a:pt x="3801466" y="1068019"/>
                  <a:pt x="3809238" y="1068019"/>
                </a:cubicBezTo>
                <a:cubicBezTo>
                  <a:pt x="3817010" y="1068019"/>
                  <a:pt x="3824440" y="1066762"/>
                  <a:pt x="3831526" y="1064247"/>
                </a:cubicBezTo>
                <a:cubicBezTo>
                  <a:pt x="3838613" y="1061733"/>
                  <a:pt x="3844786" y="1058189"/>
                  <a:pt x="3850043" y="1053617"/>
                </a:cubicBezTo>
                <a:cubicBezTo>
                  <a:pt x="3855301" y="1049045"/>
                  <a:pt x="3859530" y="1043902"/>
                  <a:pt x="3862730" y="1038187"/>
                </a:cubicBezTo>
                <a:cubicBezTo>
                  <a:pt x="3865931" y="1032472"/>
                  <a:pt x="3867531" y="1026185"/>
                  <a:pt x="3867531" y="1019327"/>
                </a:cubicBezTo>
                <a:cubicBezTo>
                  <a:pt x="3867531" y="1012012"/>
                  <a:pt x="3863759" y="1005611"/>
                  <a:pt x="3856216" y="1000125"/>
                </a:cubicBezTo>
                <a:cubicBezTo>
                  <a:pt x="3848672" y="994639"/>
                  <a:pt x="3840099" y="991895"/>
                  <a:pt x="3830498" y="991895"/>
                </a:cubicBezTo>
                <a:close/>
                <a:moveTo>
                  <a:pt x="2661666" y="945261"/>
                </a:moveTo>
                <a:cubicBezTo>
                  <a:pt x="2663038" y="946175"/>
                  <a:pt x="2664752" y="947433"/>
                  <a:pt x="2666810" y="949033"/>
                </a:cubicBezTo>
                <a:cubicBezTo>
                  <a:pt x="2668867" y="950633"/>
                  <a:pt x="2671268" y="952348"/>
                  <a:pt x="2674010" y="954176"/>
                </a:cubicBezTo>
                <a:cubicBezTo>
                  <a:pt x="2692298" y="957834"/>
                  <a:pt x="2708872" y="964120"/>
                  <a:pt x="2723731" y="973036"/>
                </a:cubicBezTo>
                <a:cubicBezTo>
                  <a:pt x="2738590" y="981951"/>
                  <a:pt x="2751392" y="993038"/>
                  <a:pt x="2762136" y="1006297"/>
                </a:cubicBezTo>
                <a:cubicBezTo>
                  <a:pt x="2772880" y="1019556"/>
                  <a:pt x="2781224" y="1034415"/>
                  <a:pt x="2787167" y="1050874"/>
                </a:cubicBezTo>
                <a:cubicBezTo>
                  <a:pt x="2793111" y="1067333"/>
                  <a:pt x="2796312" y="1084936"/>
                  <a:pt x="2796769" y="1103681"/>
                </a:cubicBezTo>
                <a:cubicBezTo>
                  <a:pt x="2805456" y="1114196"/>
                  <a:pt x="2815057" y="1126541"/>
                  <a:pt x="2825572" y="1140714"/>
                </a:cubicBezTo>
                <a:lnTo>
                  <a:pt x="2825572" y="945261"/>
                </a:lnTo>
                <a:close/>
                <a:moveTo>
                  <a:pt x="883539" y="944575"/>
                </a:moveTo>
                <a:lnTo>
                  <a:pt x="883539" y="1242898"/>
                </a:lnTo>
                <a:lnTo>
                  <a:pt x="884911" y="1262101"/>
                </a:lnTo>
                <a:cubicBezTo>
                  <a:pt x="884911" y="1272159"/>
                  <a:pt x="888569" y="1281303"/>
                  <a:pt x="895884" y="1289533"/>
                </a:cubicBezTo>
                <a:cubicBezTo>
                  <a:pt x="903199" y="1297762"/>
                  <a:pt x="913486" y="1301877"/>
                  <a:pt x="926745" y="1301877"/>
                </a:cubicBezTo>
                <a:cubicBezTo>
                  <a:pt x="932688" y="1301877"/>
                  <a:pt x="938175" y="1300277"/>
                  <a:pt x="943204" y="1297076"/>
                </a:cubicBezTo>
                <a:cubicBezTo>
                  <a:pt x="948233" y="1293876"/>
                  <a:pt x="950748" y="1289304"/>
                  <a:pt x="950748" y="1283360"/>
                </a:cubicBezTo>
                <a:lnTo>
                  <a:pt x="947933" y="1278228"/>
                </a:lnTo>
                <a:lnTo>
                  <a:pt x="936422" y="1280617"/>
                </a:lnTo>
                <a:lnTo>
                  <a:pt x="944517" y="1272522"/>
                </a:lnTo>
                <a:lnTo>
                  <a:pt x="938489" y="1269387"/>
                </a:lnTo>
                <a:cubicBezTo>
                  <a:pt x="936146" y="1268644"/>
                  <a:pt x="933603" y="1268273"/>
                  <a:pt x="930859" y="1268273"/>
                </a:cubicBezTo>
                <a:cubicBezTo>
                  <a:pt x="932688" y="1271473"/>
                  <a:pt x="933603" y="1274445"/>
                  <a:pt x="933603" y="1277188"/>
                </a:cubicBezTo>
                <a:cubicBezTo>
                  <a:pt x="933603" y="1279474"/>
                  <a:pt x="932460" y="1281646"/>
                  <a:pt x="930174" y="1283703"/>
                </a:cubicBezTo>
                <a:cubicBezTo>
                  <a:pt x="927888" y="1285761"/>
                  <a:pt x="925373" y="1286789"/>
                  <a:pt x="922630" y="1286789"/>
                </a:cubicBezTo>
                <a:cubicBezTo>
                  <a:pt x="919430" y="1286789"/>
                  <a:pt x="916801" y="1285646"/>
                  <a:pt x="914743" y="1283360"/>
                </a:cubicBezTo>
                <a:cubicBezTo>
                  <a:pt x="912686" y="1281074"/>
                  <a:pt x="911657" y="1278560"/>
                  <a:pt x="911657" y="1275817"/>
                </a:cubicBezTo>
                <a:cubicBezTo>
                  <a:pt x="911657" y="1271245"/>
                  <a:pt x="913714" y="1267473"/>
                  <a:pt x="917829" y="1264501"/>
                </a:cubicBezTo>
                <a:cubicBezTo>
                  <a:pt x="921944" y="1261529"/>
                  <a:pt x="926288" y="1260043"/>
                  <a:pt x="930859" y="1260043"/>
                </a:cubicBezTo>
                <a:cubicBezTo>
                  <a:pt x="934746" y="1260043"/>
                  <a:pt x="938375" y="1260615"/>
                  <a:pt x="941747" y="1261758"/>
                </a:cubicBezTo>
                <a:lnTo>
                  <a:pt x="950476" y="1266563"/>
                </a:lnTo>
                <a:lnTo>
                  <a:pt x="952195" y="1264844"/>
                </a:lnTo>
                <a:cubicBezTo>
                  <a:pt x="956310" y="1258900"/>
                  <a:pt x="958368" y="1252271"/>
                  <a:pt x="958368" y="1244956"/>
                </a:cubicBezTo>
                <a:lnTo>
                  <a:pt x="958368" y="944575"/>
                </a:lnTo>
                <a:lnTo>
                  <a:pt x="926059" y="944575"/>
                </a:lnTo>
                <a:lnTo>
                  <a:pt x="913105" y="944575"/>
                </a:lnTo>
                <a:close/>
                <a:moveTo>
                  <a:pt x="570891" y="944575"/>
                </a:moveTo>
                <a:lnTo>
                  <a:pt x="580492" y="949376"/>
                </a:lnTo>
                <a:cubicBezTo>
                  <a:pt x="598323" y="949376"/>
                  <a:pt x="615353" y="952119"/>
                  <a:pt x="631584" y="957605"/>
                </a:cubicBezTo>
                <a:cubicBezTo>
                  <a:pt x="647815" y="963092"/>
                  <a:pt x="662102" y="970864"/>
                  <a:pt x="674447" y="980923"/>
                </a:cubicBezTo>
                <a:cubicBezTo>
                  <a:pt x="686791" y="990981"/>
                  <a:pt x="696621" y="1002982"/>
                  <a:pt x="703936" y="1016927"/>
                </a:cubicBezTo>
                <a:cubicBezTo>
                  <a:pt x="711251" y="1030872"/>
                  <a:pt x="714909" y="1046302"/>
                  <a:pt x="714909" y="1063219"/>
                </a:cubicBezTo>
                <a:cubicBezTo>
                  <a:pt x="714909" y="1119454"/>
                  <a:pt x="668046" y="1176604"/>
                  <a:pt x="574320" y="1234669"/>
                </a:cubicBezTo>
                <a:cubicBezTo>
                  <a:pt x="604495" y="1254785"/>
                  <a:pt x="631470" y="1270673"/>
                  <a:pt x="655244" y="1282332"/>
                </a:cubicBezTo>
                <a:cubicBezTo>
                  <a:pt x="679018" y="1293990"/>
                  <a:pt x="699821" y="1302791"/>
                  <a:pt x="717652" y="1308735"/>
                </a:cubicBezTo>
                <a:cubicBezTo>
                  <a:pt x="735483" y="1314679"/>
                  <a:pt x="749999" y="1318450"/>
                  <a:pt x="761200" y="1320051"/>
                </a:cubicBezTo>
                <a:cubicBezTo>
                  <a:pt x="772402" y="1321651"/>
                  <a:pt x="780288" y="1322451"/>
                  <a:pt x="784860" y="1322451"/>
                </a:cubicBezTo>
                <a:cubicBezTo>
                  <a:pt x="804977" y="1319708"/>
                  <a:pt x="815035" y="1311478"/>
                  <a:pt x="815035" y="1297762"/>
                </a:cubicBezTo>
                <a:lnTo>
                  <a:pt x="808183" y="1284993"/>
                </a:lnTo>
                <a:lnTo>
                  <a:pt x="806044" y="1285418"/>
                </a:lnTo>
                <a:lnTo>
                  <a:pt x="807624" y="1283950"/>
                </a:lnTo>
                <a:lnTo>
                  <a:pt x="807492" y="1283703"/>
                </a:lnTo>
                <a:cubicBezTo>
                  <a:pt x="802463" y="1278903"/>
                  <a:pt x="795605" y="1276502"/>
                  <a:pt x="786918" y="1276502"/>
                </a:cubicBezTo>
                <a:cubicBezTo>
                  <a:pt x="781431" y="1276502"/>
                  <a:pt x="776173" y="1278331"/>
                  <a:pt x="771144" y="1281989"/>
                </a:cubicBezTo>
                <a:cubicBezTo>
                  <a:pt x="783946" y="1287018"/>
                  <a:pt x="790347" y="1291819"/>
                  <a:pt x="790347" y="1296391"/>
                </a:cubicBezTo>
                <a:cubicBezTo>
                  <a:pt x="790347" y="1298677"/>
                  <a:pt x="789547" y="1300391"/>
                  <a:pt x="787946" y="1301534"/>
                </a:cubicBezTo>
                <a:cubicBezTo>
                  <a:pt x="786346" y="1302677"/>
                  <a:pt x="784403" y="1303249"/>
                  <a:pt x="782117" y="1303249"/>
                </a:cubicBezTo>
                <a:cubicBezTo>
                  <a:pt x="775259" y="1303249"/>
                  <a:pt x="769773" y="1300848"/>
                  <a:pt x="765658" y="1296048"/>
                </a:cubicBezTo>
                <a:cubicBezTo>
                  <a:pt x="761543" y="1291247"/>
                  <a:pt x="759486" y="1287475"/>
                  <a:pt x="759486" y="1284732"/>
                </a:cubicBezTo>
                <a:cubicBezTo>
                  <a:pt x="759486" y="1279246"/>
                  <a:pt x="762800" y="1275016"/>
                  <a:pt x="769430" y="1272045"/>
                </a:cubicBezTo>
                <a:cubicBezTo>
                  <a:pt x="776059" y="1269073"/>
                  <a:pt x="781888" y="1267587"/>
                  <a:pt x="786918" y="1267587"/>
                </a:cubicBezTo>
                <a:cubicBezTo>
                  <a:pt x="793776" y="1267587"/>
                  <a:pt x="799834" y="1268730"/>
                  <a:pt x="805091" y="1271016"/>
                </a:cubicBezTo>
                <a:lnTo>
                  <a:pt x="814830" y="1277259"/>
                </a:lnTo>
                <a:lnTo>
                  <a:pt x="820446" y="1272045"/>
                </a:lnTo>
                <a:cubicBezTo>
                  <a:pt x="824103" y="1266787"/>
                  <a:pt x="825932" y="1260958"/>
                  <a:pt x="825932" y="1254557"/>
                </a:cubicBezTo>
                <a:lnTo>
                  <a:pt x="825932" y="989838"/>
                </a:lnTo>
                <a:cubicBezTo>
                  <a:pt x="819531" y="974293"/>
                  <a:pt x="811073" y="962863"/>
                  <a:pt x="800557" y="955548"/>
                </a:cubicBezTo>
                <a:cubicBezTo>
                  <a:pt x="790042" y="948233"/>
                  <a:pt x="780898" y="944575"/>
                  <a:pt x="773126" y="944575"/>
                </a:cubicBezTo>
                <a:lnTo>
                  <a:pt x="759486" y="944575"/>
                </a:lnTo>
                <a:lnTo>
                  <a:pt x="713461" y="944575"/>
                </a:lnTo>
                <a:close/>
                <a:moveTo>
                  <a:pt x="128778" y="944575"/>
                </a:moveTo>
                <a:cubicBezTo>
                  <a:pt x="118720" y="949147"/>
                  <a:pt x="113462" y="955777"/>
                  <a:pt x="113005" y="964463"/>
                </a:cubicBezTo>
                <a:cubicBezTo>
                  <a:pt x="113005" y="972236"/>
                  <a:pt x="118263" y="979322"/>
                  <a:pt x="128778" y="985723"/>
                </a:cubicBezTo>
                <a:lnTo>
                  <a:pt x="166497" y="1000125"/>
                </a:lnTo>
                <a:cubicBezTo>
                  <a:pt x="177470" y="1003783"/>
                  <a:pt x="187986" y="1008926"/>
                  <a:pt x="198044" y="1015555"/>
                </a:cubicBezTo>
                <a:cubicBezTo>
                  <a:pt x="208103" y="1022185"/>
                  <a:pt x="217361" y="1029957"/>
                  <a:pt x="225819" y="1038873"/>
                </a:cubicBezTo>
                <a:cubicBezTo>
                  <a:pt x="234277" y="1047788"/>
                  <a:pt x="241364" y="1057618"/>
                  <a:pt x="247079" y="1068362"/>
                </a:cubicBezTo>
                <a:cubicBezTo>
                  <a:pt x="252794" y="1079106"/>
                  <a:pt x="256566" y="1090422"/>
                  <a:pt x="258395" y="1102309"/>
                </a:cubicBezTo>
                <a:cubicBezTo>
                  <a:pt x="258852" y="1105510"/>
                  <a:pt x="259195" y="1108481"/>
                  <a:pt x="259423" y="1111225"/>
                </a:cubicBezTo>
                <a:cubicBezTo>
                  <a:pt x="259652" y="1113968"/>
                  <a:pt x="259766" y="1116940"/>
                  <a:pt x="259766" y="1120140"/>
                </a:cubicBezTo>
                <a:cubicBezTo>
                  <a:pt x="259766" y="1123340"/>
                  <a:pt x="259766" y="1126312"/>
                  <a:pt x="259766" y="1129055"/>
                </a:cubicBezTo>
                <a:cubicBezTo>
                  <a:pt x="259766" y="1131799"/>
                  <a:pt x="259538" y="1134770"/>
                  <a:pt x="259080" y="1137971"/>
                </a:cubicBezTo>
                <a:lnTo>
                  <a:pt x="270053" y="1144143"/>
                </a:lnTo>
                <a:cubicBezTo>
                  <a:pt x="271882" y="1145972"/>
                  <a:pt x="273482" y="1147115"/>
                  <a:pt x="274854" y="1147572"/>
                </a:cubicBezTo>
                <a:cubicBezTo>
                  <a:pt x="288570" y="1157173"/>
                  <a:pt x="301600" y="1168603"/>
                  <a:pt x="313944" y="1181862"/>
                </a:cubicBezTo>
                <a:lnTo>
                  <a:pt x="313944" y="944575"/>
                </a:lnTo>
                <a:close/>
                <a:moveTo>
                  <a:pt x="3039542" y="828675"/>
                </a:moveTo>
                <a:cubicBezTo>
                  <a:pt x="3034513" y="833704"/>
                  <a:pt x="3030626" y="837933"/>
                  <a:pt x="3027883" y="841362"/>
                </a:cubicBezTo>
                <a:cubicBezTo>
                  <a:pt x="3025140" y="844791"/>
                  <a:pt x="3022968" y="848220"/>
                  <a:pt x="3021368" y="851649"/>
                </a:cubicBezTo>
                <a:cubicBezTo>
                  <a:pt x="3019768" y="855078"/>
                  <a:pt x="3018625" y="858622"/>
                  <a:pt x="3017939" y="862279"/>
                </a:cubicBezTo>
                <a:cubicBezTo>
                  <a:pt x="3017253" y="865937"/>
                  <a:pt x="3016682" y="870509"/>
                  <a:pt x="3016224" y="875995"/>
                </a:cubicBezTo>
                <a:lnTo>
                  <a:pt x="3016910" y="900684"/>
                </a:lnTo>
                <a:lnTo>
                  <a:pt x="3045652" y="900684"/>
                </a:lnTo>
                <a:lnTo>
                  <a:pt x="3045942" y="899998"/>
                </a:lnTo>
                <a:lnTo>
                  <a:pt x="3475177" y="899998"/>
                </a:lnTo>
                <a:lnTo>
                  <a:pt x="3521126" y="899998"/>
                </a:lnTo>
                <a:lnTo>
                  <a:pt x="3525317" y="899998"/>
                </a:lnTo>
                <a:lnTo>
                  <a:pt x="3524994" y="900817"/>
                </a:lnTo>
                <a:lnTo>
                  <a:pt x="3535699" y="903084"/>
                </a:lnTo>
                <a:cubicBezTo>
                  <a:pt x="3540157" y="905142"/>
                  <a:pt x="3544214" y="908228"/>
                  <a:pt x="3547872" y="912343"/>
                </a:cubicBezTo>
                <a:cubicBezTo>
                  <a:pt x="3555187" y="920572"/>
                  <a:pt x="3562274" y="929945"/>
                  <a:pt x="3569132" y="940460"/>
                </a:cubicBezTo>
                <a:lnTo>
                  <a:pt x="3567074" y="884911"/>
                </a:lnTo>
                <a:cubicBezTo>
                  <a:pt x="3566617" y="875767"/>
                  <a:pt x="3569246" y="867308"/>
                  <a:pt x="3574961" y="859536"/>
                </a:cubicBezTo>
                <a:cubicBezTo>
                  <a:pt x="3580676" y="851764"/>
                  <a:pt x="3587648" y="847192"/>
                  <a:pt x="3595878" y="845820"/>
                </a:cubicBezTo>
                <a:lnTo>
                  <a:pt x="3648684" y="831418"/>
                </a:lnTo>
                <a:cubicBezTo>
                  <a:pt x="3643656" y="836447"/>
                  <a:pt x="3639540" y="840905"/>
                  <a:pt x="3636340" y="844791"/>
                </a:cubicBezTo>
                <a:cubicBezTo>
                  <a:pt x="3633140" y="848677"/>
                  <a:pt x="3630626" y="852335"/>
                  <a:pt x="3628796" y="855764"/>
                </a:cubicBezTo>
                <a:cubicBezTo>
                  <a:pt x="3626968" y="859193"/>
                  <a:pt x="3625710" y="862736"/>
                  <a:pt x="3625024" y="866394"/>
                </a:cubicBezTo>
                <a:cubicBezTo>
                  <a:pt x="3624338" y="870052"/>
                  <a:pt x="3623996" y="874624"/>
                  <a:pt x="3623996" y="880110"/>
                </a:cubicBezTo>
                <a:lnTo>
                  <a:pt x="3623996" y="886282"/>
                </a:lnTo>
                <a:cubicBezTo>
                  <a:pt x="3623996" y="888568"/>
                  <a:pt x="3624110" y="890854"/>
                  <a:pt x="3624338" y="893140"/>
                </a:cubicBezTo>
                <a:cubicBezTo>
                  <a:pt x="3624568" y="895426"/>
                  <a:pt x="3624910" y="897712"/>
                  <a:pt x="3625368" y="899998"/>
                </a:cubicBezTo>
                <a:lnTo>
                  <a:pt x="3639160" y="899998"/>
                </a:lnTo>
                <a:lnTo>
                  <a:pt x="3686404" y="899998"/>
                </a:lnTo>
                <a:lnTo>
                  <a:pt x="4011549" y="899998"/>
                </a:lnTo>
                <a:lnTo>
                  <a:pt x="3995090" y="944575"/>
                </a:lnTo>
                <a:lnTo>
                  <a:pt x="3938854" y="944575"/>
                </a:lnTo>
                <a:lnTo>
                  <a:pt x="3938854" y="1251128"/>
                </a:lnTo>
                <a:lnTo>
                  <a:pt x="3938168" y="1262786"/>
                </a:lnTo>
                <a:cubicBezTo>
                  <a:pt x="3937254" y="1272388"/>
                  <a:pt x="3940454" y="1281417"/>
                  <a:pt x="3947770" y="1289875"/>
                </a:cubicBezTo>
                <a:cubicBezTo>
                  <a:pt x="3955085" y="1298334"/>
                  <a:pt x="3965144" y="1302563"/>
                  <a:pt x="3977945" y="1302563"/>
                </a:cubicBezTo>
                <a:cubicBezTo>
                  <a:pt x="3983432" y="1302563"/>
                  <a:pt x="3988575" y="1300963"/>
                  <a:pt x="3993376" y="1297762"/>
                </a:cubicBezTo>
                <a:cubicBezTo>
                  <a:pt x="3998176" y="1294562"/>
                  <a:pt x="4000576" y="1289990"/>
                  <a:pt x="4000576" y="1284046"/>
                </a:cubicBezTo>
                <a:cubicBezTo>
                  <a:pt x="4000576" y="1273988"/>
                  <a:pt x="3994176" y="1268959"/>
                  <a:pt x="3981374" y="1268959"/>
                </a:cubicBezTo>
                <a:cubicBezTo>
                  <a:pt x="3983660" y="1272616"/>
                  <a:pt x="3984803" y="1275588"/>
                  <a:pt x="3984803" y="1277874"/>
                </a:cubicBezTo>
                <a:cubicBezTo>
                  <a:pt x="3984803" y="1280160"/>
                  <a:pt x="3983660" y="1282332"/>
                  <a:pt x="3981374" y="1284389"/>
                </a:cubicBezTo>
                <a:cubicBezTo>
                  <a:pt x="3979088" y="1286446"/>
                  <a:pt x="3976573" y="1287475"/>
                  <a:pt x="3973830" y="1287475"/>
                </a:cubicBezTo>
                <a:cubicBezTo>
                  <a:pt x="3971087" y="1287475"/>
                  <a:pt x="3968801" y="1286332"/>
                  <a:pt x="3966972" y="1284046"/>
                </a:cubicBezTo>
                <a:cubicBezTo>
                  <a:pt x="3965144" y="1281760"/>
                  <a:pt x="3964229" y="1279246"/>
                  <a:pt x="3964229" y="1276502"/>
                </a:cubicBezTo>
                <a:cubicBezTo>
                  <a:pt x="3964229" y="1272388"/>
                  <a:pt x="3965829" y="1268730"/>
                  <a:pt x="3969030" y="1265530"/>
                </a:cubicBezTo>
                <a:cubicBezTo>
                  <a:pt x="3972230" y="1262329"/>
                  <a:pt x="3976345" y="1260729"/>
                  <a:pt x="3981374" y="1260729"/>
                </a:cubicBezTo>
                <a:cubicBezTo>
                  <a:pt x="3989604" y="1260729"/>
                  <a:pt x="3996348" y="1263244"/>
                  <a:pt x="4001605" y="1268273"/>
                </a:cubicBezTo>
                <a:cubicBezTo>
                  <a:pt x="4006862" y="1273302"/>
                  <a:pt x="4009492" y="1278560"/>
                  <a:pt x="4009492" y="1284046"/>
                </a:cubicBezTo>
                <a:cubicBezTo>
                  <a:pt x="4009492" y="1291361"/>
                  <a:pt x="4006291" y="1297762"/>
                  <a:pt x="3999890" y="1303249"/>
                </a:cubicBezTo>
                <a:cubicBezTo>
                  <a:pt x="3993490" y="1308735"/>
                  <a:pt x="3986174" y="1311478"/>
                  <a:pt x="3977945" y="1311478"/>
                </a:cubicBezTo>
                <a:cubicBezTo>
                  <a:pt x="3960114" y="1311478"/>
                  <a:pt x="3944112" y="1305535"/>
                  <a:pt x="3929939" y="1293647"/>
                </a:cubicBezTo>
                <a:cubicBezTo>
                  <a:pt x="3915766" y="1281760"/>
                  <a:pt x="3906850" y="1267130"/>
                  <a:pt x="3903193" y="1249756"/>
                </a:cubicBezTo>
                <a:lnTo>
                  <a:pt x="3902507" y="1246327"/>
                </a:lnTo>
                <a:lnTo>
                  <a:pt x="3901136" y="1249070"/>
                </a:lnTo>
                <a:cubicBezTo>
                  <a:pt x="3897935" y="1259586"/>
                  <a:pt x="3893020" y="1268387"/>
                  <a:pt x="3886390" y="1275474"/>
                </a:cubicBezTo>
                <a:cubicBezTo>
                  <a:pt x="3879761" y="1282560"/>
                  <a:pt x="3871874" y="1286104"/>
                  <a:pt x="3862730" y="1286104"/>
                </a:cubicBezTo>
                <a:cubicBezTo>
                  <a:pt x="3875532" y="1277417"/>
                  <a:pt x="3881933" y="1267130"/>
                  <a:pt x="3881933" y="1255243"/>
                </a:cubicBezTo>
                <a:lnTo>
                  <a:pt x="3880562" y="1244270"/>
                </a:lnTo>
                <a:lnTo>
                  <a:pt x="3880562" y="1242212"/>
                </a:lnTo>
                <a:lnTo>
                  <a:pt x="3854501" y="1231240"/>
                </a:lnTo>
                <a:cubicBezTo>
                  <a:pt x="3836670" y="1223924"/>
                  <a:pt x="3819182" y="1216266"/>
                  <a:pt x="3802037" y="1208265"/>
                </a:cubicBezTo>
                <a:cubicBezTo>
                  <a:pt x="3784892" y="1200264"/>
                  <a:pt x="3768776" y="1192149"/>
                  <a:pt x="3753688" y="1183919"/>
                </a:cubicBezTo>
                <a:cubicBezTo>
                  <a:pt x="3738600" y="1175690"/>
                  <a:pt x="3725228" y="1167574"/>
                  <a:pt x="3713569" y="1159574"/>
                </a:cubicBezTo>
                <a:cubicBezTo>
                  <a:pt x="3701910" y="1151573"/>
                  <a:pt x="3692652" y="1143686"/>
                  <a:pt x="3685794" y="1135913"/>
                </a:cubicBezTo>
                <a:cubicBezTo>
                  <a:pt x="3679850" y="1129055"/>
                  <a:pt x="3676078" y="1122540"/>
                  <a:pt x="3674478" y="1116368"/>
                </a:cubicBezTo>
                <a:cubicBezTo>
                  <a:pt x="3672878" y="1110196"/>
                  <a:pt x="3672078" y="1104367"/>
                  <a:pt x="3672078" y="1098880"/>
                </a:cubicBezTo>
                <a:cubicBezTo>
                  <a:pt x="3672078" y="1084707"/>
                  <a:pt x="3676078" y="1070077"/>
                  <a:pt x="3684080" y="1054989"/>
                </a:cubicBezTo>
                <a:cubicBezTo>
                  <a:pt x="3692080" y="1039901"/>
                  <a:pt x="3704540" y="1026300"/>
                  <a:pt x="3721456" y="1014184"/>
                </a:cubicBezTo>
                <a:cubicBezTo>
                  <a:pt x="3738372" y="1002068"/>
                  <a:pt x="3759518" y="992124"/>
                  <a:pt x="3784892" y="984352"/>
                </a:cubicBezTo>
                <a:cubicBezTo>
                  <a:pt x="3810267" y="976579"/>
                  <a:pt x="3840556" y="972693"/>
                  <a:pt x="3875761" y="972693"/>
                </a:cubicBezTo>
                <a:lnTo>
                  <a:pt x="3875761" y="944575"/>
                </a:lnTo>
                <a:lnTo>
                  <a:pt x="3669258" y="944575"/>
                </a:lnTo>
                <a:lnTo>
                  <a:pt x="3648075" y="944575"/>
                </a:lnTo>
                <a:lnTo>
                  <a:pt x="3626739" y="944575"/>
                </a:lnTo>
                <a:lnTo>
                  <a:pt x="3626739" y="1242898"/>
                </a:lnTo>
                <a:lnTo>
                  <a:pt x="3628111" y="1262101"/>
                </a:lnTo>
                <a:cubicBezTo>
                  <a:pt x="3628111" y="1272159"/>
                  <a:pt x="3631768" y="1281303"/>
                  <a:pt x="3639084" y="1289533"/>
                </a:cubicBezTo>
                <a:cubicBezTo>
                  <a:pt x="3646398" y="1297762"/>
                  <a:pt x="3656686" y="1301877"/>
                  <a:pt x="3669944" y="1301877"/>
                </a:cubicBezTo>
                <a:cubicBezTo>
                  <a:pt x="3675888" y="1301877"/>
                  <a:pt x="3681374" y="1300277"/>
                  <a:pt x="3686404" y="1297076"/>
                </a:cubicBezTo>
                <a:cubicBezTo>
                  <a:pt x="3691433" y="1293876"/>
                  <a:pt x="3693948" y="1289304"/>
                  <a:pt x="3693948" y="1283360"/>
                </a:cubicBezTo>
                <a:cubicBezTo>
                  <a:pt x="3693948" y="1279246"/>
                  <a:pt x="3692004" y="1275702"/>
                  <a:pt x="3688118" y="1272731"/>
                </a:cubicBezTo>
                <a:cubicBezTo>
                  <a:pt x="3684232" y="1269759"/>
                  <a:pt x="3679546" y="1268273"/>
                  <a:pt x="3674059" y="1268273"/>
                </a:cubicBezTo>
                <a:cubicBezTo>
                  <a:pt x="3675888" y="1271473"/>
                  <a:pt x="3676802" y="1274445"/>
                  <a:pt x="3676802" y="1277188"/>
                </a:cubicBezTo>
                <a:cubicBezTo>
                  <a:pt x="3676802" y="1279474"/>
                  <a:pt x="3675660" y="1281646"/>
                  <a:pt x="3673374" y="1283703"/>
                </a:cubicBezTo>
                <a:cubicBezTo>
                  <a:pt x="3671088" y="1285761"/>
                  <a:pt x="3668573" y="1286789"/>
                  <a:pt x="3665830" y="1286789"/>
                </a:cubicBezTo>
                <a:cubicBezTo>
                  <a:pt x="3662630" y="1286789"/>
                  <a:pt x="3660000" y="1285646"/>
                  <a:pt x="3657943" y="1283360"/>
                </a:cubicBezTo>
                <a:cubicBezTo>
                  <a:pt x="3655886" y="1281074"/>
                  <a:pt x="3654857" y="1278560"/>
                  <a:pt x="3654857" y="1275817"/>
                </a:cubicBezTo>
                <a:cubicBezTo>
                  <a:pt x="3654857" y="1271245"/>
                  <a:pt x="3656914" y="1267473"/>
                  <a:pt x="3661029" y="1264501"/>
                </a:cubicBezTo>
                <a:cubicBezTo>
                  <a:pt x="3665144" y="1261529"/>
                  <a:pt x="3669488" y="1260043"/>
                  <a:pt x="3674059" y="1260043"/>
                </a:cubicBezTo>
                <a:cubicBezTo>
                  <a:pt x="3681832" y="1260043"/>
                  <a:pt x="3688576" y="1262329"/>
                  <a:pt x="3694290" y="1266901"/>
                </a:cubicBezTo>
                <a:cubicBezTo>
                  <a:pt x="3700006" y="1271473"/>
                  <a:pt x="3702863" y="1276960"/>
                  <a:pt x="3702863" y="1283360"/>
                </a:cubicBezTo>
                <a:cubicBezTo>
                  <a:pt x="3702863" y="1291133"/>
                  <a:pt x="3699662" y="1297648"/>
                  <a:pt x="3693262" y="1302906"/>
                </a:cubicBezTo>
                <a:cubicBezTo>
                  <a:pt x="3686861" y="1308163"/>
                  <a:pt x="3679088" y="1310792"/>
                  <a:pt x="3669944" y="1310792"/>
                </a:cubicBezTo>
                <a:cubicBezTo>
                  <a:pt x="3650285" y="1310792"/>
                  <a:pt x="3633254" y="1304734"/>
                  <a:pt x="3618852" y="1292619"/>
                </a:cubicBezTo>
                <a:cubicBezTo>
                  <a:pt x="3604450" y="1280503"/>
                  <a:pt x="3595421" y="1265987"/>
                  <a:pt x="3591763" y="1249070"/>
                </a:cubicBezTo>
                <a:lnTo>
                  <a:pt x="3591077" y="1245641"/>
                </a:lnTo>
                <a:lnTo>
                  <a:pt x="3589706" y="1248385"/>
                </a:lnTo>
                <a:cubicBezTo>
                  <a:pt x="3586048" y="1258443"/>
                  <a:pt x="3580905" y="1267130"/>
                  <a:pt x="3574276" y="1274445"/>
                </a:cubicBezTo>
                <a:cubicBezTo>
                  <a:pt x="3567646" y="1281760"/>
                  <a:pt x="3559302" y="1285418"/>
                  <a:pt x="3549244" y="1285418"/>
                </a:cubicBezTo>
                <a:cubicBezTo>
                  <a:pt x="3555187" y="1281760"/>
                  <a:pt x="3559988" y="1277303"/>
                  <a:pt x="3563646" y="1272045"/>
                </a:cubicBezTo>
                <a:cubicBezTo>
                  <a:pt x="3567303" y="1266787"/>
                  <a:pt x="3569132" y="1260958"/>
                  <a:pt x="3569132" y="1254557"/>
                </a:cubicBezTo>
                <a:lnTo>
                  <a:pt x="3569132" y="989838"/>
                </a:lnTo>
                <a:cubicBezTo>
                  <a:pt x="3562731" y="974293"/>
                  <a:pt x="3554273" y="962863"/>
                  <a:pt x="3543757" y="955548"/>
                </a:cubicBezTo>
                <a:cubicBezTo>
                  <a:pt x="3533242" y="948233"/>
                  <a:pt x="3524098" y="944575"/>
                  <a:pt x="3516325" y="944575"/>
                </a:cubicBezTo>
                <a:lnTo>
                  <a:pt x="3507756" y="944575"/>
                </a:lnTo>
                <a:lnTo>
                  <a:pt x="3507486" y="945261"/>
                </a:lnTo>
                <a:lnTo>
                  <a:pt x="3340151" y="945261"/>
                </a:lnTo>
                <a:lnTo>
                  <a:pt x="3340837" y="974750"/>
                </a:lnTo>
                <a:cubicBezTo>
                  <a:pt x="3348152" y="972922"/>
                  <a:pt x="3357296" y="972007"/>
                  <a:pt x="3368269" y="972007"/>
                </a:cubicBezTo>
                <a:cubicBezTo>
                  <a:pt x="3384728" y="972007"/>
                  <a:pt x="3400502" y="974293"/>
                  <a:pt x="3415589" y="978865"/>
                </a:cubicBezTo>
                <a:cubicBezTo>
                  <a:pt x="3430676" y="983437"/>
                  <a:pt x="3444164" y="990295"/>
                  <a:pt x="3456051" y="999439"/>
                </a:cubicBezTo>
                <a:cubicBezTo>
                  <a:pt x="3467938" y="1008583"/>
                  <a:pt x="3477425" y="1019899"/>
                  <a:pt x="3484512" y="1033386"/>
                </a:cubicBezTo>
                <a:cubicBezTo>
                  <a:pt x="3491598" y="1046874"/>
                  <a:pt x="3495142" y="1062533"/>
                  <a:pt x="3495142" y="1080364"/>
                </a:cubicBezTo>
                <a:cubicBezTo>
                  <a:pt x="3495142" y="1108253"/>
                  <a:pt x="3488855" y="1130427"/>
                  <a:pt x="3476282" y="1146886"/>
                </a:cubicBezTo>
                <a:cubicBezTo>
                  <a:pt x="3463709" y="1163345"/>
                  <a:pt x="3444621" y="1171575"/>
                  <a:pt x="3419018" y="1171575"/>
                </a:cubicBezTo>
                <a:cubicBezTo>
                  <a:pt x="3408502" y="1171575"/>
                  <a:pt x="3398787" y="1169060"/>
                  <a:pt x="3389871" y="1164031"/>
                </a:cubicBezTo>
                <a:cubicBezTo>
                  <a:pt x="3380956" y="1159002"/>
                  <a:pt x="3373184" y="1152373"/>
                  <a:pt x="3366554" y="1144143"/>
                </a:cubicBezTo>
                <a:cubicBezTo>
                  <a:pt x="3359925" y="1135913"/>
                  <a:pt x="3354781" y="1126312"/>
                  <a:pt x="3351124" y="1115339"/>
                </a:cubicBezTo>
                <a:cubicBezTo>
                  <a:pt x="3347466" y="1104367"/>
                  <a:pt x="3345637" y="1092708"/>
                  <a:pt x="3345637" y="1080364"/>
                </a:cubicBezTo>
                <a:cubicBezTo>
                  <a:pt x="3345637" y="1066648"/>
                  <a:pt x="3349638" y="1054989"/>
                  <a:pt x="3357639" y="1045388"/>
                </a:cubicBezTo>
                <a:cubicBezTo>
                  <a:pt x="3365640" y="1035787"/>
                  <a:pt x="3375127" y="1030986"/>
                  <a:pt x="3386100" y="1030986"/>
                </a:cubicBezTo>
                <a:cubicBezTo>
                  <a:pt x="3393415" y="1030986"/>
                  <a:pt x="3400387" y="1032472"/>
                  <a:pt x="3407016" y="1035444"/>
                </a:cubicBezTo>
                <a:cubicBezTo>
                  <a:pt x="3413646" y="1038415"/>
                  <a:pt x="3419475" y="1042302"/>
                  <a:pt x="3424504" y="1047102"/>
                </a:cubicBezTo>
                <a:cubicBezTo>
                  <a:pt x="3429534" y="1051903"/>
                  <a:pt x="3433534" y="1057618"/>
                  <a:pt x="3436506" y="1064247"/>
                </a:cubicBezTo>
                <a:cubicBezTo>
                  <a:pt x="3439478" y="1070877"/>
                  <a:pt x="3440964" y="1077849"/>
                  <a:pt x="3440964" y="1085164"/>
                </a:cubicBezTo>
                <a:cubicBezTo>
                  <a:pt x="3440964" y="1093851"/>
                  <a:pt x="3438449" y="1101281"/>
                  <a:pt x="3433420" y="1107453"/>
                </a:cubicBezTo>
                <a:cubicBezTo>
                  <a:pt x="3428390" y="1113625"/>
                  <a:pt x="3422904" y="1116711"/>
                  <a:pt x="3416960" y="1116711"/>
                </a:cubicBezTo>
                <a:cubicBezTo>
                  <a:pt x="3409645" y="1116711"/>
                  <a:pt x="3403702" y="1114425"/>
                  <a:pt x="3399130" y="1109853"/>
                </a:cubicBezTo>
                <a:cubicBezTo>
                  <a:pt x="3394558" y="1105281"/>
                  <a:pt x="3392272" y="1099795"/>
                  <a:pt x="3392272" y="1093394"/>
                </a:cubicBezTo>
                <a:cubicBezTo>
                  <a:pt x="3392272" y="1089736"/>
                  <a:pt x="3393758" y="1086421"/>
                  <a:pt x="3396729" y="1083450"/>
                </a:cubicBezTo>
                <a:cubicBezTo>
                  <a:pt x="3399701" y="1080478"/>
                  <a:pt x="3403244" y="1078992"/>
                  <a:pt x="3407360" y="1078992"/>
                </a:cubicBezTo>
                <a:cubicBezTo>
                  <a:pt x="3409645" y="1078992"/>
                  <a:pt x="3411817" y="1080021"/>
                  <a:pt x="3413874" y="1082078"/>
                </a:cubicBezTo>
                <a:cubicBezTo>
                  <a:pt x="3415932" y="1084136"/>
                  <a:pt x="3416960" y="1086993"/>
                  <a:pt x="3416960" y="1090651"/>
                </a:cubicBezTo>
                <a:cubicBezTo>
                  <a:pt x="3416960" y="1092937"/>
                  <a:pt x="3415817" y="1094765"/>
                  <a:pt x="3413532" y="1096137"/>
                </a:cubicBezTo>
                <a:cubicBezTo>
                  <a:pt x="3411246" y="1097509"/>
                  <a:pt x="3409188" y="1098194"/>
                  <a:pt x="3407360" y="1098194"/>
                </a:cubicBezTo>
                <a:lnTo>
                  <a:pt x="3403930" y="1098194"/>
                </a:lnTo>
                <a:lnTo>
                  <a:pt x="3401873" y="1096137"/>
                </a:lnTo>
                <a:cubicBezTo>
                  <a:pt x="3401873" y="1098423"/>
                  <a:pt x="3403130" y="1100480"/>
                  <a:pt x="3405645" y="1102309"/>
                </a:cubicBezTo>
                <a:cubicBezTo>
                  <a:pt x="3408160" y="1104138"/>
                  <a:pt x="3411931" y="1105052"/>
                  <a:pt x="3416960" y="1105052"/>
                </a:cubicBezTo>
                <a:cubicBezTo>
                  <a:pt x="3419704" y="1105052"/>
                  <a:pt x="3422675" y="1104138"/>
                  <a:pt x="3425876" y="1102309"/>
                </a:cubicBezTo>
                <a:cubicBezTo>
                  <a:pt x="3429076" y="1100480"/>
                  <a:pt x="3430676" y="1097509"/>
                  <a:pt x="3430676" y="1093394"/>
                </a:cubicBezTo>
                <a:cubicBezTo>
                  <a:pt x="3430676" y="1086993"/>
                  <a:pt x="3427933" y="1081849"/>
                  <a:pt x="3422447" y="1077963"/>
                </a:cubicBezTo>
                <a:cubicBezTo>
                  <a:pt x="3416960" y="1074077"/>
                  <a:pt x="3410788" y="1072134"/>
                  <a:pt x="3403930" y="1072134"/>
                </a:cubicBezTo>
                <a:cubicBezTo>
                  <a:pt x="3394786" y="1072134"/>
                  <a:pt x="3387128" y="1075220"/>
                  <a:pt x="3380956" y="1081392"/>
                </a:cubicBezTo>
                <a:cubicBezTo>
                  <a:pt x="3374784" y="1087565"/>
                  <a:pt x="3371698" y="1095223"/>
                  <a:pt x="3371698" y="1104367"/>
                </a:cubicBezTo>
                <a:cubicBezTo>
                  <a:pt x="3371698" y="1113968"/>
                  <a:pt x="3374555" y="1122197"/>
                  <a:pt x="3380270" y="1129055"/>
                </a:cubicBezTo>
                <a:cubicBezTo>
                  <a:pt x="3385985" y="1135913"/>
                  <a:pt x="3393415" y="1139342"/>
                  <a:pt x="3402558" y="1139342"/>
                </a:cubicBezTo>
                <a:cubicBezTo>
                  <a:pt x="3416732" y="1139342"/>
                  <a:pt x="3428734" y="1133627"/>
                  <a:pt x="3438563" y="1122197"/>
                </a:cubicBezTo>
                <a:cubicBezTo>
                  <a:pt x="3448393" y="1110767"/>
                  <a:pt x="3453308" y="1097051"/>
                  <a:pt x="3453308" y="1081049"/>
                </a:cubicBezTo>
                <a:cubicBezTo>
                  <a:pt x="3453308" y="1068705"/>
                  <a:pt x="3451022" y="1058189"/>
                  <a:pt x="3446450" y="1049503"/>
                </a:cubicBezTo>
                <a:cubicBezTo>
                  <a:pt x="3441878" y="1040816"/>
                  <a:pt x="3436049" y="1033501"/>
                  <a:pt x="3428962" y="1027557"/>
                </a:cubicBezTo>
                <a:cubicBezTo>
                  <a:pt x="3421876" y="1021613"/>
                  <a:pt x="3414217" y="1017270"/>
                  <a:pt x="3405988" y="1014527"/>
                </a:cubicBezTo>
                <a:cubicBezTo>
                  <a:pt x="3397758" y="1011784"/>
                  <a:pt x="3389986" y="1010412"/>
                  <a:pt x="3382670" y="1010412"/>
                </a:cubicBezTo>
                <a:lnTo>
                  <a:pt x="3379242" y="1010412"/>
                </a:lnTo>
                <a:cubicBezTo>
                  <a:pt x="3369183" y="1010869"/>
                  <a:pt x="3356153" y="1014070"/>
                  <a:pt x="3340151" y="1020013"/>
                </a:cubicBezTo>
                <a:lnTo>
                  <a:pt x="3340151" y="1258672"/>
                </a:lnTo>
                <a:cubicBezTo>
                  <a:pt x="3340151" y="1270559"/>
                  <a:pt x="3344952" y="1280846"/>
                  <a:pt x="3354553" y="1289533"/>
                </a:cubicBezTo>
                <a:cubicBezTo>
                  <a:pt x="3364154" y="1298219"/>
                  <a:pt x="3376270" y="1302563"/>
                  <a:pt x="3390900" y="1302563"/>
                </a:cubicBezTo>
                <a:cubicBezTo>
                  <a:pt x="3398672" y="1302563"/>
                  <a:pt x="3404959" y="1300620"/>
                  <a:pt x="3409760" y="1296733"/>
                </a:cubicBezTo>
                <a:cubicBezTo>
                  <a:pt x="3414560" y="1292847"/>
                  <a:pt x="3416960" y="1287932"/>
                  <a:pt x="3416960" y="1281989"/>
                </a:cubicBezTo>
                <a:cubicBezTo>
                  <a:pt x="3416960" y="1277874"/>
                  <a:pt x="3415018" y="1274102"/>
                  <a:pt x="3411131" y="1270673"/>
                </a:cubicBezTo>
                <a:cubicBezTo>
                  <a:pt x="3407245" y="1267244"/>
                  <a:pt x="3402101" y="1265530"/>
                  <a:pt x="3395700" y="1265530"/>
                </a:cubicBezTo>
                <a:cubicBezTo>
                  <a:pt x="3397530" y="1268730"/>
                  <a:pt x="3398444" y="1271930"/>
                  <a:pt x="3398444" y="1275131"/>
                </a:cubicBezTo>
                <a:cubicBezTo>
                  <a:pt x="3398444" y="1278788"/>
                  <a:pt x="3397072" y="1281417"/>
                  <a:pt x="3394329" y="1283017"/>
                </a:cubicBezTo>
                <a:cubicBezTo>
                  <a:pt x="3391586" y="1284618"/>
                  <a:pt x="3389071" y="1285418"/>
                  <a:pt x="3386786" y="1285418"/>
                </a:cubicBezTo>
                <a:cubicBezTo>
                  <a:pt x="3379470" y="1285418"/>
                  <a:pt x="3375812" y="1281532"/>
                  <a:pt x="3375812" y="1273759"/>
                </a:cubicBezTo>
                <a:cubicBezTo>
                  <a:pt x="3375812" y="1268273"/>
                  <a:pt x="3377870" y="1264044"/>
                  <a:pt x="3381985" y="1261072"/>
                </a:cubicBezTo>
                <a:cubicBezTo>
                  <a:pt x="3386100" y="1258100"/>
                  <a:pt x="3390672" y="1256614"/>
                  <a:pt x="3395700" y="1256614"/>
                </a:cubicBezTo>
                <a:cubicBezTo>
                  <a:pt x="3403473" y="1256614"/>
                  <a:pt x="3410445" y="1259015"/>
                  <a:pt x="3416618" y="1263815"/>
                </a:cubicBezTo>
                <a:cubicBezTo>
                  <a:pt x="3422790" y="1268616"/>
                  <a:pt x="3425876" y="1274674"/>
                  <a:pt x="3425876" y="1281989"/>
                </a:cubicBezTo>
                <a:cubicBezTo>
                  <a:pt x="3425876" y="1290218"/>
                  <a:pt x="3422333" y="1297305"/>
                  <a:pt x="3415246" y="1303249"/>
                </a:cubicBezTo>
                <a:cubicBezTo>
                  <a:pt x="3408160" y="1309192"/>
                  <a:pt x="3400044" y="1312164"/>
                  <a:pt x="3390900" y="1312164"/>
                </a:cubicBezTo>
                <a:cubicBezTo>
                  <a:pt x="3381299" y="1312164"/>
                  <a:pt x="3371926" y="1310449"/>
                  <a:pt x="3362782" y="1307020"/>
                </a:cubicBezTo>
                <a:cubicBezTo>
                  <a:pt x="3353638" y="1303591"/>
                  <a:pt x="3345408" y="1298791"/>
                  <a:pt x="3338094" y="1292619"/>
                </a:cubicBezTo>
                <a:cubicBezTo>
                  <a:pt x="3330778" y="1286446"/>
                  <a:pt x="3324606" y="1279246"/>
                  <a:pt x="3319577" y="1271016"/>
                </a:cubicBezTo>
                <a:cubicBezTo>
                  <a:pt x="3314548" y="1262786"/>
                  <a:pt x="3311119" y="1253871"/>
                  <a:pt x="3309290" y="1244270"/>
                </a:cubicBezTo>
                <a:cubicBezTo>
                  <a:pt x="3308375" y="1243355"/>
                  <a:pt x="3307690" y="1242898"/>
                  <a:pt x="3307232" y="1242898"/>
                </a:cubicBezTo>
                <a:cubicBezTo>
                  <a:pt x="3306775" y="1242898"/>
                  <a:pt x="3306318" y="1243127"/>
                  <a:pt x="3305861" y="1243584"/>
                </a:cubicBezTo>
                <a:cubicBezTo>
                  <a:pt x="3302660" y="1255014"/>
                  <a:pt x="3297288" y="1264615"/>
                  <a:pt x="3289744" y="1272388"/>
                </a:cubicBezTo>
                <a:cubicBezTo>
                  <a:pt x="3282201" y="1280160"/>
                  <a:pt x="3273628" y="1284046"/>
                  <a:pt x="3264027" y="1284046"/>
                </a:cubicBezTo>
                <a:cubicBezTo>
                  <a:pt x="3270428" y="1279931"/>
                  <a:pt x="3275457" y="1274788"/>
                  <a:pt x="3279115" y="1268616"/>
                </a:cubicBezTo>
                <a:cubicBezTo>
                  <a:pt x="3282772" y="1262444"/>
                  <a:pt x="3284601" y="1256157"/>
                  <a:pt x="3284601" y="1249756"/>
                </a:cubicBezTo>
                <a:lnTo>
                  <a:pt x="3284601" y="1239469"/>
                </a:lnTo>
                <a:cubicBezTo>
                  <a:pt x="3268142" y="1234440"/>
                  <a:pt x="3251225" y="1227925"/>
                  <a:pt x="3233852" y="1219924"/>
                </a:cubicBezTo>
                <a:cubicBezTo>
                  <a:pt x="3216478" y="1211923"/>
                  <a:pt x="3201162" y="1203579"/>
                  <a:pt x="3187903" y="1194892"/>
                </a:cubicBezTo>
                <a:cubicBezTo>
                  <a:pt x="3176473" y="1187577"/>
                  <a:pt x="3164129" y="1179233"/>
                  <a:pt x="3150870" y="1169861"/>
                </a:cubicBezTo>
                <a:cubicBezTo>
                  <a:pt x="3137611" y="1160488"/>
                  <a:pt x="3125267" y="1150887"/>
                  <a:pt x="3113837" y="1141057"/>
                </a:cubicBezTo>
                <a:cubicBezTo>
                  <a:pt x="3102407" y="1131227"/>
                  <a:pt x="3092920" y="1121283"/>
                  <a:pt x="3085376" y="1111225"/>
                </a:cubicBezTo>
                <a:cubicBezTo>
                  <a:pt x="3077832" y="1101166"/>
                  <a:pt x="3074060" y="1091565"/>
                  <a:pt x="3074060" y="1082421"/>
                </a:cubicBezTo>
                <a:cubicBezTo>
                  <a:pt x="3074060" y="1074649"/>
                  <a:pt x="3078404" y="1066076"/>
                  <a:pt x="3087090" y="1056703"/>
                </a:cubicBezTo>
                <a:cubicBezTo>
                  <a:pt x="3095778" y="1047331"/>
                  <a:pt x="3105950" y="1038415"/>
                  <a:pt x="3117609" y="1029957"/>
                </a:cubicBezTo>
                <a:cubicBezTo>
                  <a:pt x="3129268" y="1021499"/>
                  <a:pt x="3140697" y="1014070"/>
                  <a:pt x="3151899" y="1007669"/>
                </a:cubicBezTo>
                <a:cubicBezTo>
                  <a:pt x="3163100" y="1001268"/>
                  <a:pt x="3171216" y="997153"/>
                  <a:pt x="3176245" y="995324"/>
                </a:cubicBezTo>
                <a:cubicBezTo>
                  <a:pt x="3192247" y="988924"/>
                  <a:pt x="3208706" y="983894"/>
                  <a:pt x="3225622" y="980237"/>
                </a:cubicBezTo>
                <a:cubicBezTo>
                  <a:pt x="3242539" y="976579"/>
                  <a:pt x="3260598" y="973379"/>
                  <a:pt x="3279800" y="970636"/>
                </a:cubicBezTo>
                <a:lnTo>
                  <a:pt x="3279800" y="945261"/>
                </a:lnTo>
                <a:lnTo>
                  <a:pt x="3075889" y="945261"/>
                </a:lnTo>
                <a:lnTo>
                  <a:pt x="3026740" y="945261"/>
                </a:lnTo>
                <a:lnTo>
                  <a:pt x="3018968" y="945261"/>
                </a:lnTo>
                <a:lnTo>
                  <a:pt x="3018968" y="1262786"/>
                </a:lnTo>
                <a:cubicBezTo>
                  <a:pt x="3018968" y="1273302"/>
                  <a:pt x="3022283" y="1282560"/>
                  <a:pt x="3028912" y="1290561"/>
                </a:cubicBezTo>
                <a:cubicBezTo>
                  <a:pt x="3035542" y="1298562"/>
                  <a:pt x="3044571" y="1302563"/>
                  <a:pt x="3056001" y="1302563"/>
                </a:cubicBezTo>
                <a:cubicBezTo>
                  <a:pt x="3061030" y="1302563"/>
                  <a:pt x="3065602" y="1301077"/>
                  <a:pt x="3069717" y="1298105"/>
                </a:cubicBezTo>
                <a:cubicBezTo>
                  <a:pt x="3073832" y="1295133"/>
                  <a:pt x="3075889" y="1290447"/>
                  <a:pt x="3075889" y="1284046"/>
                </a:cubicBezTo>
                <a:cubicBezTo>
                  <a:pt x="3075889" y="1279017"/>
                  <a:pt x="3074289" y="1275245"/>
                  <a:pt x="3071089" y="1272731"/>
                </a:cubicBezTo>
                <a:cubicBezTo>
                  <a:pt x="3067888" y="1270216"/>
                  <a:pt x="3063774" y="1268959"/>
                  <a:pt x="3058744" y="1268959"/>
                </a:cubicBezTo>
                <a:cubicBezTo>
                  <a:pt x="3060573" y="1272159"/>
                  <a:pt x="3061488" y="1275131"/>
                  <a:pt x="3061488" y="1277874"/>
                </a:cubicBezTo>
                <a:cubicBezTo>
                  <a:pt x="3061488" y="1280160"/>
                  <a:pt x="3060573" y="1282332"/>
                  <a:pt x="3058744" y="1284389"/>
                </a:cubicBezTo>
                <a:cubicBezTo>
                  <a:pt x="3056916" y="1286446"/>
                  <a:pt x="3054858" y="1287475"/>
                  <a:pt x="3052572" y="1287475"/>
                </a:cubicBezTo>
                <a:cubicBezTo>
                  <a:pt x="3049372" y="1287475"/>
                  <a:pt x="3046857" y="1286332"/>
                  <a:pt x="3045028" y="1284046"/>
                </a:cubicBezTo>
                <a:cubicBezTo>
                  <a:pt x="3043200" y="1281760"/>
                  <a:pt x="3042285" y="1279246"/>
                  <a:pt x="3042285" y="1276502"/>
                </a:cubicBezTo>
                <a:cubicBezTo>
                  <a:pt x="3042285" y="1271473"/>
                  <a:pt x="3044114" y="1267587"/>
                  <a:pt x="3047772" y="1264844"/>
                </a:cubicBezTo>
                <a:cubicBezTo>
                  <a:pt x="3051429" y="1262101"/>
                  <a:pt x="3055087" y="1260729"/>
                  <a:pt x="3058744" y="1260729"/>
                </a:cubicBezTo>
                <a:cubicBezTo>
                  <a:pt x="3067888" y="1260729"/>
                  <a:pt x="3074518" y="1263701"/>
                  <a:pt x="3078632" y="1269644"/>
                </a:cubicBezTo>
                <a:cubicBezTo>
                  <a:pt x="3082747" y="1275588"/>
                  <a:pt x="3084805" y="1280389"/>
                  <a:pt x="3084805" y="1284046"/>
                </a:cubicBezTo>
                <a:cubicBezTo>
                  <a:pt x="3084805" y="1291361"/>
                  <a:pt x="3081947" y="1297762"/>
                  <a:pt x="3076232" y="1303249"/>
                </a:cubicBezTo>
                <a:cubicBezTo>
                  <a:pt x="3070517" y="1308735"/>
                  <a:pt x="3063774" y="1311478"/>
                  <a:pt x="3056001" y="1311478"/>
                </a:cubicBezTo>
                <a:cubicBezTo>
                  <a:pt x="3039084" y="1311478"/>
                  <a:pt x="3024454" y="1305535"/>
                  <a:pt x="3012110" y="1293647"/>
                </a:cubicBezTo>
                <a:cubicBezTo>
                  <a:pt x="2999766" y="1281760"/>
                  <a:pt x="2991764" y="1267130"/>
                  <a:pt x="2988107" y="1249756"/>
                </a:cubicBezTo>
                <a:lnTo>
                  <a:pt x="2987421" y="1246327"/>
                </a:lnTo>
                <a:lnTo>
                  <a:pt x="2986050" y="1249070"/>
                </a:lnTo>
                <a:cubicBezTo>
                  <a:pt x="2982392" y="1259586"/>
                  <a:pt x="2977706" y="1268387"/>
                  <a:pt x="2971991" y="1275474"/>
                </a:cubicBezTo>
                <a:cubicBezTo>
                  <a:pt x="2966276" y="1282560"/>
                  <a:pt x="2959075" y="1286104"/>
                  <a:pt x="2950388" y="1286104"/>
                </a:cubicBezTo>
                <a:cubicBezTo>
                  <a:pt x="2955417" y="1282446"/>
                  <a:pt x="2958846" y="1278103"/>
                  <a:pt x="2960675" y="1273073"/>
                </a:cubicBezTo>
                <a:cubicBezTo>
                  <a:pt x="2962504" y="1268044"/>
                  <a:pt x="2963418" y="1262101"/>
                  <a:pt x="2963418" y="1255243"/>
                </a:cubicBezTo>
                <a:lnTo>
                  <a:pt x="2963418" y="990524"/>
                </a:lnTo>
                <a:cubicBezTo>
                  <a:pt x="2957474" y="974979"/>
                  <a:pt x="2949474" y="963549"/>
                  <a:pt x="2939415" y="956234"/>
                </a:cubicBezTo>
                <a:cubicBezTo>
                  <a:pt x="2929357" y="948919"/>
                  <a:pt x="2920441" y="945261"/>
                  <a:pt x="2912669" y="945261"/>
                </a:cubicBezTo>
                <a:lnTo>
                  <a:pt x="2881122" y="945261"/>
                </a:lnTo>
                <a:lnTo>
                  <a:pt x="2881808" y="1262101"/>
                </a:lnTo>
                <a:cubicBezTo>
                  <a:pt x="2881808" y="1271245"/>
                  <a:pt x="2885008" y="1280160"/>
                  <a:pt x="2891409" y="1288847"/>
                </a:cubicBezTo>
                <a:cubicBezTo>
                  <a:pt x="2897810" y="1297534"/>
                  <a:pt x="2906725" y="1301877"/>
                  <a:pt x="2918155" y="1301877"/>
                </a:cubicBezTo>
                <a:cubicBezTo>
                  <a:pt x="2924099" y="1301877"/>
                  <a:pt x="2929128" y="1300277"/>
                  <a:pt x="2933243" y="1297076"/>
                </a:cubicBezTo>
                <a:cubicBezTo>
                  <a:pt x="2937358" y="1293876"/>
                  <a:pt x="2939415" y="1289304"/>
                  <a:pt x="2939415" y="1283360"/>
                </a:cubicBezTo>
                <a:cubicBezTo>
                  <a:pt x="2939415" y="1278331"/>
                  <a:pt x="2937700" y="1274559"/>
                  <a:pt x="2934272" y="1272045"/>
                </a:cubicBezTo>
                <a:cubicBezTo>
                  <a:pt x="2930842" y="1269530"/>
                  <a:pt x="2926842" y="1268273"/>
                  <a:pt x="2922270" y="1268273"/>
                </a:cubicBezTo>
                <a:cubicBezTo>
                  <a:pt x="2924099" y="1271473"/>
                  <a:pt x="2925013" y="1274445"/>
                  <a:pt x="2925013" y="1277188"/>
                </a:cubicBezTo>
                <a:cubicBezTo>
                  <a:pt x="2925013" y="1279474"/>
                  <a:pt x="2923870" y="1281646"/>
                  <a:pt x="2921584" y="1283703"/>
                </a:cubicBezTo>
                <a:cubicBezTo>
                  <a:pt x="2919298" y="1285761"/>
                  <a:pt x="2917012" y="1286789"/>
                  <a:pt x="2914726" y="1286789"/>
                </a:cubicBezTo>
                <a:cubicBezTo>
                  <a:pt x="2912440" y="1286789"/>
                  <a:pt x="2910383" y="1285646"/>
                  <a:pt x="2908554" y="1283360"/>
                </a:cubicBezTo>
                <a:cubicBezTo>
                  <a:pt x="2906725" y="1281074"/>
                  <a:pt x="2905811" y="1278560"/>
                  <a:pt x="2905811" y="1275817"/>
                </a:cubicBezTo>
                <a:cubicBezTo>
                  <a:pt x="2905811" y="1271702"/>
                  <a:pt x="2907411" y="1268044"/>
                  <a:pt x="2910612" y="1264844"/>
                </a:cubicBezTo>
                <a:cubicBezTo>
                  <a:pt x="2913812" y="1261643"/>
                  <a:pt x="2917698" y="1260043"/>
                  <a:pt x="2922270" y="1260043"/>
                </a:cubicBezTo>
                <a:cubicBezTo>
                  <a:pt x="2930500" y="1260043"/>
                  <a:pt x="2936786" y="1262786"/>
                  <a:pt x="2941130" y="1268273"/>
                </a:cubicBezTo>
                <a:cubicBezTo>
                  <a:pt x="2945473" y="1273759"/>
                  <a:pt x="2947645" y="1278788"/>
                  <a:pt x="2947645" y="1283360"/>
                </a:cubicBezTo>
                <a:cubicBezTo>
                  <a:pt x="2947645" y="1289761"/>
                  <a:pt x="2945016" y="1295933"/>
                  <a:pt x="2939758" y="1301877"/>
                </a:cubicBezTo>
                <a:cubicBezTo>
                  <a:pt x="2934500" y="1307821"/>
                  <a:pt x="2927299" y="1310792"/>
                  <a:pt x="2918155" y="1310792"/>
                </a:cubicBezTo>
                <a:cubicBezTo>
                  <a:pt x="2909926" y="1310792"/>
                  <a:pt x="2902153" y="1309192"/>
                  <a:pt x="2894838" y="1305992"/>
                </a:cubicBezTo>
                <a:cubicBezTo>
                  <a:pt x="2887523" y="1302791"/>
                  <a:pt x="2880779" y="1298448"/>
                  <a:pt x="2874607" y="1292962"/>
                </a:cubicBezTo>
                <a:cubicBezTo>
                  <a:pt x="2868435" y="1287475"/>
                  <a:pt x="2863291" y="1280960"/>
                  <a:pt x="2859176" y="1273416"/>
                </a:cubicBezTo>
                <a:cubicBezTo>
                  <a:pt x="2855062" y="1265873"/>
                  <a:pt x="2852318" y="1257757"/>
                  <a:pt x="2850947" y="1249070"/>
                </a:cubicBezTo>
                <a:lnTo>
                  <a:pt x="2850261" y="1245641"/>
                </a:lnTo>
                <a:lnTo>
                  <a:pt x="2848890" y="1248385"/>
                </a:lnTo>
                <a:cubicBezTo>
                  <a:pt x="2846146" y="1258443"/>
                  <a:pt x="2841803" y="1267130"/>
                  <a:pt x="2835859" y="1274445"/>
                </a:cubicBezTo>
                <a:cubicBezTo>
                  <a:pt x="2829916" y="1281760"/>
                  <a:pt x="2822372" y="1285418"/>
                  <a:pt x="2813228" y="1285418"/>
                </a:cubicBezTo>
                <a:cubicBezTo>
                  <a:pt x="2825115" y="1276731"/>
                  <a:pt x="2831059" y="1266444"/>
                  <a:pt x="2831059" y="1254557"/>
                </a:cubicBezTo>
                <a:lnTo>
                  <a:pt x="2831059" y="1244270"/>
                </a:lnTo>
                <a:cubicBezTo>
                  <a:pt x="2821458" y="1201293"/>
                  <a:pt x="2807056" y="1171575"/>
                  <a:pt x="2787853" y="1155116"/>
                </a:cubicBezTo>
                <a:cubicBezTo>
                  <a:pt x="2783281" y="1168375"/>
                  <a:pt x="2776766" y="1180605"/>
                  <a:pt x="2768308" y="1191806"/>
                </a:cubicBezTo>
                <a:cubicBezTo>
                  <a:pt x="2759850" y="1203007"/>
                  <a:pt x="2750134" y="1212609"/>
                  <a:pt x="2739162" y="1220610"/>
                </a:cubicBezTo>
                <a:cubicBezTo>
                  <a:pt x="2728189" y="1228611"/>
                  <a:pt x="2716302" y="1234783"/>
                  <a:pt x="2703500" y="1239126"/>
                </a:cubicBezTo>
                <a:cubicBezTo>
                  <a:pt x="2690698" y="1243470"/>
                  <a:pt x="2677668" y="1245641"/>
                  <a:pt x="2664410" y="1245641"/>
                </a:cubicBezTo>
                <a:cubicBezTo>
                  <a:pt x="2647036" y="1245641"/>
                  <a:pt x="2629319" y="1242555"/>
                  <a:pt x="2611260" y="1236383"/>
                </a:cubicBezTo>
                <a:cubicBezTo>
                  <a:pt x="2593200" y="1230211"/>
                  <a:pt x="2576284" y="1221067"/>
                  <a:pt x="2560510" y="1208951"/>
                </a:cubicBezTo>
                <a:cubicBezTo>
                  <a:pt x="2544737" y="1196835"/>
                  <a:pt x="2530792" y="1181748"/>
                  <a:pt x="2518677" y="1163688"/>
                </a:cubicBezTo>
                <a:cubicBezTo>
                  <a:pt x="2506561" y="1145629"/>
                  <a:pt x="2497760" y="1124941"/>
                  <a:pt x="2492274" y="1101623"/>
                </a:cubicBezTo>
                <a:cubicBezTo>
                  <a:pt x="2490902" y="1096137"/>
                  <a:pt x="2490216" y="1090651"/>
                  <a:pt x="2490216" y="1085164"/>
                </a:cubicBezTo>
                <a:lnTo>
                  <a:pt x="2490216" y="1075563"/>
                </a:lnTo>
                <a:cubicBezTo>
                  <a:pt x="2490216" y="1073277"/>
                  <a:pt x="2490330" y="1070877"/>
                  <a:pt x="2490559" y="1068362"/>
                </a:cubicBezTo>
                <a:cubicBezTo>
                  <a:pt x="2490788" y="1065848"/>
                  <a:pt x="2491130" y="1063447"/>
                  <a:pt x="2491588" y="1061161"/>
                </a:cubicBezTo>
                <a:lnTo>
                  <a:pt x="2495016" y="1047445"/>
                </a:lnTo>
                <a:cubicBezTo>
                  <a:pt x="2496846" y="1040130"/>
                  <a:pt x="2498560" y="1033729"/>
                  <a:pt x="2500160" y="1028243"/>
                </a:cubicBezTo>
                <a:cubicBezTo>
                  <a:pt x="2501760" y="1022756"/>
                  <a:pt x="2502332" y="1018184"/>
                  <a:pt x="2501874" y="1014527"/>
                </a:cubicBezTo>
                <a:cubicBezTo>
                  <a:pt x="2501874" y="1006754"/>
                  <a:pt x="2498903" y="1000582"/>
                  <a:pt x="2492960" y="996010"/>
                </a:cubicBezTo>
                <a:cubicBezTo>
                  <a:pt x="2487016" y="991438"/>
                  <a:pt x="2481758" y="989152"/>
                  <a:pt x="2477186" y="989152"/>
                </a:cubicBezTo>
                <a:cubicBezTo>
                  <a:pt x="2473528" y="989152"/>
                  <a:pt x="2469414" y="989952"/>
                  <a:pt x="2464842" y="991553"/>
                </a:cubicBezTo>
                <a:cubicBezTo>
                  <a:pt x="2460270" y="993153"/>
                  <a:pt x="2456155" y="995439"/>
                  <a:pt x="2452497" y="998411"/>
                </a:cubicBezTo>
                <a:cubicBezTo>
                  <a:pt x="2448840" y="1001382"/>
                  <a:pt x="2445753" y="1004811"/>
                  <a:pt x="2443239" y="1008697"/>
                </a:cubicBezTo>
                <a:cubicBezTo>
                  <a:pt x="2440724" y="1012584"/>
                  <a:pt x="2439467" y="1016584"/>
                  <a:pt x="2439467" y="1020699"/>
                </a:cubicBezTo>
                <a:cubicBezTo>
                  <a:pt x="2439467" y="1026185"/>
                  <a:pt x="2441867" y="1030529"/>
                  <a:pt x="2446668" y="1033729"/>
                </a:cubicBezTo>
                <a:cubicBezTo>
                  <a:pt x="2451468" y="1036930"/>
                  <a:pt x="2455698" y="1038530"/>
                  <a:pt x="2459355" y="1038530"/>
                </a:cubicBezTo>
                <a:cubicBezTo>
                  <a:pt x="2464384" y="1038530"/>
                  <a:pt x="2468270" y="1036930"/>
                  <a:pt x="2471014" y="1033729"/>
                </a:cubicBezTo>
                <a:cubicBezTo>
                  <a:pt x="2473757" y="1030529"/>
                  <a:pt x="2475128" y="1027786"/>
                  <a:pt x="2475128" y="1025500"/>
                </a:cubicBezTo>
                <a:cubicBezTo>
                  <a:pt x="2475128" y="1020470"/>
                  <a:pt x="2474214" y="1016813"/>
                  <a:pt x="2472386" y="1014527"/>
                </a:cubicBezTo>
                <a:cubicBezTo>
                  <a:pt x="2472386" y="1022299"/>
                  <a:pt x="2468728" y="1026185"/>
                  <a:pt x="2461412" y="1026185"/>
                </a:cubicBezTo>
                <a:cubicBezTo>
                  <a:pt x="2457755" y="1025271"/>
                  <a:pt x="2455698" y="1022985"/>
                  <a:pt x="2455240" y="1019327"/>
                </a:cubicBezTo>
                <a:lnTo>
                  <a:pt x="2455926" y="1016584"/>
                </a:lnTo>
                <a:cubicBezTo>
                  <a:pt x="2456383" y="1014755"/>
                  <a:pt x="2457526" y="1013041"/>
                  <a:pt x="2459355" y="1011441"/>
                </a:cubicBezTo>
                <a:cubicBezTo>
                  <a:pt x="2461184" y="1009840"/>
                  <a:pt x="2463927" y="1009040"/>
                  <a:pt x="2467585" y="1009040"/>
                </a:cubicBezTo>
                <a:cubicBezTo>
                  <a:pt x="2475814" y="1009040"/>
                  <a:pt x="2479929" y="1014984"/>
                  <a:pt x="2479929" y="1026871"/>
                </a:cubicBezTo>
                <a:cubicBezTo>
                  <a:pt x="2479929" y="1038301"/>
                  <a:pt x="2472614" y="1044016"/>
                  <a:pt x="2457984" y="1044016"/>
                </a:cubicBezTo>
                <a:cubicBezTo>
                  <a:pt x="2454326" y="1044016"/>
                  <a:pt x="2450097" y="1043102"/>
                  <a:pt x="2445296" y="1041273"/>
                </a:cubicBezTo>
                <a:cubicBezTo>
                  <a:pt x="2440496" y="1039444"/>
                  <a:pt x="2436038" y="1036701"/>
                  <a:pt x="2431923" y="1033043"/>
                </a:cubicBezTo>
                <a:cubicBezTo>
                  <a:pt x="2427808" y="1029386"/>
                  <a:pt x="2424265" y="1024928"/>
                  <a:pt x="2421293" y="1019670"/>
                </a:cubicBezTo>
                <a:cubicBezTo>
                  <a:pt x="2418322" y="1014413"/>
                  <a:pt x="2416836" y="1008355"/>
                  <a:pt x="2416836" y="1001497"/>
                </a:cubicBezTo>
                <a:cubicBezTo>
                  <a:pt x="2416836" y="990981"/>
                  <a:pt x="2419807" y="982180"/>
                  <a:pt x="2425751" y="975093"/>
                </a:cubicBezTo>
                <a:cubicBezTo>
                  <a:pt x="2431694" y="968007"/>
                  <a:pt x="2439924" y="964463"/>
                  <a:pt x="2450440" y="964463"/>
                </a:cubicBezTo>
                <a:cubicBezTo>
                  <a:pt x="2455926" y="964463"/>
                  <a:pt x="2462327" y="966064"/>
                  <a:pt x="2469642" y="969264"/>
                </a:cubicBezTo>
                <a:cubicBezTo>
                  <a:pt x="2476957" y="972464"/>
                  <a:pt x="2484044" y="976922"/>
                  <a:pt x="2490902" y="982637"/>
                </a:cubicBezTo>
                <a:cubicBezTo>
                  <a:pt x="2497760" y="988352"/>
                  <a:pt x="2503589" y="995553"/>
                  <a:pt x="2508390" y="1004240"/>
                </a:cubicBezTo>
                <a:cubicBezTo>
                  <a:pt x="2513190" y="1012927"/>
                  <a:pt x="2515820" y="1022756"/>
                  <a:pt x="2516276" y="1033729"/>
                </a:cubicBezTo>
                <a:lnTo>
                  <a:pt x="2527249" y="1080364"/>
                </a:lnTo>
                <a:cubicBezTo>
                  <a:pt x="2550110" y="1140257"/>
                  <a:pt x="2589886" y="1171575"/>
                  <a:pt x="2646578" y="1174318"/>
                </a:cubicBezTo>
                <a:cubicBezTo>
                  <a:pt x="2710586" y="1168832"/>
                  <a:pt x="2742590" y="1135913"/>
                  <a:pt x="2742590" y="1075563"/>
                </a:cubicBezTo>
                <a:cubicBezTo>
                  <a:pt x="2742590" y="1050417"/>
                  <a:pt x="2737104" y="1031443"/>
                  <a:pt x="2726131" y="1018642"/>
                </a:cubicBezTo>
                <a:cubicBezTo>
                  <a:pt x="2715159" y="1005840"/>
                  <a:pt x="2700528" y="999439"/>
                  <a:pt x="2682240" y="999439"/>
                </a:cubicBezTo>
                <a:cubicBezTo>
                  <a:pt x="2675382" y="999439"/>
                  <a:pt x="2668753" y="1000811"/>
                  <a:pt x="2662352" y="1003554"/>
                </a:cubicBezTo>
                <a:cubicBezTo>
                  <a:pt x="2655951" y="1006297"/>
                  <a:pt x="2650236" y="1010183"/>
                  <a:pt x="2645207" y="1015213"/>
                </a:cubicBezTo>
                <a:cubicBezTo>
                  <a:pt x="2640178" y="1020242"/>
                  <a:pt x="2636177" y="1026071"/>
                  <a:pt x="2633206" y="1032701"/>
                </a:cubicBezTo>
                <a:cubicBezTo>
                  <a:pt x="2630234" y="1039330"/>
                  <a:pt x="2628748" y="1046759"/>
                  <a:pt x="2628748" y="1054989"/>
                </a:cubicBezTo>
                <a:cubicBezTo>
                  <a:pt x="2628748" y="1068705"/>
                  <a:pt x="2631948" y="1080478"/>
                  <a:pt x="2638349" y="1090308"/>
                </a:cubicBezTo>
                <a:cubicBezTo>
                  <a:pt x="2644750" y="1100137"/>
                  <a:pt x="2652751" y="1105052"/>
                  <a:pt x="2662352" y="1105052"/>
                </a:cubicBezTo>
                <a:cubicBezTo>
                  <a:pt x="2668753" y="1105052"/>
                  <a:pt x="2673896" y="1102881"/>
                  <a:pt x="2677782" y="1098537"/>
                </a:cubicBezTo>
                <a:cubicBezTo>
                  <a:pt x="2681668" y="1094194"/>
                  <a:pt x="2683612" y="1087679"/>
                  <a:pt x="2683612" y="1078992"/>
                </a:cubicBezTo>
                <a:cubicBezTo>
                  <a:pt x="2683612" y="1072134"/>
                  <a:pt x="2682126" y="1065962"/>
                  <a:pt x="2679154" y="1060475"/>
                </a:cubicBezTo>
                <a:cubicBezTo>
                  <a:pt x="2676182" y="1054989"/>
                  <a:pt x="2672639" y="1052246"/>
                  <a:pt x="2668524" y="1052246"/>
                </a:cubicBezTo>
                <a:cubicBezTo>
                  <a:pt x="2670353" y="1054532"/>
                  <a:pt x="2671268" y="1057961"/>
                  <a:pt x="2671268" y="1062533"/>
                </a:cubicBezTo>
                <a:cubicBezTo>
                  <a:pt x="2671268" y="1073506"/>
                  <a:pt x="2666924" y="1078992"/>
                  <a:pt x="2658237" y="1078992"/>
                </a:cubicBezTo>
                <a:cubicBezTo>
                  <a:pt x="2652294" y="1078992"/>
                  <a:pt x="2647836" y="1077506"/>
                  <a:pt x="2644864" y="1074534"/>
                </a:cubicBezTo>
                <a:cubicBezTo>
                  <a:pt x="2641892" y="1071562"/>
                  <a:pt x="2640406" y="1067562"/>
                  <a:pt x="2640406" y="1062533"/>
                </a:cubicBezTo>
                <a:cubicBezTo>
                  <a:pt x="2640406" y="1054760"/>
                  <a:pt x="2642807" y="1048360"/>
                  <a:pt x="2647607" y="1043330"/>
                </a:cubicBezTo>
                <a:cubicBezTo>
                  <a:pt x="2652408" y="1038301"/>
                  <a:pt x="2658237" y="1035787"/>
                  <a:pt x="2665095" y="1035787"/>
                </a:cubicBezTo>
                <a:cubicBezTo>
                  <a:pt x="2674696" y="1035787"/>
                  <a:pt x="2683154" y="1040016"/>
                  <a:pt x="2690470" y="1048474"/>
                </a:cubicBezTo>
                <a:cubicBezTo>
                  <a:pt x="2697785" y="1056932"/>
                  <a:pt x="2701443" y="1066648"/>
                  <a:pt x="2701443" y="1077620"/>
                </a:cubicBezTo>
                <a:cubicBezTo>
                  <a:pt x="2701443" y="1090879"/>
                  <a:pt x="2696299" y="1101509"/>
                  <a:pt x="2686012" y="1109510"/>
                </a:cubicBezTo>
                <a:cubicBezTo>
                  <a:pt x="2675725" y="1117511"/>
                  <a:pt x="2663952" y="1121512"/>
                  <a:pt x="2650694" y="1121512"/>
                </a:cubicBezTo>
                <a:cubicBezTo>
                  <a:pt x="2637892" y="1121512"/>
                  <a:pt x="2626233" y="1118883"/>
                  <a:pt x="2615718" y="1113625"/>
                </a:cubicBezTo>
                <a:cubicBezTo>
                  <a:pt x="2605202" y="1108367"/>
                  <a:pt x="2596172" y="1101395"/>
                  <a:pt x="2588628" y="1092708"/>
                </a:cubicBezTo>
                <a:cubicBezTo>
                  <a:pt x="2581084" y="1084021"/>
                  <a:pt x="2575141" y="1073849"/>
                  <a:pt x="2570798" y="1062190"/>
                </a:cubicBezTo>
                <a:cubicBezTo>
                  <a:pt x="2566454" y="1050531"/>
                  <a:pt x="2564282" y="1038301"/>
                  <a:pt x="2564282" y="1025500"/>
                </a:cubicBezTo>
                <a:cubicBezTo>
                  <a:pt x="2564282" y="1013612"/>
                  <a:pt x="2567254" y="1001954"/>
                  <a:pt x="2573198" y="990524"/>
                </a:cubicBezTo>
                <a:cubicBezTo>
                  <a:pt x="2579142" y="979094"/>
                  <a:pt x="2588057" y="970407"/>
                  <a:pt x="2599944" y="964463"/>
                </a:cubicBezTo>
                <a:lnTo>
                  <a:pt x="2574570" y="944575"/>
                </a:lnTo>
                <a:lnTo>
                  <a:pt x="2390775" y="944575"/>
                </a:lnTo>
                <a:lnTo>
                  <a:pt x="2401062" y="900684"/>
                </a:lnTo>
                <a:lnTo>
                  <a:pt x="2917470" y="900684"/>
                </a:lnTo>
                <a:cubicBezTo>
                  <a:pt x="2927985" y="900684"/>
                  <a:pt x="2936672" y="904799"/>
                  <a:pt x="2943530" y="913028"/>
                </a:cubicBezTo>
                <a:cubicBezTo>
                  <a:pt x="2950388" y="921258"/>
                  <a:pt x="2957017" y="930631"/>
                  <a:pt x="2963418" y="941146"/>
                </a:cubicBezTo>
                <a:lnTo>
                  <a:pt x="2962046" y="880110"/>
                </a:lnTo>
                <a:cubicBezTo>
                  <a:pt x="2961589" y="870509"/>
                  <a:pt x="2964104" y="862051"/>
                  <a:pt x="2969590" y="854735"/>
                </a:cubicBezTo>
                <a:cubicBezTo>
                  <a:pt x="2975077" y="847420"/>
                  <a:pt x="2981706" y="843305"/>
                  <a:pt x="2989478" y="842391"/>
                </a:cubicBezTo>
                <a:close/>
                <a:moveTo>
                  <a:pt x="1107186" y="773125"/>
                </a:moveTo>
                <a:cubicBezTo>
                  <a:pt x="1079754" y="773125"/>
                  <a:pt x="1057809" y="780326"/>
                  <a:pt x="1041349" y="794728"/>
                </a:cubicBezTo>
                <a:cubicBezTo>
                  <a:pt x="1024890" y="809130"/>
                  <a:pt x="1016661" y="828675"/>
                  <a:pt x="1016661" y="853364"/>
                </a:cubicBezTo>
                <a:cubicBezTo>
                  <a:pt x="1016203" y="858393"/>
                  <a:pt x="1016546" y="863194"/>
                  <a:pt x="1017689" y="867766"/>
                </a:cubicBezTo>
                <a:cubicBezTo>
                  <a:pt x="1018832" y="872338"/>
                  <a:pt x="1019861" y="876681"/>
                  <a:pt x="1020775" y="880796"/>
                </a:cubicBezTo>
                <a:lnTo>
                  <a:pt x="1025576" y="899998"/>
                </a:lnTo>
                <a:lnTo>
                  <a:pt x="1057885" y="899998"/>
                </a:lnTo>
                <a:lnTo>
                  <a:pt x="1099642" y="899998"/>
                </a:lnTo>
                <a:lnTo>
                  <a:pt x="1307402" y="899998"/>
                </a:lnTo>
                <a:lnTo>
                  <a:pt x="1306840" y="899912"/>
                </a:lnTo>
                <a:cubicBezTo>
                  <a:pt x="1304725" y="899170"/>
                  <a:pt x="1302182" y="897941"/>
                  <a:pt x="1299210" y="896226"/>
                </a:cubicBezTo>
                <a:cubicBezTo>
                  <a:pt x="1293267" y="892797"/>
                  <a:pt x="1284808" y="886282"/>
                  <a:pt x="1273836" y="876681"/>
                </a:cubicBezTo>
                <a:cubicBezTo>
                  <a:pt x="1262863" y="867080"/>
                  <a:pt x="1247089" y="852221"/>
                  <a:pt x="1226515" y="832104"/>
                </a:cubicBezTo>
                <a:cubicBezTo>
                  <a:pt x="1186282" y="792785"/>
                  <a:pt x="1146505" y="773125"/>
                  <a:pt x="1107186" y="773125"/>
                </a:cubicBezTo>
                <a:close/>
                <a:moveTo>
                  <a:pt x="1093470" y="731977"/>
                </a:moveTo>
                <a:cubicBezTo>
                  <a:pt x="1118616" y="731977"/>
                  <a:pt x="1141019" y="735521"/>
                  <a:pt x="1160679" y="742607"/>
                </a:cubicBezTo>
                <a:cubicBezTo>
                  <a:pt x="1180338" y="749694"/>
                  <a:pt x="1198169" y="759866"/>
                  <a:pt x="1214171" y="773125"/>
                </a:cubicBezTo>
                <a:cubicBezTo>
                  <a:pt x="1229716" y="786841"/>
                  <a:pt x="1243546" y="799757"/>
                  <a:pt x="1255662" y="811873"/>
                </a:cubicBezTo>
                <a:cubicBezTo>
                  <a:pt x="1267778" y="823989"/>
                  <a:pt x="1278636" y="834619"/>
                  <a:pt x="1288237" y="843763"/>
                </a:cubicBezTo>
                <a:cubicBezTo>
                  <a:pt x="1297839" y="852907"/>
                  <a:pt x="1306297" y="860222"/>
                  <a:pt x="1313612" y="865708"/>
                </a:cubicBezTo>
                <a:cubicBezTo>
                  <a:pt x="1320927" y="871195"/>
                  <a:pt x="1327785" y="874166"/>
                  <a:pt x="1334186" y="874624"/>
                </a:cubicBezTo>
                <a:cubicBezTo>
                  <a:pt x="1353388" y="867308"/>
                  <a:pt x="1364133" y="848792"/>
                  <a:pt x="1366419" y="819074"/>
                </a:cubicBezTo>
                <a:lnTo>
                  <a:pt x="1366419" y="816331"/>
                </a:lnTo>
                <a:cubicBezTo>
                  <a:pt x="1366419" y="810844"/>
                  <a:pt x="1364933" y="805472"/>
                  <a:pt x="1361961" y="800214"/>
                </a:cubicBezTo>
                <a:cubicBezTo>
                  <a:pt x="1358989" y="794956"/>
                  <a:pt x="1355332" y="790270"/>
                  <a:pt x="1350988" y="786155"/>
                </a:cubicBezTo>
                <a:cubicBezTo>
                  <a:pt x="1346645" y="782041"/>
                  <a:pt x="1342187" y="778726"/>
                  <a:pt x="1337615" y="776211"/>
                </a:cubicBezTo>
                <a:cubicBezTo>
                  <a:pt x="1333043" y="773697"/>
                  <a:pt x="1329157" y="772439"/>
                  <a:pt x="1325956" y="772439"/>
                </a:cubicBezTo>
                <a:lnTo>
                  <a:pt x="1324585" y="772439"/>
                </a:lnTo>
                <a:cubicBezTo>
                  <a:pt x="1319556" y="772439"/>
                  <a:pt x="1315212" y="774382"/>
                  <a:pt x="1311555" y="778269"/>
                </a:cubicBezTo>
                <a:cubicBezTo>
                  <a:pt x="1307897" y="782155"/>
                  <a:pt x="1306068" y="787756"/>
                  <a:pt x="1306068" y="795071"/>
                </a:cubicBezTo>
                <a:cubicBezTo>
                  <a:pt x="1306068" y="801929"/>
                  <a:pt x="1308240" y="807644"/>
                  <a:pt x="1312583" y="812216"/>
                </a:cubicBezTo>
                <a:cubicBezTo>
                  <a:pt x="1316927" y="816788"/>
                  <a:pt x="1321156" y="819074"/>
                  <a:pt x="1325271" y="819074"/>
                </a:cubicBezTo>
                <a:cubicBezTo>
                  <a:pt x="1327557" y="819074"/>
                  <a:pt x="1329728" y="818274"/>
                  <a:pt x="1331786" y="816673"/>
                </a:cubicBezTo>
                <a:cubicBezTo>
                  <a:pt x="1333843" y="815073"/>
                  <a:pt x="1335558" y="813130"/>
                  <a:pt x="1336929" y="810844"/>
                </a:cubicBezTo>
                <a:cubicBezTo>
                  <a:pt x="1336472" y="811301"/>
                  <a:pt x="1335100" y="811530"/>
                  <a:pt x="1332814" y="811530"/>
                </a:cubicBezTo>
                <a:cubicBezTo>
                  <a:pt x="1330986" y="811530"/>
                  <a:pt x="1329271" y="810616"/>
                  <a:pt x="1327671" y="808787"/>
                </a:cubicBezTo>
                <a:cubicBezTo>
                  <a:pt x="1326071" y="806958"/>
                  <a:pt x="1325042" y="805129"/>
                  <a:pt x="1324585" y="803300"/>
                </a:cubicBezTo>
                <a:cubicBezTo>
                  <a:pt x="1324585" y="799186"/>
                  <a:pt x="1325156" y="796442"/>
                  <a:pt x="1326299" y="795071"/>
                </a:cubicBezTo>
                <a:cubicBezTo>
                  <a:pt x="1327442" y="793699"/>
                  <a:pt x="1328928" y="793013"/>
                  <a:pt x="1330757" y="793013"/>
                </a:cubicBezTo>
                <a:cubicBezTo>
                  <a:pt x="1333500" y="793013"/>
                  <a:pt x="1336701" y="794614"/>
                  <a:pt x="1340358" y="797814"/>
                </a:cubicBezTo>
                <a:cubicBezTo>
                  <a:pt x="1344016" y="801014"/>
                  <a:pt x="1345845" y="805358"/>
                  <a:pt x="1345845" y="810844"/>
                </a:cubicBezTo>
                <a:cubicBezTo>
                  <a:pt x="1345845" y="815416"/>
                  <a:pt x="1344244" y="819074"/>
                  <a:pt x="1341044" y="821817"/>
                </a:cubicBezTo>
                <a:cubicBezTo>
                  <a:pt x="1337844" y="824560"/>
                  <a:pt x="1334415" y="826618"/>
                  <a:pt x="1330757" y="827989"/>
                </a:cubicBezTo>
                <a:lnTo>
                  <a:pt x="1328700" y="827989"/>
                </a:lnTo>
                <a:cubicBezTo>
                  <a:pt x="1320927" y="827989"/>
                  <a:pt x="1313955" y="824675"/>
                  <a:pt x="1307783" y="818045"/>
                </a:cubicBezTo>
                <a:cubicBezTo>
                  <a:pt x="1301611" y="811416"/>
                  <a:pt x="1298524" y="802843"/>
                  <a:pt x="1298524" y="792328"/>
                </a:cubicBezTo>
                <a:cubicBezTo>
                  <a:pt x="1298524" y="785470"/>
                  <a:pt x="1300925" y="778840"/>
                  <a:pt x="1305725" y="772439"/>
                </a:cubicBezTo>
                <a:cubicBezTo>
                  <a:pt x="1310526" y="766039"/>
                  <a:pt x="1316813" y="762381"/>
                  <a:pt x="1324585" y="761467"/>
                </a:cubicBezTo>
                <a:lnTo>
                  <a:pt x="1328700" y="761467"/>
                </a:lnTo>
                <a:cubicBezTo>
                  <a:pt x="1335100" y="761467"/>
                  <a:pt x="1341387" y="763181"/>
                  <a:pt x="1347559" y="766610"/>
                </a:cubicBezTo>
                <a:cubicBezTo>
                  <a:pt x="1353731" y="770039"/>
                  <a:pt x="1359332" y="774497"/>
                  <a:pt x="1364361" y="779983"/>
                </a:cubicBezTo>
                <a:cubicBezTo>
                  <a:pt x="1369390" y="785470"/>
                  <a:pt x="1373391" y="791756"/>
                  <a:pt x="1376363" y="798843"/>
                </a:cubicBezTo>
                <a:cubicBezTo>
                  <a:pt x="1379335" y="805929"/>
                  <a:pt x="1380820" y="813359"/>
                  <a:pt x="1380820" y="821131"/>
                </a:cubicBezTo>
                <a:cubicBezTo>
                  <a:pt x="1380820" y="827989"/>
                  <a:pt x="1379335" y="835876"/>
                  <a:pt x="1376363" y="844791"/>
                </a:cubicBezTo>
                <a:cubicBezTo>
                  <a:pt x="1373391" y="853707"/>
                  <a:pt x="1369276" y="862279"/>
                  <a:pt x="1364018" y="870509"/>
                </a:cubicBezTo>
                <a:cubicBezTo>
                  <a:pt x="1358761" y="878738"/>
                  <a:pt x="1352474" y="885711"/>
                  <a:pt x="1345159" y="891426"/>
                </a:cubicBezTo>
                <a:cubicBezTo>
                  <a:pt x="1337844" y="897141"/>
                  <a:pt x="1329843" y="899998"/>
                  <a:pt x="1321156" y="899998"/>
                </a:cubicBezTo>
                <a:lnTo>
                  <a:pt x="1366723" y="899998"/>
                </a:lnTo>
                <a:lnTo>
                  <a:pt x="1422045" y="899998"/>
                </a:lnTo>
                <a:lnTo>
                  <a:pt x="1588923" y="899998"/>
                </a:lnTo>
                <a:lnTo>
                  <a:pt x="1588040" y="902123"/>
                </a:lnTo>
                <a:lnTo>
                  <a:pt x="1604429" y="902741"/>
                </a:lnTo>
                <a:cubicBezTo>
                  <a:pt x="1618831" y="904113"/>
                  <a:pt x="1631175" y="906513"/>
                  <a:pt x="1641462" y="909942"/>
                </a:cubicBezTo>
                <a:cubicBezTo>
                  <a:pt x="1651749" y="913371"/>
                  <a:pt x="1660665" y="917829"/>
                  <a:pt x="1668209" y="923315"/>
                </a:cubicBezTo>
                <a:cubicBezTo>
                  <a:pt x="1675752" y="928802"/>
                  <a:pt x="1684096" y="935431"/>
                  <a:pt x="1693240" y="943204"/>
                </a:cubicBezTo>
                <a:cubicBezTo>
                  <a:pt x="1719758" y="918972"/>
                  <a:pt x="1746961" y="906856"/>
                  <a:pt x="1774850" y="906856"/>
                </a:cubicBezTo>
                <a:cubicBezTo>
                  <a:pt x="1779880" y="906856"/>
                  <a:pt x="1784452" y="907656"/>
                  <a:pt x="1788567" y="909257"/>
                </a:cubicBezTo>
                <a:cubicBezTo>
                  <a:pt x="1792681" y="910857"/>
                  <a:pt x="1797025" y="913257"/>
                  <a:pt x="1801596" y="916457"/>
                </a:cubicBezTo>
                <a:cubicBezTo>
                  <a:pt x="1806169" y="919658"/>
                  <a:pt x="1811541" y="923658"/>
                  <a:pt x="1817713" y="928459"/>
                </a:cubicBezTo>
                <a:cubicBezTo>
                  <a:pt x="1823885" y="933259"/>
                  <a:pt x="1831772" y="939089"/>
                  <a:pt x="1841373" y="945947"/>
                </a:cubicBezTo>
                <a:lnTo>
                  <a:pt x="1840687" y="881482"/>
                </a:lnTo>
                <a:cubicBezTo>
                  <a:pt x="1840687" y="870966"/>
                  <a:pt x="1843430" y="862279"/>
                  <a:pt x="1848917" y="855421"/>
                </a:cubicBezTo>
                <a:cubicBezTo>
                  <a:pt x="1854403" y="848563"/>
                  <a:pt x="1860575" y="844448"/>
                  <a:pt x="1867434" y="843077"/>
                </a:cubicBezTo>
                <a:lnTo>
                  <a:pt x="1917497" y="829361"/>
                </a:lnTo>
                <a:cubicBezTo>
                  <a:pt x="1907896" y="838962"/>
                  <a:pt x="1901724" y="846849"/>
                  <a:pt x="1898980" y="853021"/>
                </a:cubicBezTo>
                <a:cubicBezTo>
                  <a:pt x="1896237" y="859193"/>
                  <a:pt x="1894637" y="867308"/>
                  <a:pt x="1894180" y="877367"/>
                </a:cubicBezTo>
                <a:lnTo>
                  <a:pt x="1894180" y="883539"/>
                </a:lnTo>
                <a:cubicBezTo>
                  <a:pt x="1894180" y="885825"/>
                  <a:pt x="1894294" y="888340"/>
                  <a:pt x="1894523" y="891083"/>
                </a:cubicBezTo>
                <a:cubicBezTo>
                  <a:pt x="1894751" y="893826"/>
                  <a:pt x="1895094" y="896798"/>
                  <a:pt x="1895551" y="899998"/>
                </a:cubicBezTo>
                <a:lnTo>
                  <a:pt x="1915135" y="899998"/>
                </a:lnTo>
                <a:lnTo>
                  <a:pt x="1965503" y="899998"/>
                </a:lnTo>
                <a:lnTo>
                  <a:pt x="2287524" y="899998"/>
                </a:lnTo>
                <a:lnTo>
                  <a:pt x="2271065" y="944575"/>
                </a:lnTo>
                <a:lnTo>
                  <a:pt x="2214829" y="944575"/>
                </a:lnTo>
                <a:lnTo>
                  <a:pt x="2214829" y="1251128"/>
                </a:lnTo>
                <a:lnTo>
                  <a:pt x="2214144" y="1262786"/>
                </a:lnTo>
                <a:cubicBezTo>
                  <a:pt x="2213229" y="1272388"/>
                  <a:pt x="2216430" y="1281417"/>
                  <a:pt x="2223745" y="1289875"/>
                </a:cubicBezTo>
                <a:cubicBezTo>
                  <a:pt x="2231060" y="1298334"/>
                  <a:pt x="2241118" y="1302563"/>
                  <a:pt x="2253920" y="1302563"/>
                </a:cubicBezTo>
                <a:cubicBezTo>
                  <a:pt x="2259406" y="1302563"/>
                  <a:pt x="2264550" y="1300963"/>
                  <a:pt x="2269350" y="1297762"/>
                </a:cubicBezTo>
                <a:cubicBezTo>
                  <a:pt x="2274151" y="1294562"/>
                  <a:pt x="2276552" y="1289990"/>
                  <a:pt x="2276552" y="1284046"/>
                </a:cubicBezTo>
                <a:cubicBezTo>
                  <a:pt x="2276552" y="1273988"/>
                  <a:pt x="2270150" y="1268959"/>
                  <a:pt x="2257349" y="1268959"/>
                </a:cubicBezTo>
                <a:cubicBezTo>
                  <a:pt x="2259635" y="1272616"/>
                  <a:pt x="2260778" y="1275588"/>
                  <a:pt x="2260778" y="1277874"/>
                </a:cubicBezTo>
                <a:cubicBezTo>
                  <a:pt x="2260778" y="1280160"/>
                  <a:pt x="2259635" y="1282332"/>
                  <a:pt x="2257349" y="1284389"/>
                </a:cubicBezTo>
                <a:cubicBezTo>
                  <a:pt x="2255063" y="1286446"/>
                  <a:pt x="2252548" y="1287475"/>
                  <a:pt x="2249805" y="1287475"/>
                </a:cubicBezTo>
                <a:cubicBezTo>
                  <a:pt x="2247062" y="1287475"/>
                  <a:pt x="2244776" y="1286332"/>
                  <a:pt x="2242947" y="1284046"/>
                </a:cubicBezTo>
                <a:cubicBezTo>
                  <a:pt x="2241118" y="1281760"/>
                  <a:pt x="2240204" y="1279246"/>
                  <a:pt x="2240204" y="1276502"/>
                </a:cubicBezTo>
                <a:cubicBezTo>
                  <a:pt x="2240204" y="1272388"/>
                  <a:pt x="2241804" y="1268730"/>
                  <a:pt x="2245004" y="1265530"/>
                </a:cubicBezTo>
                <a:cubicBezTo>
                  <a:pt x="2248205" y="1262329"/>
                  <a:pt x="2252320" y="1260729"/>
                  <a:pt x="2257349" y="1260729"/>
                </a:cubicBezTo>
                <a:cubicBezTo>
                  <a:pt x="2265578" y="1260729"/>
                  <a:pt x="2272322" y="1263244"/>
                  <a:pt x="2277580" y="1268273"/>
                </a:cubicBezTo>
                <a:cubicBezTo>
                  <a:pt x="2282838" y="1273302"/>
                  <a:pt x="2285467" y="1278560"/>
                  <a:pt x="2285467" y="1284046"/>
                </a:cubicBezTo>
                <a:cubicBezTo>
                  <a:pt x="2285467" y="1291361"/>
                  <a:pt x="2282266" y="1297762"/>
                  <a:pt x="2275866" y="1303249"/>
                </a:cubicBezTo>
                <a:cubicBezTo>
                  <a:pt x="2269465" y="1308735"/>
                  <a:pt x="2262150" y="1311478"/>
                  <a:pt x="2253920" y="1311478"/>
                </a:cubicBezTo>
                <a:cubicBezTo>
                  <a:pt x="2236089" y="1311478"/>
                  <a:pt x="2220087" y="1305535"/>
                  <a:pt x="2205914" y="1293647"/>
                </a:cubicBezTo>
                <a:cubicBezTo>
                  <a:pt x="2191740" y="1281760"/>
                  <a:pt x="2182825" y="1267130"/>
                  <a:pt x="2179168" y="1249756"/>
                </a:cubicBezTo>
                <a:lnTo>
                  <a:pt x="2178482" y="1246327"/>
                </a:lnTo>
                <a:lnTo>
                  <a:pt x="2177110" y="1249070"/>
                </a:lnTo>
                <a:cubicBezTo>
                  <a:pt x="2173910" y="1259586"/>
                  <a:pt x="2168995" y="1268387"/>
                  <a:pt x="2162366" y="1275474"/>
                </a:cubicBezTo>
                <a:cubicBezTo>
                  <a:pt x="2155736" y="1282560"/>
                  <a:pt x="2147850" y="1286104"/>
                  <a:pt x="2138706" y="1286104"/>
                </a:cubicBezTo>
                <a:cubicBezTo>
                  <a:pt x="2151507" y="1277417"/>
                  <a:pt x="2157908" y="1267130"/>
                  <a:pt x="2157908" y="1255243"/>
                </a:cubicBezTo>
                <a:lnTo>
                  <a:pt x="2156536" y="1244270"/>
                </a:lnTo>
                <a:lnTo>
                  <a:pt x="2156536" y="1242212"/>
                </a:lnTo>
                <a:lnTo>
                  <a:pt x="2130476" y="1231240"/>
                </a:lnTo>
                <a:cubicBezTo>
                  <a:pt x="2112645" y="1223924"/>
                  <a:pt x="2095157" y="1216266"/>
                  <a:pt x="2078012" y="1208265"/>
                </a:cubicBezTo>
                <a:cubicBezTo>
                  <a:pt x="2060867" y="1200264"/>
                  <a:pt x="2044751" y="1192149"/>
                  <a:pt x="2029663" y="1183919"/>
                </a:cubicBezTo>
                <a:cubicBezTo>
                  <a:pt x="2014576" y="1175690"/>
                  <a:pt x="2001202" y="1167574"/>
                  <a:pt x="1989544" y="1159574"/>
                </a:cubicBezTo>
                <a:cubicBezTo>
                  <a:pt x="1977885" y="1151573"/>
                  <a:pt x="1968627" y="1143686"/>
                  <a:pt x="1961769" y="1135913"/>
                </a:cubicBezTo>
                <a:cubicBezTo>
                  <a:pt x="1955825" y="1129055"/>
                  <a:pt x="1952054" y="1122540"/>
                  <a:pt x="1950453" y="1116368"/>
                </a:cubicBezTo>
                <a:cubicBezTo>
                  <a:pt x="1948853" y="1110196"/>
                  <a:pt x="1948053" y="1104367"/>
                  <a:pt x="1948053" y="1098880"/>
                </a:cubicBezTo>
                <a:cubicBezTo>
                  <a:pt x="1948053" y="1084707"/>
                  <a:pt x="1952054" y="1070077"/>
                  <a:pt x="1960055" y="1054989"/>
                </a:cubicBezTo>
                <a:cubicBezTo>
                  <a:pt x="1968056" y="1039901"/>
                  <a:pt x="1980514" y="1026300"/>
                  <a:pt x="1997431" y="1014184"/>
                </a:cubicBezTo>
                <a:cubicBezTo>
                  <a:pt x="2014347" y="1002068"/>
                  <a:pt x="2035492" y="992124"/>
                  <a:pt x="2060867" y="984352"/>
                </a:cubicBezTo>
                <a:cubicBezTo>
                  <a:pt x="2086242" y="976579"/>
                  <a:pt x="2116531" y="972693"/>
                  <a:pt x="2151736" y="972693"/>
                </a:cubicBezTo>
                <a:lnTo>
                  <a:pt x="2151736" y="944575"/>
                </a:lnTo>
                <a:lnTo>
                  <a:pt x="1947672" y="944575"/>
                </a:lnTo>
                <a:lnTo>
                  <a:pt x="1924050" y="944575"/>
                </a:lnTo>
                <a:lnTo>
                  <a:pt x="1896237" y="944575"/>
                </a:lnTo>
                <a:lnTo>
                  <a:pt x="1896237" y="1271702"/>
                </a:lnTo>
                <a:lnTo>
                  <a:pt x="1898294" y="1283360"/>
                </a:lnTo>
                <a:cubicBezTo>
                  <a:pt x="1898294" y="1291133"/>
                  <a:pt x="1902866" y="1297648"/>
                  <a:pt x="1912010" y="1302906"/>
                </a:cubicBezTo>
                <a:cubicBezTo>
                  <a:pt x="1921154" y="1308163"/>
                  <a:pt x="1932356" y="1310792"/>
                  <a:pt x="1945615" y="1310792"/>
                </a:cubicBezTo>
                <a:cubicBezTo>
                  <a:pt x="1952016" y="1310792"/>
                  <a:pt x="1957730" y="1309649"/>
                  <a:pt x="1962760" y="1307363"/>
                </a:cubicBezTo>
                <a:cubicBezTo>
                  <a:pt x="1967789" y="1305077"/>
                  <a:pt x="1970304" y="1302106"/>
                  <a:pt x="1970304" y="1298448"/>
                </a:cubicBezTo>
                <a:cubicBezTo>
                  <a:pt x="1970304" y="1295705"/>
                  <a:pt x="1968474" y="1293304"/>
                  <a:pt x="1964817" y="1291247"/>
                </a:cubicBezTo>
                <a:cubicBezTo>
                  <a:pt x="1961160" y="1289190"/>
                  <a:pt x="1956130" y="1288161"/>
                  <a:pt x="1949730" y="1288161"/>
                </a:cubicBezTo>
                <a:cubicBezTo>
                  <a:pt x="1952016" y="1290447"/>
                  <a:pt x="1953158" y="1292276"/>
                  <a:pt x="1953158" y="1293647"/>
                </a:cubicBezTo>
                <a:cubicBezTo>
                  <a:pt x="1953158" y="1295933"/>
                  <a:pt x="1951901" y="1297648"/>
                  <a:pt x="1949386" y="1298791"/>
                </a:cubicBezTo>
                <a:cubicBezTo>
                  <a:pt x="1946872" y="1299934"/>
                  <a:pt x="1944243" y="1300505"/>
                  <a:pt x="1941500" y="1300505"/>
                </a:cubicBezTo>
                <a:cubicBezTo>
                  <a:pt x="1935099" y="1300505"/>
                  <a:pt x="1931899" y="1297991"/>
                  <a:pt x="1931899" y="1292962"/>
                </a:cubicBezTo>
                <a:cubicBezTo>
                  <a:pt x="1931899" y="1289304"/>
                  <a:pt x="1933613" y="1286675"/>
                  <a:pt x="1937042" y="1285075"/>
                </a:cubicBezTo>
                <a:cubicBezTo>
                  <a:pt x="1940471" y="1283475"/>
                  <a:pt x="1944700" y="1282675"/>
                  <a:pt x="1949730" y="1282675"/>
                </a:cubicBezTo>
                <a:cubicBezTo>
                  <a:pt x="1957959" y="1282675"/>
                  <a:pt x="1964817" y="1284046"/>
                  <a:pt x="1970304" y="1286789"/>
                </a:cubicBezTo>
                <a:cubicBezTo>
                  <a:pt x="1975790" y="1289533"/>
                  <a:pt x="1978533" y="1293419"/>
                  <a:pt x="1978533" y="1298448"/>
                </a:cubicBezTo>
                <a:cubicBezTo>
                  <a:pt x="1978533" y="1304392"/>
                  <a:pt x="1975104" y="1308964"/>
                  <a:pt x="1968246" y="1312164"/>
                </a:cubicBezTo>
                <a:cubicBezTo>
                  <a:pt x="1961388" y="1315364"/>
                  <a:pt x="1953844" y="1316965"/>
                  <a:pt x="1945615" y="1316965"/>
                </a:cubicBezTo>
                <a:cubicBezTo>
                  <a:pt x="1929156" y="1316965"/>
                  <a:pt x="1913610" y="1313421"/>
                  <a:pt x="1898980" y="1306335"/>
                </a:cubicBezTo>
                <a:cubicBezTo>
                  <a:pt x="1884350" y="1299248"/>
                  <a:pt x="1874520" y="1289533"/>
                  <a:pt x="1869491" y="1277188"/>
                </a:cubicBezTo>
                <a:cubicBezTo>
                  <a:pt x="1868576" y="1274902"/>
                  <a:pt x="1867662" y="1273759"/>
                  <a:pt x="1866748" y="1273759"/>
                </a:cubicBezTo>
                <a:cubicBezTo>
                  <a:pt x="1866748" y="1273759"/>
                  <a:pt x="1866291" y="1274216"/>
                  <a:pt x="1865376" y="1275131"/>
                </a:cubicBezTo>
                <a:cubicBezTo>
                  <a:pt x="1863090" y="1280617"/>
                  <a:pt x="1859204" y="1285418"/>
                  <a:pt x="1853717" y="1289533"/>
                </a:cubicBezTo>
                <a:cubicBezTo>
                  <a:pt x="1848231" y="1293647"/>
                  <a:pt x="1842059" y="1296848"/>
                  <a:pt x="1835201" y="1299134"/>
                </a:cubicBezTo>
                <a:lnTo>
                  <a:pt x="1826971" y="1299134"/>
                </a:lnTo>
                <a:cubicBezTo>
                  <a:pt x="1832458" y="1296848"/>
                  <a:pt x="1837030" y="1293647"/>
                  <a:pt x="1840687" y="1289533"/>
                </a:cubicBezTo>
                <a:lnTo>
                  <a:pt x="1845488" y="1277188"/>
                </a:lnTo>
                <a:lnTo>
                  <a:pt x="1845488" y="1271016"/>
                </a:lnTo>
                <a:lnTo>
                  <a:pt x="1822856" y="1264158"/>
                </a:lnTo>
                <a:cubicBezTo>
                  <a:pt x="1801368" y="1257757"/>
                  <a:pt x="1780909" y="1251356"/>
                  <a:pt x="1761477" y="1244956"/>
                </a:cubicBezTo>
                <a:cubicBezTo>
                  <a:pt x="1742047" y="1238555"/>
                  <a:pt x="1725016" y="1232154"/>
                  <a:pt x="1710385" y="1225753"/>
                </a:cubicBezTo>
                <a:cubicBezTo>
                  <a:pt x="1695755" y="1219352"/>
                  <a:pt x="1684096" y="1212723"/>
                  <a:pt x="1675409" y="1205865"/>
                </a:cubicBezTo>
                <a:cubicBezTo>
                  <a:pt x="1666723" y="1199007"/>
                  <a:pt x="1662379" y="1191692"/>
                  <a:pt x="1662379" y="1183919"/>
                </a:cubicBezTo>
                <a:cubicBezTo>
                  <a:pt x="1662379" y="1175233"/>
                  <a:pt x="1665923" y="1166432"/>
                  <a:pt x="1673009" y="1157516"/>
                </a:cubicBezTo>
                <a:cubicBezTo>
                  <a:pt x="1680096" y="1148601"/>
                  <a:pt x="1690954" y="1140371"/>
                  <a:pt x="1705585" y="1132827"/>
                </a:cubicBezTo>
                <a:cubicBezTo>
                  <a:pt x="1720215" y="1125283"/>
                  <a:pt x="1738846" y="1119111"/>
                  <a:pt x="1761477" y="1114311"/>
                </a:cubicBezTo>
                <a:cubicBezTo>
                  <a:pt x="1784109" y="1109510"/>
                  <a:pt x="1810969" y="1107110"/>
                  <a:pt x="1842059" y="1107110"/>
                </a:cubicBezTo>
                <a:lnTo>
                  <a:pt x="1841373" y="989152"/>
                </a:lnTo>
                <a:lnTo>
                  <a:pt x="1823542" y="976122"/>
                </a:lnTo>
                <a:cubicBezTo>
                  <a:pt x="1821714" y="975665"/>
                  <a:pt x="1819885" y="974065"/>
                  <a:pt x="1818056" y="971321"/>
                </a:cubicBezTo>
                <a:cubicBezTo>
                  <a:pt x="1805254" y="959891"/>
                  <a:pt x="1793139" y="954176"/>
                  <a:pt x="1781709" y="954176"/>
                </a:cubicBezTo>
                <a:cubicBezTo>
                  <a:pt x="1774393" y="954176"/>
                  <a:pt x="1767535" y="956462"/>
                  <a:pt x="1761134" y="961034"/>
                </a:cubicBezTo>
                <a:cubicBezTo>
                  <a:pt x="1754734" y="965606"/>
                  <a:pt x="1749133" y="971436"/>
                  <a:pt x="1744332" y="978522"/>
                </a:cubicBezTo>
                <a:cubicBezTo>
                  <a:pt x="1739532" y="985609"/>
                  <a:pt x="1735646" y="993496"/>
                  <a:pt x="1732674" y="1002182"/>
                </a:cubicBezTo>
                <a:cubicBezTo>
                  <a:pt x="1729702" y="1010869"/>
                  <a:pt x="1728216" y="1019327"/>
                  <a:pt x="1728216" y="1027557"/>
                </a:cubicBezTo>
                <a:cubicBezTo>
                  <a:pt x="1728216" y="1041273"/>
                  <a:pt x="1731645" y="1053160"/>
                  <a:pt x="1738503" y="1063219"/>
                </a:cubicBezTo>
                <a:cubicBezTo>
                  <a:pt x="1745361" y="1073277"/>
                  <a:pt x="1754048" y="1078306"/>
                  <a:pt x="1764563" y="1078306"/>
                </a:cubicBezTo>
                <a:cubicBezTo>
                  <a:pt x="1773250" y="1078306"/>
                  <a:pt x="1780566" y="1074420"/>
                  <a:pt x="1786509" y="1066648"/>
                </a:cubicBezTo>
                <a:cubicBezTo>
                  <a:pt x="1792453" y="1058875"/>
                  <a:pt x="1795425" y="1049731"/>
                  <a:pt x="1795425" y="1039216"/>
                </a:cubicBezTo>
                <a:cubicBezTo>
                  <a:pt x="1795425" y="1029157"/>
                  <a:pt x="1792453" y="1020813"/>
                  <a:pt x="1786509" y="1014184"/>
                </a:cubicBezTo>
                <a:cubicBezTo>
                  <a:pt x="1780566" y="1007555"/>
                  <a:pt x="1773250" y="1004240"/>
                  <a:pt x="1764563" y="1004240"/>
                </a:cubicBezTo>
                <a:cubicBezTo>
                  <a:pt x="1757705" y="1004240"/>
                  <a:pt x="1751762" y="1006297"/>
                  <a:pt x="1746733" y="1010412"/>
                </a:cubicBezTo>
                <a:cubicBezTo>
                  <a:pt x="1741704" y="1014527"/>
                  <a:pt x="1739189" y="1019785"/>
                  <a:pt x="1739189" y="1026185"/>
                </a:cubicBezTo>
                <a:cubicBezTo>
                  <a:pt x="1739189" y="1031215"/>
                  <a:pt x="1740789" y="1035444"/>
                  <a:pt x="1743990" y="1038873"/>
                </a:cubicBezTo>
                <a:cubicBezTo>
                  <a:pt x="1747190" y="1042302"/>
                  <a:pt x="1751533" y="1044016"/>
                  <a:pt x="1757020" y="1044016"/>
                </a:cubicBezTo>
                <a:cubicBezTo>
                  <a:pt x="1764335" y="1044016"/>
                  <a:pt x="1767992" y="1040587"/>
                  <a:pt x="1767992" y="1033729"/>
                </a:cubicBezTo>
                <a:cubicBezTo>
                  <a:pt x="1765249" y="1034644"/>
                  <a:pt x="1762963" y="1035101"/>
                  <a:pt x="1761134" y="1035101"/>
                </a:cubicBezTo>
                <a:cubicBezTo>
                  <a:pt x="1756105" y="1035101"/>
                  <a:pt x="1753591" y="1032358"/>
                  <a:pt x="1753591" y="1026871"/>
                </a:cubicBezTo>
                <a:cubicBezTo>
                  <a:pt x="1753591" y="1020928"/>
                  <a:pt x="1756105" y="1017956"/>
                  <a:pt x="1761134" y="1017956"/>
                </a:cubicBezTo>
                <a:cubicBezTo>
                  <a:pt x="1764335" y="1017956"/>
                  <a:pt x="1767193" y="1019327"/>
                  <a:pt x="1769707" y="1022071"/>
                </a:cubicBezTo>
                <a:cubicBezTo>
                  <a:pt x="1772222" y="1024814"/>
                  <a:pt x="1773479" y="1028700"/>
                  <a:pt x="1773479" y="1033729"/>
                </a:cubicBezTo>
                <a:cubicBezTo>
                  <a:pt x="1773479" y="1038758"/>
                  <a:pt x="1771879" y="1043102"/>
                  <a:pt x="1768678" y="1046759"/>
                </a:cubicBezTo>
                <a:cubicBezTo>
                  <a:pt x="1765478" y="1050417"/>
                  <a:pt x="1761592" y="1052246"/>
                  <a:pt x="1757020" y="1052246"/>
                </a:cubicBezTo>
                <a:cubicBezTo>
                  <a:pt x="1750619" y="1052246"/>
                  <a:pt x="1745018" y="1049617"/>
                  <a:pt x="1740218" y="1044359"/>
                </a:cubicBezTo>
                <a:cubicBezTo>
                  <a:pt x="1735417" y="1039101"/>
                  <a:pt x="1733017" y="1033043"/>
                  <a:pt x="1733017" y="1026185"/>
                </a:cubicBezTo>
                <a:cubicBezTo>
                  <a:pt x="1733017" y="1017956"/>
                  <a:pt x="1736903" y="1010869"/>
                  <a:pt x="1744675" y="1004926"/>
                </a:cubicBezTo>
                <a:cubicBezTo>
                  <a:pt x="1752448" y="998982"/>
                  <a:pt x="1761592" y="996010"/>
                  <a:pt x="1772107" y="996010"/>
                </a:cubicBezTo>
                <a:cubicBezTo>
                  <a:pt x="1789024" y="996010"/>
                  <a:pt x="1803426" y="1000697"/>
                  <a:pt x="1815312" y="1010069"/>
                </a:cubicBezTo>
                <a:cubicBezTo>
                  <a:pt x="1827200" y="1019442"/>
                  <a:pt x="1833144" y="1030757"/>
                  <a:pt x="1833144" y="1044016"/>
                </a:cubicBezTo>
                <a:cubicBezTo>
                  <a:pt x="1833144" y="1058647"/>
                  <a:pt x="1828343" y="1070762"/>
                  <a:pt x="1818742" y="1080364"/>
                </a:cubicBezTo>
                <a:cubicBezTo>
                  <a:pt x="1809140" y="1089965"/>
                  <a:pt x="1797025" y="1094765"/>
                  <a:pt x="1782394" y="1094765"/>
                </a:cubicBezTo>
                <a:cubicBezTo>
                  <a:pt x="1763192" y="1094765"/>
                  <a:pt x="1746504" y="1089508"/>
                  <a:pt x="1732331" y="1078992"/>
                </a:cubicBezTo>
                <a:cubicBezTo>
                  <a:pt x="1718158" y="1068476"/>
                  <a:pt x="1708099" y="1054075"/>
                  <a:pt x="1702156" y="1035787"/>
                </a:cubicBezTo>
                <a:cubicBezTo>
                  <a:pt x="1697127" y="1055446"/>
                  <a:pt x="1687182" y="1070991"/>
                  <a:pt x="1672323" y="1082421"/>
                </a:cubicBezTo>
                <a:cubicBezTo>
                  <a:pt x="1657464" y="1093851"/>
                  <a:pt x="1640434" y="1099566"/>
                  <a:pt x="1621231" y="1099566"/>
                </a:cubicBezTo>
                <a:cubicBezTo>
                  <a:pt x="1606144" y="1099566"/>
                  <a:pt x="1593571" y="1094765"/>
                  <a:pt x="1583512" y="1085164"/>
                </a:cubicBezTo>
                <a:cubicBezTo>
                  <a:pt x="1573454" y="1075563"/>
                  <a:pt x="1568425" y="1063676"/>
                  <a:pt x="1568425" y="1049503"/>
                </a:cubicBezTo>
                <a:cubicBezTo>
                  <a:pt x="1568425" y="1042645"/>
                  <a:pt x="1570025" y="1036358"/>
                  <a:pt x="1573225" y="1030643"/>
                </a:cubicBezTo>
                <a:cubicBezTo>
                  <a:pt x="1576426" y="1024928"/>
                  <a:pt x="1580884" y="1019899"/>
                  <a:pt x="1586598" y="1015555"/>
                </a:cubicBezTo>
                <a:cubicBezTo>
                  <a:pt x="1592314" y="1011212"/>
                  <a:pt x="1598943" y="1007783"/>
                  <a:pt x="1606487" y="1005269"/>
                </a:cubicBezTo>
                <a:cubicBezTo>
                  <a:pt x="1614030" y="1002754"/>
                  <a:pt x="1621917" y="1001497"/>
                  <a:pt x="1630147" y="1001497"/>
                </a:cubicBezTo>
                <a:cubicBezTo>
                  <a:pt x="1641120" y="1001497"/>
                  <a:pt x="1650492" y="1004240"/>
                  <a:pt x="1658265" y="1009726"/>
                </a:cubicBezTo>
                <a:cubicBezTo>
                  <a:pt x="1666037" y="1015213"/>
                  <a:pt x="1669923" y="1022299"/>
                  <a:pt x="1669923" y="1030986"/>
                </a:cubicBezTo>
                <a:cubicBezTo>
                  <a:pt x="1669923" y="1037844"/>
                  <a:pt x="1667637" y="1043902"/>
                  <a:pt x="1663065" y="1049160"/>
                </a:cubicBezTo>
                <a:cubicBezTo>
                  <a:pt x="1658493" y="1054418"/>
                  <a:pt x="1652778" y="1057046"/>
                  <a:pt x="1645920" y="1057046"/>
                </a:cubicBezTo>
                <a:cubicBezTo>
                  <a:pt x="1641348" y="1057046"/>
                  <a:pt x="1637348" y="1055218"/>
                  <a:pt x="1633919" y="1051560"/>
                </a:cubicBezTo>
                <a:cubicBezTo>
                  <a:pt x="1630490" y="1047902"/>
                  <a:pt x="1628775" y="1043559"/>
                  <a:pt x="1628775" y="1038530"/>
                </a:cubicBezTo>
                <a:cubicBezTo>
                  <a:pt x="1628775" y="1033958"/>
                  <a:pt x="1630147" y="1030186"/>
                  <a:pt x="1632890" y="1027214"/>
                </a:cubicBezTo>
                <a:cubicBezTo>
                  <a:pt x="1635633" y="1024242"/>
                  <a:pt x="1638376" y="1022756"/>
                  <a:pt x="1641120" y="1022756"/>
                </a:cubicBezTo>
                <a:cubicBezTo>
                  <a:pt x="1646606" y="1022756"/>
                  <a:pt x="1649349" y="1025728"/>
                  <a:pt x="1649349" y="1031672"/>
                </a:cubicBezTo>
                <a:cubicBezTo>
                  <a:pt x="1649349" y="1037158"/>
                  <a:pt x="1646606" y="1039901"/>
                  <a:pt x="1641120" y="1039901"/>
                </a:cubicBezTo>
                <a:cubicBezTo>
                  <a:pt x="1639748" y="1039901"/>
                  <a:pt x="1637691" y="1039444"/>
                  <a:pt x="1634947" y="1038530"/>
                </a:cubicBezTo>
                <a:cubicBezTo>
                  <a:pt x="1634947" y="1041273"/>
                  <a:pt x="1636090" y="1043788"/>
                  <a:pt x="1638376" y="1046074"/>
                </a:cubicBezTo>
                <a:cubicBezTo>
                  <a:pt x="1640662" y="1048360"/>
                  <a:pt x="1643177" y="1049503"/>
                  <a:pt x="1645920" y="1049503"/>
                </a:cubicBezTo>
                <a:cubicBezTo>
                  <a:pt x="1650492" y="1049503"/>
                  <a:pt x="1654607" y="1047674"/>
                  <a:pt x="1658265" y="1044016"/>
                </a:cubicBezTo>
                <a:cubicBezTo>
                  <a:pt x="1661922" y="1040359"/>
                  <a:pt x="1663751" y="1036015"/>
                  <a:pt x="1663751" y="1030986"/>
                </a:cubicBezTo>
                <a:cubicBezTo>
                  <a:pt x="1663751" y="1024585"/>
                  <a:pt x="1661236" y="1019327"/>
                  <a:pt x="1656207" y="1015213"/>
                </a:cubicBezTo>
                <a:cubicBezTo>
                  <a:pt x="1651178" y="1011098"/>
                  <a:pt x="1645463" y="1009040"/>
                  <a:pt x="1639062" y="1009040"/>
                </a:cubicBezTo>
                <a:cubicBezTo>
                  <a:pt x="1629461" y="1009040"/>
                  <a:pt x="1621574" y="1012469"/>
                  <a:pt x="1615402" y="1019327"/>
                </a:cubicBezTo>
                <a:cubicBezTo>
                  <a:pt x="1609230" y="1026185"/>
                  <a:pt x="1606144" y="1034415"/>
                  <a:pt x="1606144" y="1044016"/>
                </a:cubicBezTo>
                <a:cubicBezTo>
                  <a:pt x="1606144" y="1054075"/>
                  <a:pt x="1609230" y="1062990"/>
                  <a:pt x="1615402" y="1070762"/>
                </a:cubicBezTo>
                <a:cubicBezTo>
                  <a:pt x="1621574" y="1078535"/>
                  <a:pt x="1629461" y="1082421"/>
                  <a:pt x="1639062" y="1082421"/>
                </a:cubicBezTo>
                <a:cubicBezTo>
                  <a:pt x="1648206" y="1082421"/>
                  <a:pt x="1656436" y="1077506"/>
                  <a:pt x="1663751" y="1067676"/>
                </a:cubicBezTo>
                <a:cubicBezTo>
                  <a:pt x="1671066" y="1057846"/>
                  <a:pt x="1674724" y="1046074"/>
                  <a:pt x="1674724" y="1032358"/>
                </a:cubicBezTo>
                <a:cubicBezTo>
                  <a:pt x="1674724" y="1020928"/>
                  <a:pt x="1673238" y="1009840"/>
                  <a:pt x="1670266" y="999096"/>
                </a:cubicBezTo>
                <a:cubicBezTo>
                  <a:pt x="1667294" y="988352"/>
                  <a:pt x="1662151" y="978865"/>
                  <a:pt x="1654836" y="970636"/>
                </a:cubicBezTo>
                <a:cubicBezTo>
                  <a:pt x="1647520" y="962406"/>
                  <a:pt x="1637691" y="955777"/>
                  <a:pt x="1625346" y="950747"/>
                </a:cubicBezTo>
                <a:cubicBezTo>
                  <a:pt x="1613002" y="945718"/>
                  <a:pt x="1597457" y="943204"/>
                  <a:pt x="1578712" y="943204"/>
                </a:cubicBezTo>
                <a:lnTo>
                  <a:pt x="1570976" y="943204"/>
                </a:lnTo>
                <a:lnTo>
                  <a:pt x="1570406" y="944575"/>
                </a:lnTo>
                <a:lnTo>
                  <a:pt x="1522400" y="944575"/>
                </a:lnTo>
                <a:cubicBezTo>
                  <a:pt x="1521486" y="946404"/>
                  <a:pt x="1519542" y="950290"/>
                  <a:pt x="1516571" y="956234"/>
                </a:cubicBezTo>
                <a:cubicBezTo>
                  <a:pt x="1513599" y="962177"/>
                  <a:pt x="1510170" y="970521"/>
                  <a:pt x="1506284" y="981265"/>
                </a:cubicBezTo>
                <a:cubicBezTo>
                  <a:pt x="1502397" y="992010"/>
                  <a:pt x="1498397" y="1005269"/>
                  <a:pt x="1494282" y="1021042"/>
                </a:cubicBezTo>
                <a:cubicBezTo>
                  <a:pt x="1490167" y="1036815"/>
                  <a:pt x="1486510" y="1055218"/>
                  <a:pt x="1483309" y="1076249"/>
                </a:cubicBezTo>
                <a:cubicBezTo>
                  <a:pt x="1482395" y="1084936"/>
                  <a:pt x="1481595" y="1093165"/>
                  <a:pt x="1480909" y="1100938"/>
                </a:cubicBezTo>
                <a:cubicBezTo>
                  <a:pt x="1480223" y="1108710"/>
                  <a:pt x="1479880" y="1116254"/>
                  <a:pt x="1479880" y="1123569"/>
                </a:cubicBezTo>
                <a:cubicBezTo>
                  <a:pt x="1479880" y="1139571"/>
                  <a:pt x="1481023" y="1154773"/>
                  <a:pt x="1483309" y="1169175"/>
                </a:cubicBezTo>
                <a:cubicBezTo>
                  <a:pt x="1485595" y="1183577"/>
                  <a:pt x="1488224" y="1196378"/>
                  <a:pt x="1491196" y="1207579"/>
                </a:cubicBezTo>
                <a:cubicBezTo>
                  <a:pt x="1494168" y="1218781"/>
                  <a:pt x="1497368" y="1228039"/>
                  <a:pt x="1500797" y="1235354"/>
                </a:cubicBezTo>
                <a:cubicBezTo>
                  <a:pt x="1504226" y="1242670"/>
                  <a:pt x="1507084" y="1247470"/>
                  <a:pt x="1509370" y="1249756"/>
                </a:cubicBezTo>
                <a:cubicBezTo>
                  <a:pt x="1515771" y="1256157"/>
                  <a:pt x="1522171" y="1260615"/>
                  <a:pt x="1528572" y="1263129"/>
                </a:cubicBezTo>
                <a:cubicBezTo>
                  <a:pt x="1534973" y="1265644"/>
                  <a:pt x="1540688" y="1266901"/>
                  <a:pt x="1545717" y="1266901"/>
                </a:cubicBezTo>
                <a:cubicBezTo>
                  <a:pt x="1548918" y="1266901"/>
                  <a:pt x="1552461" y="1265758"/>
                  <a:pt x="1556347" y="1263472"/>
                </a:cubicBezTo>
                <a:cubicBezTo>
                  <a:pt x="1560233" y="1261186"/>
                  <a:pt x="1563662" y="1258100"/>
                  <a:pt x="1566634" y="1254214"/>
                </a:cubicBezTo>
                <a:cubicBezTo>
                  <a:pt x="1569606" y="1250328"/>
                  <a:pt x="1572120" y="1245870"/>
                  <a:pt x="1574178" y="1240841"/>
                </a:cubicBezTo>
                <a:cubicBezTo>
                  <a:pt x="1576235" y="1235812"/>
                  <a:pt x="1577264" y="1230782"/>
                  <a:pt x="1577264" y="1225753"/>
                </a:cubicBezTo>
                <a:cubicBezTo>
                  <a:pt x="1577264" y="1216609"/>
                  <a:pt x="1574521" y="1209180"/>
                  <a:pt x="1569034" y="1203465"/>
                </a:cubicBezTo>
                <a:cubicBezTo>
                  <a:pt x="1563548" y="1197750"/>
                  <a:pt x="1556918" y="1194892"/>
                  <a:pt x="1549146" y="1194892"/>
                </a:cubicBezTo>
                <a:cubicBezTo>
                  <a:pt x="1542745" y="1194892"/>
                  <a:pt x="1537831" y="1196950"/>
                  <a:pt x="1534402" y="1201064"/>
                </a:cubicBezTo>
                <a:cubicBezTo>
                  <a:pt x="1530973" y="1205179"/>
                  <a:pt x="1529029" y="1209065"/>
                  <a:pt x="1528572" y="1212723"/>
                </a:cubicBezTo>
                <a:cubicBezTo>
                  <a:pt x="1529029" y="1211809"/>
                  <a:pt x="1530629" y="1210437"/>
                  <a:pt x="1533373" y="1208608"/>
                </a:cubicBezTo>
                <a:cubicBezTo>
                  <a:pt x="1538402" y="1208608"/>
                  <a:pt x="1543317" y="1209637"/>
                  <a:pt x="1548117" y="1211694"/>
                </a:cubicBezTo>
                <a:cubicBezTo>
                  <a:pt x="1552918" y="1213752"/>
                  <a:pt x="1555318" y="1217524"/>
                  <a:pt x="1555318" y="1223010"/>
                </a:cubicBezTo>
                <a:cubicBezTo>
                  <a:pt x="1555318" y="1229868"/>
                  <a:pt x="1550518" y="1233297"/>
                  <a:pt x="1540917" y="1233297"/>
                </a:cubicBezTo>
                <a:cubicBezTo>
                  <a:pt x="1535887" y="1233297"/>
                  <a:pt x="1531201" y="1231468"/>
                  <a:pt x="1526858" y="1227811"/>
                </a:cubicBezTo>
                <a:cubicBezTo>
                  <a:pt x="1522514" y="1224153"/>
                  <a:pt x="1520342" y="1219581"/>
                  <a:pt x="1520342" y="1214095"/>
                </a:cubicBezTo>
                <a:cubicBezTo>
                  <a:pt x="1520342" y="1206779"/>
                  <a:pt x="1522971" y="1200150"/>
                  <a:pt x="1528229" y="1194206"/>
                </a:cubicBezTo>
                <a:cubicBezTo>
                  <a:pt x="1533487" y="1188263"/>
                  <a:pt x="1540688" y="1185291"/>
                  <a:pt x="1549832" y="1185291"/>
                </a:cubicBezTo>
                <a:cubicBezTo>
                  <a:pt x="1561262" y="1185291"/>
                  <a:pt x="1571092" y="1191006"/>
                  <a:pt x="1579321" y="1202436"/>
                </a:cubicBezTo>
                <a:cubicBezTo>
                  <a:pt x="1587551" y="1213866"/>
                  <a:pt x="1591666" y="1228268"/>
                  <a:pt x="1591666" y="1245641"/>
                </a:cubicBezTo>
                <a:cubicBezTo>
                  <a:pt x="1591666" y="1265301"/>
                  <a:pt x="1586179" y="1281303"/>
                  <a:pt x="1575207" y="1293647"/>
                </a:cubicBezTo>
                <a:cubicBezTo>
                  <a:pt x="1564234" y="1305992"/>
                  <a:pt x="1550060" y="1312164"/>
                  <a:pt x="1532687" y="1312164"/>
                </a:cubicBezTo>
                <a:cubicBezTo>
                  <a:pt x="1519428" y="1312164"/>
                  <a:pt x="1506055" y="1305763"/>
                  <a:pt x="1492568" y="1292962"/>
                </a:cubicBezTo>
                <a:cubicBezTo>
                  <a:pt x="1479080" y="1280160"/>
                  <a:pt x="1467079" y="1263586"/>
                  <a:pt x="1456563" y="1243241"/>
                </a:cubicBezTo>
                <a:cubicBezTo>
                  <a:pt x="1446048" y="1222896"/>
                  <a:pt x="1437475" y="1200150"/>
                  <a:pt x="1430846" y="1175004"/>
                </a:cubicBezTo>
                <a:cubicBezTo>
                  <a:pt x="1424216" y="1149858"/>
                  <a:pt x="1420902" y="1124712"/>
                  <a:pt x="1420902" y="1099566"/>
                </a:cubicBezTo>
                <a:cubicBezTo>
                  <a:pt x="1420902" y="1089050"/>
                  <a:pt x="1421930" y="1076935"/>
                  <a:pt x="1423988" y="1063219"/>
                </a:cubicBezTo>
                <a:cubicBezTo>
                  <a:pt x="1426045" y="1049503"/>
                  <a:pt x="1428674" y="1035444"/>
                  <a:pt x="1431874" y="1021042"/>
                </a:cubicBezTo>
                <a:cubicBezTo>
                  <a:pt x="1435075" y="1006640"/>
                  <a:pt x="1438732" y="992695"/>
                  <a:pt x="1442847" y="979208"/>
                </a:cubicBezTo>
                <a:cubicBezTo>
                  <a:pt x="1446962" y="965721"/>
                  <a:pt x="1451077" y="954176"/>
                  <a:pt x="1455192" y="944575"/>
                </a:cubicBezTo>
                <a:lnTo>
                  <a:pt x="1406957" y="944575"/>
                </a:lnTo>
                <a:lnTo>
                  <a:pt x="1375639" y="944575"/>
                </a:lnTo>
                <a:lnTo>
                  <a:pt x="1356208" y="944575"/>
                </a:lnTo>
                <a:lnTo>
                  <a:pt x="1356208" y="1251128"/>
                </a:lnTo>
                <a:lnTo>
                  <a:pt x="1355522" y="1262786"/>
                </a:lnTo>
                <a:cubicBezTo>
                  <a:pt x="1354608" y="1273302"/>
                  <a:pt x="1358037" y="1282560"/>
                  <a:pt x="1365809" y="1290561"/>
                </a:cubicBezTo>
                <a:cubicBezTo>
                  <a:pt x="1373581" y="1298562"/>
                  <a:pt x="1383411" y="1302563"/>
                  <a:pt x="1395298" y="1302563"/>
                </a:cubicBezTo>
                <a:cubicBezTo>
                  <a:pt x="1400785" y="1302563"/>
                  <a:pt x="1405928" y="1300848"/>
                  <a:pt x="1410729" y="1297419"/>
                </a:cubicBezTo>
                <a:cubicBezTo>
                  <a:pt x="1415530" y="1293990"/>
                  <a:pt x="1417930" y="1289533"/>
                  <a:pt x="1417930" y="1284046"/>
                </a:cubicBezTo>
                <a:cubicBezTo>
                  <a:pt x="1417930" y="1279931"/>
                  <a:pt x="1415987" y="1276388"/>
                  <a:pt x="1412101" y="1273416"/>
                </a:cubicBezTo>
                <a:cubicBezTo>
                  <a:pt x="1408214" y="1270445"/>
                  <a:pt x="1403757" y="1268959"/>
                  <a:pt x="1398727" y="1268959"/>
                </a:cubicBezTo>
                <a:cubicBezTo>
                  <a:pt x="1400556" y="1272159"/>
                  <a:pt x="1401471" y="1275131"/>
                  <a:pt x="1401471" y="1277874"/>
                </a:cubicBezTo>
                <a:cubicBezTo>
                  <a:pt x="1401471" y="1280160"/>
                  <a:pt x="1400556" y="1282332"/>
                  <a:pt x="1398727" y="1284389"/>
                </a:cubicBezTo>
                <a:cubicBezTo>
                  <a:pt x="1396899" y="1286446"/>
                  <a:pt x="1394155" y="1287475"/>
                  <a:pt x="1390498" y="1287475"/>
                </a:cubicBezTo>
                <a:cubicBezTo>
                  <a:pt x="1387755" y="1287475"/>
                  <a:pt x="1385469" y="1286332"/>
                  <a:pt x="1383640" y="1284046"/>
                </a:cubicBezTo>
                <a:cubicBezTo>
                  <a:pt x="1381811" y="1281760"/>
                  <a:pt x="1380897" y="1279246"/>
                  <a:pt x="1380897" y="1276502"/>
                </a:cubicBezTo>
                <a:cubicBezTo>
                  <a:pt x="1380897" y="1271930"/>
                  <a:pt x="1382611" y="1268158"/>
                  <a:pt x="1386040" y="1265187"/>
                </a:cubicBezTo>
                <a:cubicBezTo>
                  <a:pt x="1389469" y="1262215"/>
                  <a:pt x="1393698" y="1260729"/>
                  <a:pt x="1398727" y="1260729"/>
                </a:cubicBezTo>
                <a:cubicBezTo>
                  <a:pt x="1405128" y="1260729"/>
                  <a:pt x="1411300" y="1262901"/>
                  <a:pt x="1417244" y="1267244"/>
                </a:cubicBezTo>
                <a:cubicBezTo>
                  <a:pt x="1423188" y="1271587"/>
                  <a:pt x="1426159" y="1277188"/>
                  <a:pt x="1426159" y="1284046"/>
                </a:cubicBezTo>
                <a:cubicBezTo>
                  <a:pt x="1426159" y="1291819"/>
                  <a:pt x="1422959" y="1298334"/>
                  <a:pt x="1416558" y="1303591"/>
                </a:cubicBezTo>
                <a:cubicBezTo>
                  <a:pt x="1410157" y="1308849"/>
                  <a:pt x="1403071" y="1311478"/>
                  <a:pt x="1395298" y="1311478"/>
                </a:cubicBezTo>
                <a:cubicBezTo>
                  <a:pt x="1386154" y="1311478"/>
                  <a:pt x="1377468" y="1309878"/>
                  <a:pt x="1369238" y="1306678"/>
                </a:cubicBezTo>
                <a:cubicBezTo>
                  <a:pt x="1361009" y="1303477"/>
                  <a:pt x="1353579" y="1299134"/>
                  <a:pt x="1346949" y="1293647"/>
                </a:cubicBezTo>
                <a:cubicBezTo>
                  <a:pt x="1340320" y="1288161"/>
                  <a:pt x="1334719" y="1281646"/>
                  <a:pt x="1330147" y="1274102"/>
                </a:cubicBezTo>
                <a:cubicBezTo>
                  <a:pt x="1325575" y="1266558"/>
                  <a:pt x="1322375" y="1258443"/>
                  <a:pt x="1320546" y="1249756"/>
                </a:cubicBezTo>
                <a:lnTo>
                  <a:pt x="1319860" y="1246327"/>
                </a:lnTo>
                <a:lnTo>
                  <a:pt x="1318489" y="1249070"/>
                </a:lnTo>
                <a:cubicBezTo>
                  <a:pt x="1316203" y="1257300"/>
                  <a:pt x="1312431" y="1264844"/>
                  <a:pt x="1307173" y="1271702"/>
                </a:cubicBezTo>
                <a:cubicBezTo>
                  <a:pt x="1301915" y="1278560"/>
                  <a:pt x="1295857" y="1283132"/>
                  <a:pt x="1288999" y="1285418"/>
                </a:cubicBezTo>
                <a:cubicBezTo>
                  <a:pt x="1287171" y="1285875"/>
                  <a:pt x="1285799" y="1286104"/>
                  <a:pt x="1284885" y="1286104"/>
                </a:cubicBezTo>
                <a:cubicBezTo>
                  <a:pt x="1283970" y="1286104"/>
                  <a:pt x="1283056" y="1286332"/>
                  <a:pt x="1282142" y="1286789"/>
                </a:cubicBezTo>
                <a:cubicBezTo>
                  <a:pt x="1287171" y="1281760"/>
                  <a:pt x="1291285" y="1276731"/>
                  <a:pt x="1294486" y="1271702"/>
                </a:cubicBezTo>
                <a:cubicBezTo>
                  <a:pt x="1297686" y="1266673"/>
                  <a:pt x="1299058" y="1261186"/>
                  <a:pt x="1298601" y="1255243"/>
                </a:cubicBezTo>
                <a:lnTo>
                  <a:pt x="1297915" y="1242212"/>
                </a:lnTo>
                <a:lnTo>
                  <a:pt x="1271855" y="1231240"/>
                </a:lnTo>
                <a:cubicBezTo>
                  <a:pt x="1245794" y="1220724"/>
                  <a:pt x="1221677" y="1210094"/>
                  <a:pt x="1199503" y="1199350"/>
                </a:cubicBezTo>
                <a:cubicBezTo>
                  <a:pt x="1177328" y="1188606"/>
                  <a:pt x="1158126" y="1177633"/>
                  <a:pt x="1141895" y="1166432"/>
                </a:cubicBezTo>
                <a:cubicBezTo>
                  <a:pt x="1125665" y="1155230"/>
                  <a:pt x="1112977" y="1144029"/>
                  <a:pt x="1103834" y="1132827"/>
                </a:cubicBezTo>
                <a:cubicBezTo>
                  <a:pt x="1094689" y="1121626"/>
                  <a:pt x="1090118" y="1110310"/>
                  <a:pt x="1090118" y="1098880"/>
                </a:cubicBezTo>
                <a:cubicBezTo>
                  <a:pt x="1090118" y="1084250"/>
                  <a:pt x="1094232" y="1069505"/>
                  <a:pt x="1102462" y="1054646"/>
                </a:cubicBezTo>
                <a:cubicBezTo>
                  <a:pt x="1110692" y="1039787"/>
                  <a:pt x="1123150" y="1026300"/>
                  <a:pt x="1139838" y="1014184"/>
                </a:cubicBezTo>
                <a:cubicBezTo>
                  <a:pt x="1156526" y="1002068"/>
                  <a:pt x="1177557" y="992124"/>
                  <a:pt x="1202932" y="984352"/>
                </a:cubicBezTo>
                <a:cubicBezTo>
                  <a:pt x="1228306" y="976579"/>
                  <a:pt x="1258367" y="972693"/>
                  <a:pt x="1293114" y="972693"/>
                </a:cubicBezTo>
                <a:lnTo>
                  <a:pt x="1293114" y="944575"/>
                </a:lnTo>
                <a:lnTo>
                  <a:pt x="1119531" y="944575"/>
                </a:lnTo>
                <a:lnTo>
                  <a:pt x="1066800" y="944575"/>
                </a:lnTo>
                <a:lnTo>
                  <a:pt x="1020090" y="944575"/>
                </a:lnTo>
                <a:lnTo>
                  <a:pt x="1018032" y="1254557"/>
                </a:lnTo>
                <a:cubicBezTo>
                  <a:pt x="1018032" y="1266444"/>
                  <a:pt x="1023176" y="1276845"/>
                  <a:pt x="1033463" y="1285761"/>
                </a:cubicBezTo>
                <a:cubicBezTo>
                  <a:pt x="1043750" y="1294676"/>
                  <a:pt x="1056666" y="1299134"/>
                  <a:pt x="1072210" y="1299134"/>
                </a:cubicBezTo>
                <a:cubicBezTo>
                  <a:pt x="1079983" y="1299134"/>
                  <a:pt x="1086612" y="1297305"/>
                  <a:pt x="1092099" y="1293647"/>
                </a:cubicBezTo>
                <a:cubicBezTo>
                  <a:pt x="1097585" y="1289990"/>
                  <a:pt x="1100328" y="1284961"/>
                  <a:pt x="1100328" y="1278560"/>
                </a:cubicBezTo>
                <a:cubicBezTo>
                  <a:pt x="1100328" y="1273988"/>
                  <a:pt x="1098157" y="1269987"/>
                  <a:pt x="1093813" y="1266558"/>
                </a:cubicBezTo>
                <a:cubicBezTo>
                  <a:pt x="1089470" y="1263129"/>
                  <a:pt x="1084098" y="1261415"/>
                  <a:pt x="1077697" y="1261415"/>
                </a:cubicBezTo>
                <a:cubicBezTo>
                  <a:pt x="1079526" y="1264615"/>
                  <a:pt x="1080440" y="1267816"/>
                  <a:pt x="1080440" y="1271016"/>
                </a:cubicBezTo>
                <a:cubicBezTo>
                  <a:pt x="1080440" y="1273759"/>
                  <a:pt x="1079183" y="1276274"/>
                  <a:pt x="1076668" y="1278560"/>
                </a:cubicBezTo>
                <a:cubicBezTo>
                  <a:pt x="1074154" y="1280846"/>
                  <a:pt x="1071067" y="1281989"/>
                  <a:pt x="1067410" y="1281989"/>
                </a:cubicBezTo>
                <a:cubicBezTo>
                  <a:pt x="1063752" y="1281989"/>
                  <a:pt x="1061123" y="1280732"/>
                  <a:pt x="1059523" y="1278217"/>
                </a:cubicBezTo>
                <a:cubicBezTo>
                  <a:pt x="1057923" y="1275702"/>
                  <a:pt x="1057123" y="1272845"/>
                  <a:pt x="1057123" y="1269644"/>
                </a:cubicBezTo>
                <a:cubicBezTo>
                  <a:pt x="1057123" y="1264615"/>
                  <a:pt x="1058952" y="1260500"/>
                  <a:pt x="1062609" y="1257300"/>
                </a:cubicBezTo>
                <a:cubicBezTo>
                  <a:pt x="1066267" y="1254100"/>
                  <a:pt x="1071296" y="1252499"/>
                  <a:pt x="1077697" y="1252499"/>
                </a:cubicBezTo>
                <a:cubicBezTo>
                  <a:pt x="1086384" y="1252499"/>
                  <a:pt x="1093927" y="1254900"/>
                  <a:pt x="1100328" y="1259700"/>
                </a:cubicBezTo>
                <a:cubicBezTo>
                  <a:pt x="1106729" y="1264501"/>
                  <a:pt x="1109929" y="1270787"/>
                  <a:pt x="1109929" y="1278560"/>
                </a:cubicBezTo>
                <a:cubicBezTo>
                  <a:pt x="1109929" y="1286332"/>
                  <a:pt x="1106272" y="1293419"/>
                  <a:pt x="1098957" y="1299820"/>
                </a:cubicBezTo>
                <a:cubicBezTo>
                  <a:pt x="1091642" y="1306220"/>
                  <a:pt x="1082726" y="1309421"/>
                  <a:pt x="1072210" y="1309421"/>
                </a:cubicBezTo>
                <a:cubicBezTo>
                  <a:pt x="1062152" y="1309421"/>
                  <a:pt x="1052322" y="1307706"/>
                  <a:pt x="1042721" y="1304277"/>
                </a:cubicBezTo>
                <a:cubicBezTo>
                  <a:pt x="1033120" y="1300848"/>
                  <a:pt x="1024319" y="1296162"/>
                  <a:pt x="1016318" y="1290218"/>
                </a:cubicBezTo>
                <a:cubicBezTo>
                  <a:pt x="1008317" y="1284275"/>
                  <a:pt x="1001573" y="1277074"/>
                  <a:pt x="996087" y="1268616"/>
                </a:cubicBezTo>
                <a:cubicBezTo>
                  <a:pt x="990600" y="1260157"/>
                  <a:pt x="986714" y="1250671"/>
                  <a:pt x="984428" y="1240155"/>
                </a:cubicBezTo>
                <a:lnTo>
                  <a:pt x="980313" y="1246327"/>
                </a:lnTo>
                <a:cubicBezTo>
                  <a:pt x="978027" y="1254100"/>
                  <a:pt x="972427" y="1261758"/>
                  <a:pt x="963511" y="1269302"/>
                </a:cubicBezTo>
                <a:lnTo>
                  <a:pt x="955102" y="1274604"/>
                </a:lnTo>
                <a:lnTo>
                  <a:pt x="959663" y="1283360"/>
                </a:lnTo>
                <a:cubicBezTo>
                  <a:pt x="959663" y="1291133"/>
                  <a:pt x="956463" y="1297648"/>
                  <a:pt x="950062" y="1302906"/>
                </a:cubicBezTo>
                <a:cubicBezTo>
                  <a:pt x="943661" y="1308163"/>
                  <a:pt x="935889" y="1310792"/>
                  <a:pt x="926745" y="1310792"/>
                </a:cubicBezTo>
                <a:cubicBezTo>
                  <a:pt x="907085" y="1310792"/>
                  <a:pt x="890054" y="1304734"/>
                  <a:pt x="875653" y="1292619"/>
                </a:cubicBezTo>
                <a:cubicBezTo>
                  <a:pt x="861251" y="1280503"/>
                  <a:pt x="852221" y="1265987"/>
                  <a:pt x="848563" y="1249070"/>
                </a:cubicBezTo>
                <a:lnTo>
                  <a:pt x="847878" y="1245641"/>
                </a:lnTo>
                <a:lnTo>
                  <a:pt x="846506" y="1248385"/>
                </a:lnTo>
                <a:cubicBezTo>
                  <a:pt x="842848" y="1258443"/>
                  <a:pt x="837705" y="1267130"/>
                  <a:pt x="831076" y="1274445"/>
                </a:cubicBezTo>
                <a:lnTo>
                  <a:pt x="820409" y="1282262"/>
                </a:lnTo>
                <a:lnTo>
                  <a:pt x="826694" y="1290904"/>
                </a:lnTo>
                <a:cubicBezTo>
                  <a:pt x="828523" y="1295019"/>
                  <a:pt x="829437" y="1298677"/>
                  <a:pt x="829437" y="1301877"/>
                </a:cubicBezTo>
                <a:cubicBezTo>
                  <a:pt x="829437" y="1313764"/>
                  <a:pt x="823265" y="1323023"/>
                  <a:pt x="810921" y="1329652"/>
                </a:cubicBezTo>
                <a:cubicBezTo>
                  <a:pt x="798576" y="1336281"/>
                  <a:pt x="784403" y="1339596"/>
                  <a:pt x="768401" y="1339596"/>
                </a:cubicBezTo>
                <a:cubicBezTo>
                  <a:pt x="748742" y="1339596"/>
                  <a:pt x="728167" y="1335938"/>
                  <a:pt x="706679" y="1328623"/>
                </a:cubicBezTo>
                <a:cubicBezTo>
                  <a:pt x="718566" y="1335024"/>
                  <a:pt x="728167" y="1342796"/>
                  <a:pt x="735483" y="1351940"/>
                </a:cubicBezTo>
                <a:cubicBezTo>
                  <a:pt x="742798" y="1361084"/>
                  <a:pt x="746455" y="1370000"/>
                  <a:pt x="746455" y="1378687"/>
                </a:cubicBezTo>
                <a:cubicBezTo>
                  <a:pt x="746455" y="1380973"/>
                  <a:pt x="746227" y="1382801"/>
                  <a:pt x="745770" y="1384173"/>
                </a:cubicBezTo>
                <a:lnTo>
                  <a:pt x="743026" y="1389659"/>
                </a:lnTo>
                <a:lnTo>
                  <a:pt x="743026" y="1386916"/>
                </a:lnTo>
                <a:cubicBezTo>
                  <a:pt x="743026" y="1373657"/>
                  <a:pt x="730682" y="1362227"/>
                  <a:pt x="705993" y="1352626"/>
                </a:cubicBezTo>
                <a:cubicBezTo>
                  <a:pt x="685876" y="1345311"/>
                  <a:pt x="659130" y="1334338"/>
                  <a:pt x="625755" y="1319708"/>
                </a:cubicBezTo>
                <a:cubicBezTo>
                  <a:pt x="592379" y="1305077"/>
                  <a:pt x="551917" y="1286332"/>
                  <a:pt x="504368" y="1263472"/>
                </a:cubicBezTo>
                <a:cubicBezTo>
                  <a:pt x="483337" y="1252042"/>
                  <a:pt x="467563" y="1242898"/>
                  <a:pt x="457048" y="1236040"/>
                </a:cubicBezTo>
                <a:cubicBezTo>
                  <a:pt x="446532" y="1229182"/>
                  <a:pt x="437160" y="1225753"/>
                  <a:pt x="428930" y="1225753"/>
                </a:cubicBezTo>
                <a:cubicBezTo>
                  <a:pt x="452705" y="1197864"/>
                  <a:pt x="474422" y="1181405"/>
                  <a:pt x="494081" y="1176376"/>
                </a:cubicBezTo>
                <a:lnTo>
                  <a:pt x="513284" y="1190777"/>
                </a:lnTo>
                <a:cubicBezTo>
                  <a:pt x="528371" y="1192149"/>
                  <a:pt x="540487" y="1192835"/>
                  <a:pt x="549631" y="1192835"/>
                </a:cubicBezTo>
                <a:cubicBezTo>
                  <a:pt x="564719" y="1192835"/>
                  <a:pt x="577977" y="1189634"/>
                  <a:pt x="589407" y="1183234"/>
                </a:cubicBezTo>
                <a:cubicBezTo>
                  <a:pt x="600837" y="1176833"/>
                  <a:pt x="610553" y="1168717"/>
                  <a:pt x="618554" y="1158888"/>
                </a:cubicBezTo>
                <a:cubicBezTo>
                  <a:pt x="626555" y="1149058"/>
                  <a:pt x="632613" y="1138428"/>
                  <a:pt x="636728" y="1126998"/>
                </a:cubicBezTo>
                <a:cubicBezTo>
                  <a:pt x="640842" y="1115568"/>
                  <a:pt x="642900" y="1104595"/>
                  <a:pt x="642900" y="1094080"/>
                </a:cubicBezTo>
                <a:cubicBezTo>
                  <a:pt x="641528" y="1073963"/>
                  <a:pt x="632841" y="1058304"/>
                  <a:pt x="616839" y="1047102"/>
                </a:cubicBezTo>
                <a:cubicBezTo>
                  <a:pt x="600837" y="1035901"/>
                  <a:pt x="579349" y="1030300"/>
                  <a:pt x="552374" y="1030300"/>
                </a:cubicBezTo>
                <a:cubicBezTo>
                  <a:pt x="541401" y="1030757"/>
                  <a:pt x="529400" y="1032701"/>
                  <a:pt x="516370" y="1036130"/>
                </a:cubicBezTo>
                <a:cubicBezTo>
                  <a:pt x="503339" y="1039559"/>
                  <a:pt x="491338" y="1044702"/>
                  <a:pt x="480365" y="1051560"/>
                </a:cubicBezTo>
                <a:cubicBezTo>
                  <a:pt x="469392" y="1058418"/>
                  <a:pt x="460248" y="1066648"/>
                  <a:pt x="452933" y="1076249"/>
                </a:cubicBezTo>
                <a:cubicBezTo>
                  <a:pt x="445618" y="1085850"/>
                  <a:pt x="441960" y="1097051"/>
                  <a:pt x="441960" y="1109853"/>
                </a:cubicBezTo>
                <a:cubicBezTo>
                  <a:pt x="442875" y="1121740"/>
                  <a:pt x="447218" y="1131570"/>
                  <a:pt x="454991" y="1139342"/>
                </a:cubicBezTo>
                <a:cubicBezTo>
                  <a:pt x="462763" y="1147115"/>
                  <a:pt x="472593" y="1151001"/>
                  <a:pt x="484480" y="1151001"/>
                </a:cubicBezTo>
                <a:cubicBezTo>
                  <a:pt x="494081" y="1151001"/>
                  <a:pt x="502425" y="1149515"/>
                  <a:pt x="509512" y="1146543"/>
                </a:cubicBezTo>
                <a:cubicBezTo>
                  <a:pt x="516598" y="1143571"/>
                  <a:pt x="522656" y="1140028"/>
                  <a:pt x="527685" y="1135913"/>
                </a:cubicBezTo>
                <a:cubicBezTo>
                  <a:pt x="532715" y="1131799"/>
                  <a:pt x="536486" y="1127570"/>
                  <a:pt x="539001" y="1123226"/>
                </a:cubicBezTo>
                <a:cubicBezTo>
                  <a:pt x="541516" y="1118883"/>
                  <a:pt x="542773" y="1115111"/>
                  <a:pt x="542773" y="1111910"/>
                </a:cubicBezTo>
                <a:cubicBezTo>
                  <a:pt x="542773" y="1104138"/>
                  <a:pt x="539915" y="1098080"/>
                  <a:pt x="534200" y="1093737"/>
                </a:cubicBezTo>
                <a:cubicBezTo>
                  <a:pt x="528485" y="1089393"/>
                  <a:pt x="521056" y="1087222"/>
                  <a:pt x="511912" y="1087222"/>
                </a:cubicBezTo>
                <a:cubicBezTo>
                  <a:pt x="506883" y="1087222"/>
                  <a:pt x="502082" y="1088593"/>
                  <a:pt x="497510" y="1091336"/>
                </a:cubicBezTo>
                <a:cubicBezTo>
                  <a:pt x="500711" y="1092251"/>
                  <a:pt x="504025" y="1094308"/>
                  <a:pt x="507454" y="1097509"/>
                </a:cubicBezTo>
                <a:cubicBezTo>
                  <a:pt x="510883" y="1100709"/>
                  <a:pt x="512598" y="1104138"/>
                  <a:pt x="512598" y="1107796"/>
                </a:cubicBezTo>
                <a:cubicBezTo>
                  <a:pt x="512598" y="1120140"/>
                  <a:pt x="505282" y="1126312"/>
                  <a:pt x="490652" y="1126312"/>
                </a:cubicBezTo>
                <a:cubicBezTo>
                  <a:pt x="485166" y="1126312"/>
                  <a:pt x="480708" y="1124026"/>
                  <a:pt x="477279" y="1119454"/>
                </a:cubicBezTo>
                <a:cubicBezTo>
                  <a:pt x="473850" y="1114882"/>
                  <a:pt x="472136" y="1110767"/>
                  <a:pt x="472136" y="1107110"/>
                </a:cubicBezTo>
                <a:cubicBezTo>
                  <a:pt x="472136" y="1100252"/>
                  <a:pt x="476250" y="1093165"/>
                  <a:pt x="484480" y="1085850"/>
                </a:cubicBezTo>
                <a:cubicBezTo>
                  <a:pt x="492710" y="1078535"/>
                  <a:pt x="502768" y="1074191"/>
                  <a:pt x="514655" y="1072820"/>
                </a:cubicBezTo>
                <a:cubicBezTo>
                  <a:pt x="527000" y="1072820"/>
                  <a:pt x="537515" y="1075906"/>
                  <a:pt x="546202" y="1082078"/>
                </a:cubicBezTo>
                <a:cubicBezTo>
                  <a:pt x="554889" y="1088250"/>
                  <a:pt x="559232" y="1097737"/>
                  <a:pt x="559232" y="1110539"/>
                </a:cubicBezTo>
                <a:cubicBezTo>
                  <a:pt x="559232" y="1117397"/>
                  <a:pt x="557175" y="1124140"/>
                  <a:pt x="553060" y="1130770"/>
                </a:cubicBezTo>
                <a:cubicBezTo>
                  <a:pt x="548945" y="1137399"/>
                  <a:pt x="543573" y="1143457"/>
                  <a:pt x="536944" y="1148944"/>
                </a:cubicBezTo>
                <a:cubicBezTo>
                  <a:pt x="530314" y="1154430"/>
                  <a:pt x="522885" y="1158773"/>
                  <a:pt x="514655" y="1161974"/>
                </a:cubicBezTo>
                <a:cubicBezTo>
                  <a:pt x="506426" y="1165174"/>
                  <a:pt x="498196" y="1166774"/>
                  <a:pt x="489966" y="1166774"/>
                </a:cubicBezTo>
                <a:cubicBezTo>
                  <a:pt x="478079" y="1166774"/>
                  <a:pt x="467678" y="1164603"/>
                  <a:pt x="458762" y="1160259"/>
                </a:cubicBezTo>
                <a:cubicBezTo>
                  <a:pt x="449847" y="1155916"/>
                  <a:pt x="442532" y="1150201"/>
                  <a:pt x="436817" y="1143114"/>
                </a:cubicBezTo>
                <a:cubicBezTo>
                  <a:pt x="431102" y="1136028"/>
                  <a:pt x="426873" y="1128027"/>
                  <a:pt x="424130" y="1119111"/>
                </a:cubicBezTo>
                <a:cubicBezTo>
                  <a:pt x="421386" y="1110196"/>
                  <a:pt x="420015" y="1101166"/>
                  <a:pt x="420015" y="1092022"/>
                </a:cubicBezTo>
                <a:cubicBezTo>
                  <a:pt x="420015" y="1067791"/>
                  <a:pt x="428359" y="1044702"/>
                  <a:pt x="445046" y="1022756"/>
                </a:cubicBezTo>
                <a:cubicBezTo>
                  <a:pt x="461734" y="1000811"/>
                  <a:pt x="484251" y="982523"/>
                  <a:pt x="512598" y="967892"/>
                </a:cubicBezTo>
                <a:cubicBezTo>
                  <a:pt x="516255" y="965606"/>
                  <a:pt x="519913" y="964235"/>
                  <a:pt x="523571" y="963778"/>
                </a:cubicBezTo>
                <a:lnTo>
                  <a:pt x="505740" y="944575"/>
                </a:lnTo>
                <a:lnTo>
                  <a:pt x="413385" y="944575"/>
                </a:lnTo>
                <a:lnTo>
                  <a:pt x="390525" y="944575"/>
                </a:lnTo>
                <a:lnTo>
                  <a:pt x="377038" y="944575"/>
                </a:lnTo>
                <a:lnTo>
                  <a:pt x="377724" y="1240155"/>
                </a:lnTo>
                <a:lnTo>
                  <a:pt x="379095" y="1264158"/>
                </a:lnTo>
                <a:cubicBezTo>
                  <a:pt x="379095" y="1274674"/>
                  <a:pt x="382410" y="1283932"/>
                  <a:pt x="389039" y="1291933"/>
                </a:cubicBezTo>
                <a:cubicBezTo>
                  <a:pt x="395669" y="1299934"/>
                  <a:pt x="405156" y="1303934"/>
                  <a:pt x="417500" y="1303934"/>
                </a:cubicBezTo>
                <a:cubicBezTo>
                  <a:pt x="422987" y="1303934"/>
                  <a:pt x="428016" y="1302334"/>
                  <a:pt x="432588" y="1299134"/>
                </a:cubicBezTo>
                <a:cubicBezTo>
                  <a:pt x="437160" y="1295933"/>
                  <a:pt x="439446" y="1291361"/>
                  <a:pt x="439446" y="1285418"/>
                </a:cubicBezTo>
                <a:cubicBezTo>
                  <a:pt x="439446" y="1280846"/>
                  <a:pt x="437617" y="1277188"/>
                  <a:pt x="433959" y="1274445"/>
                </a:cubicBezTo>
                <a:cubicBezTo>
                  <a:pt x="430302" y="1271702"/>
                  <a:pt x="425958" y="1270330"/>
                  <a:pt x="420929" y="1270330"/>
                </a:cubicBezTo>
                <a:cubicBezTo>
                  <a:pt x="422758" y="1273531"/>
                  <a:pt x="423672" y="1276502"/>
                  <a:pt x="423672" y="1279246"/>
                </a:cubicBezTo>
                <a:cubicBezTo>
                  <a:pt x="423672" y="1281532"/>
                  <a:pt x="422644" y="1283703"/>
                  <a:pt x="420586" y="1285761"/>
                </a:cubicBezTo>
                <a:cubicBezTo>
                  <a:pt x="418529" y="1287818"/>
                  <a:pt x="416129" y="1288847"/>
                  <a:pt x="413385" y="1288847"/>
                </a:cubicBezTo>
                <a:cubicBezTo>
                  <a:pt x="410642" y="1288847"/>
                  <a:pt x="408356" y="1287704"/>
                  <a:pt x="406527" y="1285418"/>
                </a:cubicBezTo>
                <a:cubicBezTo>
                  <a:pt x="404699" y="1283132"/>
                  <a:pt x="403784" y="1280617"/>
                  <a:pt x="403784" y="1277874"/>
                </a:cubicBezTo>
                <a:cubicBezTo>
                  <a:pt x="403784" y="1273759"/>
                  <a:pt x="405384" y="1270102"/>
                  <a:pt x="408585" y="1266901"/>
                </a:cubicBezTo>
                <a:cubicBezTo>
                  <a:pt x="411785" y="1263701"/>
                  <a:pt x="415900" y="1262101"/>
                  <a:pt x="420929" y="1262101"/>
                </a:cubicBezTo>
                <a:cubicBezTo>
                  <a:pt x="428702" y="1262101"/>
                  <a:pt x="435102" y="1264501"/>
                  <a:pt x="440132" y="1269302"/>
                </a:cubicBezTo>
                <a:cubicBezTo>
                  <a:pt x="445161" y="1274102"/>
                  <a:pt x="447675" y="1279474"/>
                  <a:pt x="447675" y="1285418"/>
                </a:cubicBezTo>
                <a:cubicBezTo>
                  <a:pt x="447675" y="1293190"/>
                  <a:pt x="444589" y="1299705"/>
                  <a:pt x="438417" y="1304963"/>
                </a:cubicBezTo>
                <a:cubicBezTo>
                  <a:pt x="432245" y="1310221"/>
                  <a:pt x="425272" y="1312850"/>
                  <a:pt x="417500" y="1312850"/>
                </a:cubicBezTo>
                <a:cubicBezTo>
                  <a:pt x="399669" y="1312850"/>
                  <a:pt x="384125" y="1306906"/>
                  <a:pt x="370866" y="1295019"/>
                </a:cubicBezTo>
                <a:cubicBezTo>
                  <a:pt x="357607" y="1283132"/>
                  <a:pt x="349149" y="1268501"/>
                  <a:pt x="345491" y="1251128"/>
                </a:cubicBezTo>
                <a:lnTo>
                  <a:pt x="344805" y="1244956"/>
                </a:lnTo>
                <a:cubicBezTo>
                  <a:pt x="337033" y="1273302"/>
                  <a:pt x="324231" y="1287475"/>
                  <a:pt x="306401" y="1287475"/>
                </a:cubicBezTo>
                <a:cubicBezTo>
                  <a:pt x="311887" y="1283360"/>
                  <a:pt x="316345" y="1278674"/>
                  <a:pt x="319774" y="1273416"/>
                </a:cubicBezTo>
                <a:cubicBezTo>
                  <a:pt x="323203" y="1268158"/>
                  <a:pt x="324917" y="1262558"/>
                  <a:pt x="324917" y="1256614"/>
                </a:cubicBezTo>
                <a:cubicBezTo>
                  <a:pt x="323088" y="1246099"/>
                  <a:pt x="318516" y="1237755"/>
                  <a:pt x="311201" y="1231582"/>
                </a:cubicBezTo>
                <a:cubicBezTo>
                  <a:pt x="303886" y="1225410"/>
                  <a:pt x="298171" y="1220953"/>
                  <a:pt x="294056" y="1218209"/>
                </a:cubicBezTo>
                <a:cubicBezTo>
                  <a:pt x="285369" y="1212266"/>
                  <a:pt x="276683" y="1207465"/>
                  <a:pt x="267996" y="1203808"/>
                </a:cubicBezTo>
                <a:cubicBezTo>
                  <a:pt x="259309" y="1200150"/>
                  <a:pt x="251079" y="1197635"/>
                  <a:pt x="243307" y="1196264"/>
                </a:cubicBezTo>
                <a:lnTo>
                  <a:pt x="235077" y="1209294"/>
                </a:lnTo>
                <a:cubicBezTo>
                  <a:pt x="224562" y="1225296"/>
                  <a:pt x="214618" y="1238555"/>
                  <a:pt x="205245" y="1249070"/>
                </a:cubicBezTo>
                <a:cubicBezTo>
                  <a:pt x="195872" y="1259586"/>
                  <a:pt x="184557" y="1264844"/>
                  <a:pt x="171298" y="1264844"/>
                </a:cubicBezTo>
                <a:cubicBezTo>
                  <a:pt x="163526" y="1264844"/>
                  <a:pt x="155982" y="1263015"/>
                  <a:pt x="148667" y="1259357"/>
                </a:cubicBezTo>
                <a:cubicBezTo>
                  <a:pt x="141351" y="1255700"/>
                  <a:pt x="134722" y="1250785"/>
                  <a:pt x="128778" y="1244613"/>
                </a:cubicBezTo>
                <a:cubicBezTo>
                  <a:pt x="122835" y="1238440"/>
                  <a:pt x="118148" y="1231582"/>
                  <a:pt x="114719" y="1224039"/>
                </a:cubicBezTo>
                <a:cubicBezTo>
                  <a:pt x="111290" y="1216495"/>
                  <a:pt x="109576" y="1208837"/>
                  <a:pt x="109576" y="1201064"/>
                </a:cubicBezTo>
                <a:cubicBezTo>
                  <a:pt x="109576" y="1190549"/>
                  <a:pt x="111290" y="1179919"/>
                  <a:pt x="114719" y="1169175"/>
                </a:cubicBezTo>
                <a:cubicBezTo>
                  <a:pt x="118148" y="1158431"/>
                  <a:pt x="123178" y="1148829"/>
                  <a:pt x="129807" y="1140371"/>
                </a:cubicBezTo>
                <a:cubicBezTo>
                  <a:pt x="136436" y="1131913"/>
                  <a:pt x="144552" y="1124941"/>
                  <a:pt x="154153" y="1119454"/>
                </a:cubicBezTo>
                <a:cubicBezTo>
                  <a:pt x="163754" y="1113968"/>
                  <a:pt x="174498" y="1111225"/>
                  <a:pt x="186386" y="1111225"/>
                </a:cubicBezTo>
                <a:lnTo>
                  <a:pt x="193929" y="1111225"/>
                </a:lnTo>
                <a:lnTo>
                  <a:pt x="189129" y="1102309"/>
                </a:lnTo>
                <a:cubicBezTo>
                  <a:pt x="184100" y="1094080"/>
                  <a:pt x="177242" y="1087107"/>
                  <a:pt x="168555" y="1081392"/>
                </a:cubicBezTo>
                <a:cubicBezTo>
                  <a:pt x="159868" y="1075677"/>
                  <a:pt x="150381" y="1070420"/>
                  <a:pt x="140094" y="1065619"/>
                </a:cubicBezTo>
                <a:cubicBezTo>
                  <a:pt x="129807" y="1060818"/>
                  <a:pt x="119291" y="1056132"/>
                  <a:pt x="108547" y="1051560"/>
                </a:cubicBezTo>
                <a:cubicBezTo>
                  <a:pt x="97803" y="1046988"/>
                  <a:pt x="88202" y="1041730"/>
                  <a:pt x="79744" y="1035787"/>
                </a:cubicBezTo>
                <a:cubicBezTo>
                  <a:pt x="71285" y="1029843"/>
                  <a:pt x="64313" y="1022871"/>
                  <a:pt x="58827" y="1014870"/>
                </a:cubicBezTo>
                <a:cubicBezTo>
                  <a:pt x="53340" y="1006869"/>
                  <a:pt x="50597" y="996925"/>
                  <a:pt x="50597" y="985037"/>
                </a:cubicBezTo>
                <a:cubicBezTo>
                  <a:pt x="50597" y="969950"/>
                  <a:pt x="54712" y="956462"/>
                  <a:pt x="62942" y="944575"/>
                </a:cubicBezTo>
                <a:lnTo>
                  <a:pt x="12878" y="944575"/>
                </a:lnTo>
                <a:lnTo>
                  <a:pt x="26594" y="899998"/>
                </a:lnTo>
                <a:lnTo>
                  <a:pt x="369951" y="899998"/>
                </a:lnTo>
                <a:lnTo>
                  <a:pt x="430530" y="899998"/>
                </a:lnTo>
                <a:lnTo>
                  <a:pt x="731977" y="899998"/>
                </a:lnTo>
                <a:lnTo>
                  <a:pt x="773202" y="899998"/>
                </a:lnTo>
                <a:lnTo>
                  <a:pt x="777926" y="899998"/>
                </a:lnTo>
                <a:cubicBezTo>
                  <a:pt x="788442" y="899998"/>
                  <a:pt x="797357" y="904113"/>
                  <a:pt x="804672" y="912343"/>
                </a:cubicBezTo>
                <a:cubicBezTo>
                  <a:pt x="811988" y="920572"/>
                  <a:pt x="819074" y="929945"/>
                  <a:pt x="825932" y="940460"/>
                </a:cubicBezTo>
                <a:lnTo>
                  <a:pt x="823875" y="884911"/>
                </a:lnTo>
                <a:cubicBezTo>
                  <a:pt x="823417" y="875767"/>
                  <a:pt x="826046" y="867308"/>
                  <a:pt x="831761" y="859536"/>
                </a:cubicBezTo>
                <a:cubicBezTo>
                  <a:pt x="837476" y="851764"/>
                  <a:pt x="844449" y="847192"/>
                  <a:pt x="852678" y="845820"/>
                </a:cubicBezTo>
                <a:lnTo>
                  <a:pt x="905485" y="831418"/>
                </a:lnTo>
                <a:cubicBezTo>
                  <a:pt x="900456" y="836447"/>
                  <a:pt x="896341" y="840905"/>
                  <a:pt x="893140" y="844791"/>
                </a:cubicBezTo>
                <a:cubicBezTo>
                  <a:pt x="889940" y="848677"/>
                  <a:pt x="887426" y="852335"/>
                  <a:pt x="885597" y="855764"/>
                </a:cubicBezTo>
                <a:cubicBezTo>
                  <a:pt x="883768" y="859193"/>
                  <a:pt x="882511" y="862736"/>
                  <a:pt x="881825" y="866394"/>
                </a:cubicBezTo>
                <a:cubicBezTo>
                  <a:pt x="881139" y="870052"/>
                  <a:pt x="880796" y="874624"/>
                  <a:pt x="880796" y="880110"/>
                </a:cubicBezTo>
                <a:lnTo>
                  <a:pt x="880796" y="886282"/>
                </a:lnTo>
                <a:cubicBezTo>
                  <a:pt x="880796" y="888568"/>
                  <a:pt x="880910" y="890854"/>
                  <a:pt x="881139" y="893140"/>
                </a:cubicBezTo>
                <a:cubicBezTo>
                  <a:pt x="881368" y="895426"/>
                  <a:pt x="881711" y="897712"/>
                  <a:pt x="882168" y="899998"/>
                </a:cubicBezTo>
                <a:lnTo>
                  <a:pt x="900760" y="899998"/>
                </a:lnTo>
                <a:lnTo>
                  <a:pt x="943204" y="899998"/>
                </a:lnTo>
                <a:lnTo>
                  <a:pt x="956310" y="899998"/>
                </a:lnTo>
                <a:cubicBezTo>
                  <a:pt x="950367" y="878967"/>
                  <a:pt x="947395" y="863422"/>
                  <a:pt x="947395" y="853364"/>
                </a:cubicBezTo>
                <a:cubicBezTo>
                  <a:pt x="947395" y="835076"/>
                  <a:pt x="950938" y="818388"/>
                  <a:pt x="958025" y="803300"/>
                </a:cubicBezTo>
                <a:cubicBezTo>
                  <a:pt x="965111" y="788213"/>
                  <a:pt x="975055" y="775411"/>
                  <a:pt x="987857" y="764896"/>
                </a:cubicBezTo>
                <a:cubicBezTo>
                  <a:pt x="1000659" y="754380"/>
                  <a:pt x="1016089" y="746265"/>
                  <a:pt x="1034149" y="740550"/>
                </a:cubicBezTo>
                <a:cubicBezTo>
                  <a:pt x="1052208" y="734835"/>
                  <a:pt x="1071982" y="731977"/>
                  <a:pt x="1093470" y="731977"/>
                </a:cubicBezTo>
                <a:close/>
                <a:moveTo>
                  <a:pt x="3546653" y="425196"/>
                </a:moveTo>
                <a:cubicBezTo>
                  <a:pt x="3554425" y="425196"/>
                  <a:pt x="3561055" y="428168"/>
                  <a:pt x="3566541" y="434111"/>
                </a:cubicBezTo>
                <a:cubicBezTo>
                  <a:pt x="3572028" y="440055"/>
                  <a:pt x="3574771" y="447142"/>
                  <a:pt x="3574771" y="455371"/>
                </a:cubicBezTo>
                <a:cubicBezTo>
                  <a:pt x="3574771" y="463601"/>
                  <a:pt x="3572028" y="470573"/>
                  <a:pt x="3566541" y="476288"/>
                </a:cubicBezTo>
                <a:cubicBezTo>
                  <a:pt x="3561055" y="482003"/>
                  <a:pt x="3554425" y="484861"/>
                  <a:pt x="3546653" y="484861"/>
                </a:cubicBezTo>
                <a:cubicBezTo>
                  <a:pt x="3538880" y="484861"/>
                  <a:pt x="3532251" y="482003"/>
                  <a:pt x="3526765" y="476288"/>
                </a:cubicBezTo>
                <a:cubicBezTo>
                  <a:pt x="3521278" y="470573"/>
                  <a:pt x="3518535" y="463601"/>
                  <a:pt x="3518535" y="455371"/>
                </a:cubicBezTo>
                <a:cubicBezTo>
                  <a:pt x="3518535" y="447142"/>
                  <a:pt x="3521278" y="440055"/>
                  <a:pt x="3526765" y="434111"/>
                </a:cubicBezTo>
                <a:cubicBezTo>
                  <a:pt x="3532251" y="428168"/>
                  <a:pt x="3538880" y="425196"/>
                  <a:pt x="3546653" y="425196"/>
                </a:cubicBezTo>
                <a:close/>
                <a:moveTo>
                  <a:pt x="2427122" y="374447"/>
                </a:moveTo>
                <a:cubicBezTo>
                  <a:pt x="2434438" y="374447"/>
                  <a:pt x="2440610" y="377190"/>
                  <a:pt x="2445639" y="382676"/>
                </a:cubicBezTo>
                <a:cubicBezTo>
                  <a:pt x="2450668" y="388163"/>
                  <a:pt x="2453183" y="394792"/>
                  <a:pt x="2453183" y="402565"/>
                </a:cubicBezTo>
                <a:cubicBezTo>
                  <a:pt x="2453183" y="410337"/>
                  <a:pt x="2450668" y="416852"/>
                  <a:pt x="2445639" y="422110"/>
                </a:cubicBezTo>
                <a:cubicBezTo>
                  <a:pt x="2440610" y="427368"/>
                  <a:pt x="2434438" y="429997"/>
                  <a:pt x="2427122" y="429997"/>
                </a:cubicBezTo>
                <a:cubicBezTo>
                  <a:pt x="2419350" y="429997"/>
                  <a:pt x="2412949" y="427368"/>
                  <a:pt x="2407920" y="422110"/>
                </a:cubicBezTo>
                <a:cubicBezTo>
                  <a:pt x="2402891" y="416852"/>
                  <a:pt x="2400376" y="410337"/>
                  <a:pt x="2400376" y="402565"/>
                </a:cubicBezTo>
                <a:cubicBezTo>
                  <a:pt x="2400376" y="394792"/>
                  <a:pt x="2402891" y="388163"/>
                  <a:pt x="2407920" y="382676"/>
                </a:cubicBezTo>
                <a:cubicBezTo>
                  <a:pt x="2412949" y="377190"/>
                  <a:pt x="2419350" y="374447"/>
                  <a:pt x="2427122" y="374447"/>
                </a:cubicBezTo>
                <a:close/>
                <a:moveTo>
                  <a:pt x="2089938" y="311353"/>
                </a:moveTo>
                <a:cubicBezTo>
                  <a:pt x="2077593" y="311353"/>
                  <a:pt x="2067763" y="315582"/>
                  <a:pt x="2060448" y="324040"/>
                </a:cubicBezTo>
                <a:cubicBezTo>
                  <a:pt x="2053133" y="332499"/>
                  <a:pt x="2049475" y="342214"/>
                  <a:pt x="2049475" y="353187"/>
                </a:cubicBezTo>
                <a:cubicBezTo>
                  <a:pt x="2049475" y="359588"/>
                  <a:pt x="2050733" y="365874"/>
                  <a:pt x="2053247" y="372046"/>
                </a:cubicBezTo>
                <a:cubicBezTo>
                  <a:pt x="2055762" y="378219"/>
                  <a:pt x="2059191" y="383705"/>
                  <a:pt x="2063534" y="388506"/>
                </a:cubicBezTo>
                <a:cubicBezTo>
                  <a:pt x="2067878" y="393306"/>
                  <a:pt x="2072793" y="397192"/>
                  <a:pt x="2078279" y="400164"/>
                </a:cubicBezTo>
                <a:cubicBezTo>
                  <a:pt x="2083765" y="403136"/>
                  <a:pt x="2089480" y="404622"/>
                  <a:pt x="2095424" y="404622"/>
                </a:cubicBezTo>
                <a:cubicBezTo>
                  <a:pt x="2105025" y="404622"/>
                  <a:pt x="2113026" y="400850"/>
                  <a:pt x="2119427" y="393306"/>
                </a:cubicBezTo>
                <a:cubicBezTo>
                  <a:pt x="2125828" y="385762"/>
                  <a:pt x="2129028" y="377876"/>
                  <a:pt x="2129028" y="369646"/>
                </a:cubicBezTo>
                <a:cubicBezTo>
                  <a:pt x="2129028" y="366903"/>
                  <a:pt x="2128800" y="365074"/>
                  <a:pt x="2128342" y="364160"/>
                </a:cubicBezTo>
                <a:lnTo>
                  <a:pt x="2122856" y="355930"/>
                </a:lnTo>
                <a:cubicBezTo>
                  <a:pt x="2122856" y="353187"/>
                  <a:pt x="2120456" y="351130"/>
                  <a:pt x="2115655" y="349758"/>
                </a:cubicBezTo>
                <a:cubicBezTo>
                  <a:pt x="2110854" y="348386"/>
                  <a:pt x="2107540" y="347701"/>
                  <a:pt x="2105711" y="347701"/>
                </a:cubicBezTo>
                <a:cubicBezTo>
                  <a:pt x="2102053" y="347701"/>
                  <a:pt x="2098510" y="349186"/>
                  <a:pt x="2095081" y="352158"/>
                </a:cubicBezTo>
                <a:cubicBezTo>
                  <a:pt x="2091652" y="355130"/>
                  <a:pt x="2089938" y="358445"/>
                  <a:pt x="2089938" y="362102"/>
                </a:cubicBezTo>
                <a:cubicBezTo>
                  <a:pt x="2091309" y="360731"/>
                  <a:pt x="2093138" y="360045"/>
                  <a:pt x="2095424" y="360045"/>
                </a:cubicBezTo>
                <a:lnTo>
                  <a:pt x="2097481" y="362102"/>
                </a:lnTo>
                <a:cubicBezTo>
                  <a:pt x="2099310" y="363931"/>
                  <a:pt x="2100224" y="366446"/>
                  <a:pt x="2100224" y="369646"/>
                </a:cubicBezTo>
                <a:cubicBezTo>
                  <a:pt x="2100224" y="372847"/>
                  <a:pt x="2099539" y="375361"/>
                  <a:pt x="2098167" y="377190"/>
                </a:cubicBezTo>
                <a:cubicBezTo>
                  <a:pt x="2096796" y="379019"/>
                  <a:pt x="2095881" y="379933"/>
                  <a:pt x="2095424" y="379933"/>
                </a:cubicBezTo>
                <a:cubicBezTo>
                  <a:pt x="2089938" y="379933"/>
                  <a:pt x="2085594" y="378447"/>
                  <a:pt x="2082394" y="375475"/>
                </a:cubicBezTo>
                <a:cubicBezTo>
                  <a:pt x="2079193" y="372504"/>
                  <a:pt x="2077593" y="368960"/>
                  <a:pt x="2077593" y="364846"/>
                </a:cubicBezTo>
                <a:cubicBezTo>
                  <a:pt x="2077593" y="358445"/>
                  <a:pt x="2080222" y="352387"/>
                  <a:pt x="2085480" y="346672"/>
                </a:cubicBezTo>
                <a:cubicBezTo>
                  <a:pt x="2090738" y="340957"/>
                  <a:pt x="2097481" y="338099"/>
                  <a:pt x="2105711" y="338099"/>
                </a:cubicBezTo>
                <a:cubicBezTo>
                  <a:pt x="2109368" y="338099"/>
                  <a:pt x="2113940" y="339242"/>
                  <a:pt x="2119427" y="341528"/>
                </a:cubicBezTo>
                <a:lnTo>
                  <a:pt x="2119427" y="333299"/>
                </a:lnTo>
                <a:cubicBezTo>
                  <a:pt x="2118512" y="325526"/>
                  <a:pt x="2114969" y="319926"/>
                  <a:pt x="2108797" y="316497"/>
                </a:cubicBezTo>
                <a:cubicBezTo>
                  <a:pt x="2102625" y="313068"/>
                  <a:pt x="2096338" y="311353"/>
                  <a:pt x="2089938" y="311353"/>
                </a:cubicBezTo>
                <a:close/>
                <a:moveTo>
                  <a:pt x="3857702" y="163220"/>
                </a:moveTo>
                <a:cubicBezTo>
                  <a:pt x="3846272" y="163220"/>
                  <a:pt x="3835070" y="165849"/>
                  <a:pt x="3824097" y="171107"/>
                </a:cubicBezTo>
                <a:cubicBezTo>
                  <a:pt x="3813124" y="176365"/>
                  <a:pt x="3803180" y="183337"/>
                  <a:pt x="3794265" y="192024"/>
                </a:cubicBezTo>
                <a:cubicBezTo>
                  <a:pt x="3785350" y="200711"/>
                  <a:pt x="3778148" y="210426"/>
                  <a:pt x="3772662" y="221170"/>
                </a:cubicBezTo>
                <a:cubicBezTo>
                  <a:pt x="3767176" y="231915"/>
                  <a:pt x="3764432" y="243002"/>
                  <a:pt x="3764432" y="254432"/>
                </a:cubicBezTo>
                <a:cubicBezTo>
                  <a:pt x="3764432" y="266319"/>
                  <a:pt x="3770490" y="278320"/>
                  <a:pt x="3782606" y="290436"/>
                </a:cubicBezTo>
                <a:cubicBezTo>
                  <a:pt x="3794722" y="302552"/>
                  <a:pt x="3808552" y="314554"/>
                  <a:pt x="3824097" y="326441"/>
                </a:cubicBezTo>
                <a:cubicBezTo>
                  <a:pt x="3845586" y="343357"/>
                  <a:pt x="3871646" y="357759"/>
                  <a:pt x="3902278" y="369646"/>
                </a:cubicBezTo>
                <a:lnTo>
                  <a:pt x="3902964" y="202311"/>
                </a:lnTo>
                <a:cubicBezTo>
                  <a:pt x="3899306" y="214655"/>
                  <a:pt x="3891191" y="225400"/>
                  <a:pt x="3878618" y="234544"/>
                </a:cubicBezTo>
                <a:cubicBezTo>
                  <a:pt x="3866045" y="243688"/>
                  <a:pt x="3851986" y="248260"/>
                  <a:pt x="3836442" y="248260"/>
                </a:cubicBezTo>
                <a:cubicBezTo>
                  <a:pt x="3825926" y="248260"/>
                  <a:pt x="3817125" y="245516"/>
                  <a:pt x="3810038" y="240030"/>
                </a:cubicBezTo>
                <a:cubicBezTo>
                  <a:pt x="3802952" y="234544"/>
                  <a:pt x="3799408" y="227914"/>
                  <a:pt x="3799408" y="220142"/>
                </a:cubicBezTo>
                <a:cubicBezTo>
                  <a:pt x="3799408" y="212369"/>
                  <a:pt x="3802494" y="206083"/>
                  <a:pt x="3808666" y="201282"/>
                </a:cubicBezTo>
                <a:cubicBezTo>
                  <a:pt x="3814839" y="196482"/>
                  <a:pt x="3822268" y="194081"/>
                  <a:pt x="3830955" y="194081"/>
                </a:cubicBezTo>
                <a:cubicBezTo>
                  <a:pt x="3835984" y="194081"/>
                  <a:pt x="3840099" y="195567"/>
                  <a:pt x="3843300" y="198539"/>
                </a:cubicBezTo>
                <a:cubicBezTo>
                  <a:pt x="3846500" y="201511"/>
                  <a:pt x="3848100" y="204826"/>
                  <a:pt x="3848100" y="208483"/>
                </a:cubicBezTo>
                <a:cubicBezTo>
                  <a:pt x="3848100" y="213055"/>
                  <a:pt x="3846614" y="216256"/>
                  <a:pt x="3843642" y="218084"/>
                </a:cubicBezTo>
                <a:cubicBezTo>
                  <a:pt x="3840670" y="219913"/>
                  <a:pt x="3837584" y="220828"/>
                  <a:pt x="3834384" y="220828"/>
                </a:cubicBezTo>
                <a:cubicBezTo>
                  <a:pt x="3830270" y="220828"/>
                  <a:pt x="3826954" y="219685"/>
                  <a:pt x="3824440" y="217399"/>
                </a:cubicBezTo>
                <a:cubicBezTo>
                  <a:pt x="3821926" y="215113"/>
                  <a:pt x="3820668" y="212369"/>
                  <a:pt x="3820668" y="209169"/>
                </a:cubicBezTo>
                <a:cubicBezTo>
                  <a:pt x="3820668" y="208255"/>
                  <a:pt x="3821125" y="206426"/>
                  <a:pt x="3822040" y="203683"/>
                </a:cubicBezTo>
                <a:cubicBezTo>
                  <a:pt x="3819296" y="203683"/>
                  <a:pt x="3816554" y="205168"/>
                  <a:pt x="3813810" y="208140"/>
                </a:cubicBezTo>
                <a:cubicBezTo>
                  <a:pt x="3811067" y="211112"/>
                  <a:pt x="3809696" y="215113"/>
                  <a:pt x="3809696" y="220142"/>
                </a:cubicBezTo>
                <a:cubicBezTo>
                  <a:pt x="3809696" y="225171"/>
                  <a:pt x="3812324" y="229629"/>
                  <a:pt x="3817582" y="233515"/>
                </a:cubicBezTo>
                <a:cubicBezTo>
                  <a:pt x="3822840" y="237401"/>
                  <a:pt x="3829126" y="239344"/>
                  <a:pt x="3836442" y="239344"/>
                </a:cubicBezTo>
                <a:cubicBezTo>
                  <a:pt x="3844214" y="239344"/>
                  <a:pt x="3851644" y="238087"/>
                  <a:pt x="3858730" y="235572"/>
                </a:cubicBezTo>
                <a:cubicBezTo>
                  <a:pt x="3865816" y="233058"/>
                  <a:pt x="3871988" y="229514"/>
                  <a:pt x="3877246" y="224942"/>
                </a:cubicBezTo>
                <a:cubicBezTo>
                  <a:pt x="3882504" y="220370"/>
                  <a:pt x="3886734" y="215227"/>
                  <a:pt x="3889934" y="209512"/>
                </a:cubicBezTo>
                <a:cubicBezTo>
                  <a:pt x="3893134" y="203797"/>
                  <a:pt x="3894734" y="197510"/>
                  <a:pt x="3894734" y="190652"/>
                </a:cubicBezTo>
                <a:cubicBezTo>
                  <a:pt x="3894734" y="183337"/>
                  <a:pt x="3890962" y="176936"/>
                  <a:pt x="3883419" y="171450"/>
                </a:cubicBezTo>
                <a:cubicBezTo>
                  <a:pt x="3875875" y="165964"/>
                  <a:pt x="3867302" y="163220"/>
                  <a:pt x="3857702" y="163220"/>
                </a:cubicBezTo>
                <a:close/>
                <a:moveTo>
                  <a:pt x="2487473" y="163220"/>
                </a:moveTo>
                <a:cubicBezTo>
                  <a:pt x="2475586" y="163220"/>
                  <a:pt x="2464042" y="165849"/>
                  <a:pt x="2452840" y="171107"/>
                </a:cubicBezTo>
                <a:cubicBezTo>
                  <a:pt x="2441638" y="176365"/>
                  <a:pt x="2431694" y="183337"/>
                  <a:pt x="2423008" y="192024"/>
                </a:cubicBezTo>
                <a:cubicBezTo>
                  <a:pt x="2414321" y="200711"/>
                  <a:pt x="2407234" y="210426"/>
                  <a:pt x="2401748" y="221170"/>
                </a:cubicBezTo>
                <a:cubicBezTo>
                  <a:pt x="2396262" y="231915"/>
                  <a:pt x="2393518" y="243002"/>
                  <a:pt x="2393518" y="254432"/>
                </a:cubicBezTo>
                <a:cubicBezTo>
                  <a:pt x="2393518" y="266319"/>
                  <a:pt x="2399576" y="278320"/>
                  <a:pt x="2411692" y="290436"/>
                </a:cubicBezTo>
                <a:cubicBezTo>
                  <a:pt x="2423808" y="302552"/>
                  <a:pt x="2437638" y="314554"/>
                  <a:pt x="2453183" y="326441"/>
                </a:cubicBezTo>
                <a:cubicBezTo>
                  <a:pt x="2475586" y="343357"/>
                  <a:pt x="2501874" y="357759"/>
                  <a:pt x="2532050" y="369646"/>
                </a:cubicBezTo>
                <a:lnTo>
                  <a:pt x="2532736" y="202311"/>
                </a:lnTo>
                <a:cubicBezTo>
                  <a:pt x="2530907" y="208712"/>
                  <a:pt x="2527821" y="214655"/>
                  <a:pt x="2523477" y="220142"/>
                </a:cubicBezTo>
                <a:cubicBezTo>
                  <a:pt x="2519134" y="225628"/>
                  <a:pt x="2513990" y="230429"/>
                  <a:pt x="2508047" y="234544"/>
                </a:cubicBezTo>
                <a:cubicBezTo>
                  <a:pt x="2502103" y="238658"/>
                  <a:pt x="2495474" y="241973"/>
                  <a:pt x="2488158" y="244488"/>
                </a:cubicBezTo>
                <a:cubicBezTo>
                  <a:pt x="2480844" y="247002"/>
                  <a:pt x="2473528" y="248260"/>
                  <a:pt x="2466213" y="248260"/>
                </a:cubicBezTo>
                <a:cubicBezTo>
                  <a:pt x="2455240" y="248260"/>
                  <a:pt x="2446210" y="245516"/>
                  <a:pt x="2439124" y="240030"/>
                </a:cubicBezTo>
                <a:cubicBezTo>
                  <a:pt x="2432037" y="234544"/>
                  <a:pt x="2428494" y="227914"/>
                  <a:pt x="2428494" y="220142"/>
                </a:cubicBezTo>
                <a:cubicBezTo>
                  <a:pt x="2428494" y="212369"/>
                  <a:pt x="2431580" y="206083"/>
                  <a:pt x="2437752" y="201282"/>
                </a:cubicBezTo>
                <a:cubicBezTo>
                  <a:pt x="2443925" y="196482"/>
                  <a:pt x="2451354" y="194081"/>
                  <a:pt x="2460041" y="194081"/>
                </a:cubicBezTo>
                <a:cubicBezTo>
                  <a:pt x="2465070" y="194081"/>
                  <a:pt x="2469185" y="195567"/>
                  <a:pt x="2472386" y="198539"/>
                </a:cubicBezTo>
                <a:cubicBezTo>
                  <a:pt x="2475586" y="201511"/>
                  <a:pt x="2477186" y="204826"/>
                  <a:pt x="2477186" y="208483"/>
                </a:cubicBezTo>
                <a:cubicBezTo>
                  <a:pt x="2477186" y="212598"/>
                  <a:pt x="2475928" y="215684"/>
                  <a:pt x="2473414" y="217741"/>
                </a:cubicBezTo>
                <a:cubicBezTo>
                  <a:pt x="2470900" y="219799"/>
                  <a:pt x="2467813" y="220828"/>
                  <a:pt x="2464156" y="220828"/>
                </a:cubicBezTo>
                <a:cubicBezTo>
                  <a:pt x="2459126" y="220828"/>
                  <a:pt x="2455469" y="219685"/>
                  <a:pt x="2453183" y="217399"/>
                </a:cubicBezTo>
                <a:cubicBezTo>
                  <a:pt x="2450897" y="215113"/>
                  <a:pt x="2449754" y="212369"/>
                  <a:pt x="2449754" y="209169"/>
                </a:cubicBezTo>
                <a:cubicBezTo>
                  <a:pt x="2449754" y="208255"/>
                  <a:pt x="2450211" y="206426"/>
                  <a:pt x="2451125" y="203683"/>
                </a:cubicBezTo>
                <a:cubicBezTo>
                  <a:pt x="2448382" y="203683"/>
                  <a:pt x="2445639" y="205168"/>
                  <a:pt x="2442896" y="208140"/>
                </a:cubicBezTo>
                <a:cubicBezTo>
                  <a:pt x="2440153" y="211112"/>
                  <a:pt x="2438781" y="215113"/>
                  <a:pt x="2438781" y="220142"/>
                </a:cubicBezTo>
                <a:cubicBezTo>
                  <a:pt x="2438781" y="224714"/>
                  <a:pt x="2441410" y="229057"/>
                  <a:pt x="2446668" y="233172"/>
                </a:cubicBezTo>
                <a:cubicBezTo>
                  <a:pt x="2451926" y="237287"/>
                  <a:pt x="2458440" y="239344"/>
                  <a:pt x="2466213" y="239344"/>
                </a:cubicBezTo>
                <a:cubicBezTo>
                  <a:pt x="2473986" y="239344"/>
                  <a:pt x="2481415" y="238087"/>
                  <a:pt x="2488502" y="235572"/>
                </a:cubicBezTo>
                <a:cubicBezTo>
                  <a:pt x="2495588" y="233058"/>
                  <a:pt x="2501760" y="229514"/>
                  <a:pt x="2507018" y="224942"/>
                </a:cubicBezTo>
                <a:cubicBezTo>
                  <a:pt x="2512276" y="220370"/>
                  <a:pt x="2516505" y="215227"/>
                  <a:pt x="2519706" y="209512"/>
                </a:cubicBezTo>
                <a:cubicBezTo>
                  <a:pt x="2522906" y="203797"/>
                  <a:pt x="2524506" y="197510"/>
                  <a:pt x="2524506" y="190652"/>
                </a:cubicBezTo>
                <a:cubicBezTo>
                  <a:pt x="2524506" y="183337"/>
                  <a:pt x="2520734" y="176936"/>
                  <a:pt x="2513190" y="171450"/>
                </a:cubicBezTo>
                <a:cubicBezTo>
                  <a:pt x="2505646" y="165964"/>
                  <a:pt x="2497074" y="163220"/>
                  <a:pt x="2487473" y="163220"/>
                </a:cubicBezTo>
                <a:close/>
                <a:moveTo>
                  <a:pt x="3093492" y="123444"/>
                </a:moveTo>
                <a:cubicBezTo>
                  <a:pt x="3074289" y="123444"/>
                  <a:pt x="3058287" y="127216"/>
                  <a:pt x="3045486" y="134760"/>
                </a:cubicBezTo>
                <a:cubicBezTo>
                  <a:pt x="3032684" y="142303"/>
                  <a:pt x="3021026" y="153619"/>
                  <a:pt x="3010510" y="168707"/>
                </a:cubicBezTo>
                <a:cubicBezTo>
                  <a:pt x="3025597" y="168707"/>
                  <a:pt x="3039085" y="174765"/>
                  <a:pt x="3050972" y="186880"/>
                </a:cubicBezTo>
                <a:cubicBezTo>
                  <a:pt x="3062859" y="198996"/>
                  <a:pt x="3071089" y="213284"/>
                  <a:pt x="3075661" y="229743"/>
                </a:cubicBezTo>
                <a:cubicBezTo>
                  <a:pt x="3078861" y="227914"/>
                  <a:pt x="3122295" y="216941"/>
                  <a:pt x="3205963" y="196825"/>
                </a:cubicBezTo>
                <a:cubicBezTo>
                  <a:pt x="3189961" y="181280"/>
                  <a:pt x="3176702" y="168592"/>
                  <a:pt x="3166186" y="158763"/>
                </a:cubicBezTo>
                <a:cubicBezTo>
                  <a:pt x="3155671" y="148933"/>
                  <a:pt x="3146298" y="141503"/>
                  <a:pt x="3138068" y="136474"/>
                </a:cubicBezTo>
                <a:cubicBezTo>
                  <a:pt x="3129839" y="131445"/>
                  <a:pt x="3122295" y="128016"/>
                  <a:pt x="3115437" y="126187"/>
                </a:cubicBezTo>
                <a:cubicBezTo>
                  <a:pt x="3108579" y="124358"/>
                  <a:pt x="3101264" y="123444"/>
                  <a:pt x="3093492" y="123444"/>
                </a:cubicBezTo>
                <a:close/>
                <a:moveTo>
                  <a:pt x="1547241" y="116586"/>
                </a:moveTo>
                <a:cubicBezTo>
                  <a:pt x="1548613" y="117500"/>
                  <a:pt x="1550327" y="118758"/>
                  <a:pt x="1552385" y="120358"/>
                </a:cubicBezTo>
                <a:cubicBezTo>
                  <a:pt x="1554442" y="121958"/>
                  <a:pt x="1556842" y="123673"/>
                  <a:pt x="1559586" y="125501"/>
                </a:cubicBezTo>
                <a:cubicBezTo>
                  <a:pt x="1577874" y="129159"/>
                  <a:pt x="1594447" y="135445"/>
                  <a:pt x="1609306" y="144361"/>
                </a:cubicBezTo>
                <a:cubicBezTo>
                  <a:pt x="1624165" y="153276"/>
                  <a:pt x="1636967" y="164363"/>
                  <a:pt x="1647711" y="177622"/>
                </a:cubicBezTo>
                <a:cubicBezTo>
                  <a:pt x="1658455" y="190881"/>
                  <a:pt x="1666799" y="205740"/>
                  <a:pt x="1672743" y="222199"/>
                </a:cubicBezTo>
                <a:cubicBezTo>
                  <a:pt x="1678686" y="238658"/>
                  <a:pt x="1681887" y="256261"/>
                  <a:pt x="1682344" y="275006"/>
                </a:cubicBezTo>
                <a:cubicBezTo>
                  <a:pt x="1691031" y="285521"/>
                  <a:pt x="1700632" y="297866"/>
                  <a:pt x="1711147" y="312039"/>
                </a:cubicBezTo>
                <a:lnTo>
                  <a:pt x="1711147" y="116586"/>
                </a:lnTo>
                <a:close/>
                <a:moveTo>
                  <a:pt x="270891" y="116586"/>
                </a:moveTo>
                <a:cubicBezTo>
                  <a:pt x="272263" y="117500"/>
                  <a:pt x="273977" y="118758"/>
                  <a:pt x="276035" y="120358"/>
                </a:cubicBezTo>
                <a:cubicBezTo>
                  <a:pt x="278092" y="121958"/>
                  <a:pt x="280493" y="123673"/>
                  <a:pt x="283236" y="125501"/>
                </a:cubicBezTo>
                <a:cubicBezTo>
                  <a:pt x="301524" y="129159"/>
                  <a:pt x="318097" y="135445"/>
                  <a:pt x="332956" y="144361"/>
                </a:cubicBezTo>
                <a:cubicBezTo>
                  <a:pt x="347815" y="153276"/>
                  <a:pt x="360617" y="164363"/>
                  <a:pt x="371361" y="177622"/>
                </a:cubicBezTo>
                <a:cubicBezTo>
                  <a:pt x="382105" y="190881"/>
                  <a:pt x="390449" y="205740"/>
                  <a:pt x="396393" y="222199"/>
                </a:cubicBezTo>
                <a:cubicBezTo>
                  <a:pt x="402336" y="238658"/>
                  <a:pt x="405537" y="256261"/>
                  <a:pt x="405994" y="275006"/>
                </a:cubicBezTo>
                <a:cubicBezTo>
                  <a:pt x="414681" y="285521"/>
                  <a:pt x="424282" y="297866"/>
                  <a:pt x="434798" y="312039"/>
                </a:cubicBezTo>
                <a:lnTo>
                  <a:pt x="434798" y="116586"/>
                </a:lnTo>
                <a:close/>
                <a:moveTo>
                  <a:pt x="2043303" y="115900"/>
                </a:moveTo>
                <a:cubicBezTo>
                  <a:pt x="2033245" y="120472"/>
                  <a:pt x="2027987" y="127102"/>
                  <a:pt x="2027530" y="135788"/>
                </a:cubicBezTo>
                <a:cubicBezTo>
                  <a:pt x="2027530" y="143561"/>
                  <a:pt x="2032788" y="150647"/>
                  <a:pt x="2043303" y="157048"/>
                </a:cubicBezTo>
                <a:lnTo>
                  <a:pt x="2081022" y="171450"/>
                </a:lnTo>
                <a:cubicBezTo>
                  <a:pt x="2091995" y="175108"/>
                  <a:pt x="2102510" y="180251"/>
                  <a:pt x="2112569" y="186880"/>
                </a:cubicBezTo>
                <a:cubicBezTo>
                  <a:pt x="2122628" y="193510"/>
                  <a:pt x="2131886" y="201282"/>
                  <a:pt x="2140344" y="210198"/>
                </a:cubicBezTo>
                <a:cubicBezTo>
                  <a:pt x="2148802" y="219113"/>
                  <a:pt x="2155888" y="228943"/>
                  <a:pt x="2161604" y="239687"/>
                </a:cubicBezTo>
                <a:cubicBezTo>
                  <a:pt x="2167318" y="250431"/>
                  <a:pt x="2171090" y="261747"/>
                  <a:pt x="2172920" y="273634"/>
                </a:cubicBezTo>
                <a:cubicBezTo>
                  <a:pt x="2173376" y="276835"/>
                  <a:pt x="2173719" y="279806"/>
                  <a:pt x="2173948" y="282550"/>
                </a:cubicBezTo>
                <a:cubicBezTo>
                  <a:pt x="2174176" y="285293"/>
                  <a:pt x="2174291" y="288265"/>
                  <a:pt x="2174291" y="291465"/>
                </a:cubicBezTo>
                <a:cubicBezTo>
                  <a:pt x="2174291" y="294665"/>
                  <a:pt x="2174291" y="297637"/>
                  <a:pt x="2174291" y="300380"/>
                </a:cubicBezTo>
                <a:cubicBezTo>
                  <a:pt x="2174291" y="303124"/>
                  <a:pt x="2174062" y="306095"/>
                  <a:pt x="2173605" y="309296"/>
                </a:cubicBezTo>
                <a:lnTo>
                  <a:pt x="2184578" y="315468"/>
                </a:lnTo>
                <a:cubicBezTo>
                  <a:pt x="2186407" y="317297"/>
                  <a:pt x="2188007" y="318440"/>
                  <a:pt x="2189378" y="318897"/>
                </a:cubicBezTo>
                <a:cubicBezTo>
                  <a:pt x="2203094" y="328498"/>
                  <a:pt x="2216124" y="339928"/>
                  <a:pt x="2228469" y="353187"/>
                </a:cubicBezTo>
                <a:lnTo>
                  <a:pt x="2228469" y="115900"/>
                </a:lnTo>
                <a:close/>
                <a:moveTo>
                  <a:pt x="3292374" y="2743"/>
                </a:moveTo>
                <a:lnTo>
                  <a:pt x="3277972" y="19202"/>
                </a:lnTo>
                <a:cubicBezTo>
                  <a:pt x="3272486" y="27889"/>
                  <a:pt x="3269285" y="39776"/>
                  <a:pt x="3268370" y="54864"/>
                </a:cubicBezTo>
                <a:lnTo>
                  <a:pt x="3269056" y="71323"/>
                </a:lnTo>
                <a:lnTo>
                  <a:pt x="3294964" y="71323"/>
                </a:lnTo>
                <a:lnTo>
                  <a:pt x="3341065" y="71323"/>
                </a:lnTo>
                <a:lnTo>
                  <a:pt x="3667735" y="71323"/>
                </a:lnTo>
                <a:lnTo>
                  <a:pt x="3713302" y="71323"/>
                </a:lnTo>
                <a:lnTo>
                  <a:pt x="4031894" y="71323"/>
                </a:lnTo>
                <a:lnTo>
                  <a:pt x="4016807" y="115900"/>
                </a:lnTo>
                <a:lnTo>
                  <a:pt x="3966058" y="115900"/>
                </a:lnTo>
                <a:lnTo>
                  <a:pt x="3966058" y="422453"/>
                </a:lnTo>
                <a:lnTo>
                  <a:pt x="3965372" y="434111"/>
                </a:lnTo>
                <a:cubicBezTo>
                  <a:pt x="3964458" y="444627"/>
                  <a:pt x="3967886" y="453885"/>
                  <a:pt x="3975659" y="461886"/>
                </a:cubicBezTo>
                <a:cubicBezTo>
                  <a:pt x="3983432" y="469887"/>
                  <a:pt x="3993261" y="473888"/>
                  <a:pt x="4005148" y="473888"/>
                </a:cubicBezTo>
                <a:cubicBezTo>
                  <a:pt x="4010635" y="473888"/>
                  <a:pt x="4015778" y="472173"/>
                  <a:pt x="4020578" y="468744"/>
                </a:cubicBezTo>
                <a:cubicBezTo>
                  <a:pt x="4025380" y="465315"/>
                  <a:pt x="4027780" y="460858"/>
                  <a:pt x="4027780" y="455371"/>
                </a:cubicBezTo>
                <a:cubicBezTo>
                  <a:pt x="4027780" y="451256"/>
                  <a:pt x="4025836" y="447713"/>
                  <a:pt x="4021950" y="444741"/>
                </a:cubicBezTo>
                <a:cubicBezTo>
                  <a:pt x="4018064" y="441769"/>
                  <a:pt x="4013606" y="440284"/>
                  <a:pt x="4008578" y="440284"/>
                </a:cubicBezTo>
                <a:cubicBezTo>
                  <a:pt x="4010406" y="443484"/>
                  <a:pt x="4011320" y="446456"/>
                  <a:pt x="4011320" y="449199"/>
                </a:cubicBezTo>
                <a:cubicBezTo>
                  <a:pt x="4011320" y="451485"/>
                  <a:pt x="4010406" y="453657"/>
                  <a:pt x="4008578" y="455714"/>
                </a:cubicBezTo>
                <a:cubicBezTo>
                  <a:pt x="4006748" y="457771"/>
                  <a:pt x="4004006" y="458800"/>
                  <a:pt x="4000348" y="458800"/>
                </a:cubicBezTo>
                <a:cubicBezTo>
                  <a:pt x="3997604" y="458800"/>
                  <a:pt x="3995318" y="457657"/>
                  <a:pt x="3993490" y="455371"/>
                </a:cubicBezTo>
                <a:cubicBezTo>
                  <a:pt x="3991661" y="453085"/>
                  <a:pt x="3990746" y="450571"/>
                  <a:pt x="3990746" y="447827"/>
                </a:cubicBezTo>
                <a:cubicBezTo>
                  <a:pt x="3990746" y="443255"/>
                  <a:pt x="3992461" y="439483"/>
                  <a:pt x="3995890" y="436512"/>
                </a:cubicBezTo>
                <a:cubicBezTo>
                  <a:pt x="3999319" y="433540"/>
                  <a:pt x="4003548" y="432054"/>
                  <a:pt x="4008578" y="432054"/>
                </a:cubicBezTo>
                <a:cubicBezTo>
                  <a:pt x="4014978" y="432054"/>
                  <a:pt x="4021150" y="434226"/>
                  <a:pt x="4027094" y="438569"/>
                </a:cubicBezTo>
                <a:cubicBezTo>
                  <a:pt x="4033038" y="442912"/>
                  <a:pt x="4036010" y="448513"/>
                  <a:pt x="4036010" y="455371"/>
                </a:cubicBezTo>
                <a:cubicBezTo>
                  <a:pt x="4036010" y="463144"/>
                  <a:pt x="4032809" y="469659"/>
                  <a:pt x="4026408" y="474916"/>
                </a:cubicBezTo>
                <a:cubicBezTo>
                  <a:pt x="4020007" y="480174"/>
                  <a:pt x="4012920" y="482803"/>
                  <a:pt x="4005148" y="482803"/>
                </a:cubicBezTo>
                <a:cubicBezTo>
                  <a:pt x="3996004" y="482803"/>
                  <a:pt x="3987318" y="481203"/>
                  <a:pt x="3979088" y="478003"/>
                </a:cubicBezTo>
                <a:cubicBezTo>
                  <a:pt x="3970858" y="474802"/>
                  <a:pt x="3963428" y="470459"/>
                  <a:pt x="3956800" y="464972"/>
                </a:cubicBezTo>
                <a:cubicBezTo>
                  <a:pt x="3950170" y="459486"/>
                  <a:pt x="3944570" y="452971"/>
                  <a:pt x="3939998" y="445427"/>
                </a:cubicBezTo>
                <a:cubicBezTo>
                  <a:pt x="3935425" y="437883"/>
                  <a:pt x="3932225" y="429768"/>
                  <a:pt x="3930396" y="421081"/>
                </a:cubicBezTo>
                <a:lnTo>
                  <a:pt x="3929710" y="417652"/>
                </a:lnTo>
                <a:lnTo>
                  <a:pt x="3928338" y="420395"/>
                </a:lnTo>
                <a:cubicBezTo>
                  <a:pt x="3926053" y="428625"/>
                  <a:pt x="3922281" y="436169"/>
                  <a:pt x="3917023" y="443027"/>
                </a:cubicBezTo>
                <a:cubicBezTo>
                  <a:pt x="3911766" y="449885"/>
                  <a:pt x="3905707" y="454457"/>
                  <a:pt x="3898849" y="456743"/>
                </a:cubicBezTo>
                <a:cubicBezTo>
                  <a:pt x="3897020" y="457200"/>
                  <a:pt x="3895649" y="457429"/>
                  <a:pt x="3894734" y="457429"/>
                </a:cubicBezTo>
                <a:cubicBezTo>
                  <a:pt x="3893820" y="457429"/>
                  <a:pt x="3892906" y="457657"/>
                  <a:pt x="3891991" y="458114"/>
                </a:cubicBezTo>
                <a:cubicBezTo>
                  <a:pt x="3897020" y="453085"/>
                  <a:pt x="3901135" y="448056"/>
                  <a:pt x="3904336" y="443027"/>
                </a:cubicBezTo>
                <a:cubicBezTo>
                  <a:pt x="3907536" y="437998"/>
                  <a:pt x="3908908" y="432511"/>
                  <a:pt x="3908450" y="426568"/>
                </a:cubicBezTo>
                <a:lnTo>
                  <a:pt x="3907764" y="413537"/>
                </a:lnTo>
                <a:lnTo>
                  <a:pt x="3881704" y="402565"/>
                </a:lnTo>
                <a:cubicBezTo>
                  <a:pt x="3855644" y="392049"/>
                  <a:pt x="3831526" y="381419"/>
                  <a:pt x="3809352" y="370675"/>
                </a:cubicBezTo>
                <a:cubicBezTo>
                  <a:pt x="3787178" y="359931"/>
                  <a:pt x="3767976" y="348958"/>
                  <a:pt x="3751745" y="337756"/>
                </a:cubicBezTo>
                <a:cubicBezTo>
                  <a:pt x="3735514" y="326555"/>
                  <a:pt x="3722827" y="315354"/>
                  <a:pt x="3713683" y="304152"/>
                </a:cubicBezTo>
                <a:cubicBezTo>
                  <a:pt x="3704540" y="292951"/>
                  <a:pt x="3699967" y="281635"/>
                  <a:pt x="3699967" y="270205"/>
                </a:cubicBezTo>
                <a:cubicBezTo>
                  <a:pt x="3699967" y="255575"/>
                  <a:pt x="3704082" y="240830"/>
                  <a:pt x="3712312" y="225971"/>
                </a:cubicBezTo>
                <a:cubicBezTo>
                  <a:pt x="3720541" y="211112"/>
                  <a:pt x="3733000" y="197625"/>
                  <a:pt x="3749688" y="185509"/>
                </a:cubicBezTo>
                <a:cubicBezTo>
                  <a:pt x="3766376" y="173393"/>
                  <a:pt x="3787407" y="163449"/>
                  <a:pt x="3812782" y="155677"/>
                </a:cubicBezTo>
                <a:cubicBezTo>
                  <a:pt x="3838156" y="147904"/>
                  <a:pt x="3868217" y="144018"/>
                  <a:pt x="3902964" y="144018"/>
                </a:cubicBezTo>
                <a:lnTo>
                  <a:pt x="3902964" y="115900"/>
                </a:lnTo>
                <a:lnTo>
                  <a:pt x="3699586" y="115900"/>
                </a:lnTo>
                <a:lnTo>
                  <a:pt x="3676650" y="115900"/>
                </a:lnTo>
                <a:lnTo>
                  <a:pt x="3545281" y="115900"/>
                </a:lnTo>
                <a:cubicBezTo>
                  <a:pt x="3532480" y="130531"/>
                  <a:pt x="3522536" y="143332"/>
                  <a:pt x="3515449" y="154305"/>
                </a:cubicBezTo>
                <a:cubicBezTo>
                  <a:pt x="3508362" y="165278"/>
                  <a:pt x="3502990" y="174879"/>
                  <a:pt x="3499332" y="183109"/>
                </a:cubicBezTo>
                <a:cubicBezTo>
                  <a:pt x="3495675" y="191338"/>
                  <a:pt x="3493389" y="198539"/>
                  <a:pt x="3492474" y="204711"/>
                </a:cubicBezTo>
                <a:cubicBezTo>
                  <a:pt x="3491560" y="210883"/>
                  <a:pt x="3491103" y="216484"/>
                  <a:pt x="3491103" y="221513"/>
                </a:cubicBezTo>
                <a:cubicBezTo>
                  <a:pt x="3491103" y="225628"/>
                  <a:pt x="3492132" y="229629"/>
                  <a:pt x="3494189" y="233515"/>
                </a:cubicBezTo>
                <a:cubicBezTo>
                  <a:pt x="3496246" y="237401"/>
                  <a:pt x="3502990" y="239344"/>
                  <a:pt x="3514420" y="239344"/>
                </a:cubicBezTo>
                <a:cubicBezTo>
                  <a:pt x="3520364" y="239344"/>
                  <a:pt x="3526650" y="237744"/>
                  <a:pt x="3533280" y="234544"/>
                </a:cubicBezTo>
                <a:cubicBezTo>
                  <a:pt x="3539909" y="231343"/>
                  <a:pt x="3545967" y="227000"/>
                  <a:pt x="3551454" y="221513"/>
                </a:cubicBezTo>
                <a:cubicBezTo>
                  <a:pt x="3556940" y="216027"/>
                  <a:pt x="3561626" y="209855"/>
                  <a:pt x="3565512" y="202997"/>
                </a:cubicBezTo>
                <a:cubicBezTo>
                  <a:pt x="3569399" y="196139"/>
                  <a:pt x="3571799" y="189281"/>
                  <a:pt x="3572713" y="182423"/>
                </a:cubicBezTo>
                <a:cubicBezTo>
                  <a:pt x="3576828" y="183337"/>
                  <a:pt x="3581286" y="184594"/>
                  <a:pt x="3586086" y="186195"/>
                </a:cubicBezTo>
                <a:cubicBezTo>
                  <a:pt x="3590887" y="187795"/>
                  <a:pt x="3595802" y="189967"/>
                  <a:pt x="3600831" y="192710"/>
                </a:cubicBezTo>
                <a:cubicBezTo>
                  <a:pt x="3648380" y="221056"/>
                  <a:pt x="3672154" y="261747"/>
                  <a:pt x="3672154" y="314782"/>
                </a:cubicBezTo>
                <a:cubicBezTo>
                  <a:pt x="3672154" y="348615"/>
                  <a:pt x="3661868" y="374561"/>
                  <a:pt x="3641293" y="392620"/>
                </a:cubicBezTo>
                <a:cubicBezTo>
                  <a:pt x="3620720" y="410680"/>
                  <a:pt x="3593058" y="419710"/>
                  <a:pt x="3558312" y="419710"/>
                </a:cubicBezTo>
                <a:cubicBezTo>
                  <a:pt x="3543224" y="419710"/>
                  <a:pt x="3527793" y="417424"/>
                  <a:pt x="3512020" y="412852"/>
                </a:cubicBezTo>
                <a:cubicBezTo>
                  <a:pt x="3496246" y="408280"/>
                  <a:pt x="3481273" y="402222"/>
                  <a:pt x="3467100" y="394678"/>
                </a:cubicBezTo>
                <a:cubicBezTo>
                  <a:pt x="3452927" y="387134"/>
                  <a:pt x="3440240" y="378904"/>
                  <a:pt x="3429038" y="369989"/>
                </a:cubicBezTo>
                <a:cubicBezTo>
                  <a:pt x="3417837" y="361074"/>
                  <a:pt x="3409264" y="352044"/>
                  <a:pt x="3403321" y="342900"/>
                </a:cubicBezTo>
                <a:cubicBezTo>
                  <a:pt x="3392805" y="327355"/>
                  <a:pt x="3386061" y="313982"/>
                  <a:pt x="3383090" y="302781"/>
                </a:cubicBezTo>
                <a:cubicBezTo>
                  <a:pt x="3380118" y="291579"/>
                  <a:pt x="3378632" y="280492"/>
                  <a:pt x="3378632" y="269519"/>
                </a:cubicBezTo>
                <a:cubicBezTo>
                  <a:pt x="3377717" y="263576"/>
                  <a:pt x="3378174" y="257404"/>
                  <a:pt x="3380004" y="251003"/>
                </a:cubicBezTo>
                <a:cubicBezTo>
                  <a:pt x="3381832" y="244602"/>
                  <a:pt x="3383661" y="237287"/>
                  <a:pt x="3385490" y="229057"/>
                </a:cubicBezTo>
                <a:lnTo>
                  <a:pt x="3388233" y="216713"/>
                </a:lnTo>
                <a:cubicBezTo>
                  <a:pt x="3395091" y="202540"/>
                  <a:pt x="3398520" y="192024"/>
                  <a:pt x="3398520" y="185166"/>
                </a:cubicBezTo>
                <a:cubicBezTo>
                  <a:pt x="3398520" y="177394"/>
                  <a:pt x="3395891" y="171450"/>
                  <a:pt x="3390634" y="167335"/>
                </a:cubicBezTo>
                <a:cubicBezTo>
                  <a:pt x="3385376" y="163220"/>
                  <a:pt x="3379775" y="161163"/>
                  <a:pt x="3373831" y="161163"/>
                </a:cubicBezTo>
                <a:cubicBezTo>
                  <a:pt x="3370174" y="161163"/>
                  <a:pt x="3366288" y="161849"/>
                  <a:pt x="3362173" y="163220"/>
                </a:cubicBezTo>
                <a:cubicBezTo>
                  <a:pt x="3358058" y="164592"/>
                  <a:pt x="3354172" y="166535"/>
                  <a:pt x="3350514" y="169050"/>
                </a:cubicBezTo>
                <a:cubicBezTo>
                  <a:pt x="3346856" y="171564"/>
                  <a:pt x="3343885" y="174422"/>
                  <a:pt x="3341599" y="177622"/>
                </a:cubicBezTo>
                <a:cubicBezTo>
                  <a:pt x="3339313" y="180823"/>
                  <a:pt x="3338170" y="184480"/>
                  <a:pt x="3338170" y="188595"/>
                </a:cubicBezTo>
                <a:cubicBezTo>
                  <a:pt x="3338170" y="194081"/>
                  <a:pt x="3340342" y="198310"/>
                  <a:pt x="3344685" y="201282"/>
                </a:cubicBezTo>
                <a:cubicBezTo>
                  <a:pt x="3349028" y="204254"/>
                  <a:pt x="3353486" y="205740"/>
                  <a:pt x="3358058" y="205740"/>
                </a:cubicBezTo>
                <a:cubicBezTo>
                  <a:pt x="3362173" y="205740"/>
                  <a:pt x="3365487" y="204368"/>
                  <a:pt x="3368002" y="201625"/>
                </a:cubicBezTo>
                <a:cubicBezTo>
                  <a:pt x="3370517" y="198882"/>
                  <a:pt x="3371774" y="195453"/>
                  <a:pt x="3371774" y="191338"/>
                </a:cubicBezTo>
                <a:cubicBezTo>
                  <a:pt x="3371774" y="188138"/>
                  <a:pt x="3370860" y="185623"/>
                  <a:pt x="3369031" y="183794"/>
                </a:cubicBezTo>
                <a:lnTo>
                  <a:pt x="3369716" y="185852"/>
                </a:lnTo>
                <a:cubicBezTo>
                  <a:pt x="3369716" y="186766"/>
                  <a:pt x="3368802" y="188366"/>
                  <a:pt x="3366973" y="190652"/>
                </a:cubicBezTo>
                <a:cubicBezTo>
                  <a:pt x="3365144" y="192938"/>
                  <a:pt x="3362401" y="194081"/>
                  <a:pt x="3358744" y="194081"/>
                </a:cubicBezTo>
                <a:cubicBezTo>
                  <a:pt x="3354629" y="193624"/>
                  <a:pt x="3352572" y="191338"/>
                  <a:pt x="3352572" y="187223"/>
                </a:cubicBezTo>
                <a:cubicBezTo>
                  <a:pt x="3352572" y="186309"/>
                  <a:pt x="3353486" y="184480"/>
                  <a:pt x="3355315" y="181737"/>
                </a:cubicBezTo>
                <a:cubicBezTo>
                  <a:pt x="3357144" y="178994"/>
                  <a:pt x="3360115" y="177622"/>
                  <a:pt x="3364230" y="177622"/>
                </a:cubicBezTo>
                <a:cubicBezTo>
                  <a:pt x="3372460" y="177622"/>
                  <a:pt x="3376574" y="182651"/>
                  <a:pt x="3376574" y="192710"/>
                </a:cubicBezTo>
                <a:lnTo>
                  <a:pt x="3376574" y="196139"/>
                </a:lnTo>
                <a:cubicBezTo>
                  <a:pt x="3374746" y="206197"/>
                  <a:pt x="3368574" y="211226"/>
                  <a:pt x="3358058" y="211226"/>
                </a:cubicBezTo>
                <a:cubicBezTo>
                  <a:pt x="3353943" y="211226"/>
                  <a:pt x="3349600" y="210198"/>
                  <a:pt x="3345028" y="208140"/>
                </a:cubicBezTo>
                <a:cubicBezTo>
                  <a:pt x="3340456" y="206083"/>
                  <a:pt x="3336112" y="203340"/>
                  <a:pt x="3331998" y="199911"/>
                </a:cubicBezTo>
                <a:cubicBezTo>
                  <a:pt x="3327882" y="196482"/>
                  <a:pt x="3324454" y="192253"/>
                  <a:pt x="3321710" y="187223"/>
                </a:cubicBezTo>
                <a:cubicBezTo>
                  <a:pt x="3318968" y="182194"/>
                  <a:pt x="3317596" y="176479"/>
                  <a:pt x="3317596" y="170078"/>
                </a:cubicBezTo>
                <a:cubicBezTo>
                  <a:pt x="3317596" y="160934"/>
                  <a:pt x="3320225" y="152705"/>
                  <a:pt x="3325482" y="145390"/>
                </a:cubicBezTo>
                <a:cubicBezTo>
                  <a:pt x="3330740" y="138074"/>
                  <a:pt x="3338170" y="134417"/>
                  <a:pt x="3347771" y="134417"/>
                </a:cubicBezTo>
                <a:cubicBezTo>
                  <a:pt x="3353257" y="134417"/>
                  <a:pt x="3359658" y="136017"/>
                  <a:pt x="3366973" y="139217"/>
                </a:cubicBezTo>
                <a:cubicBezTo>
                  <a:pt x="3374288" y="142418"/>
                  <a:pt x="3381261" y="147104"/>
                  <a:pt x="3387890" y="153276"/>
                </a:cubicBezTo>
                <a:cubicBezTo>
                  <a:pt x="3394520" y="159448"/>
                  <a:pt x="3400006" y="166878"/>
                  <a:pt x="3404350" y="175565"/>
                </a:cubicBezTo>
                <a:cubicBezTo>
                  <a:pt x="3408693" y="184252"/>
                  <a:pt x="3410864" y="194310"/>
                  <a:pt x="3410864" y="205740"/>
                </a:cubicBezTo>
                <a:lnTo>
                  <a:pt x="3414979" y="251003"/>
                </a:lnTo>
                <a:cubicBezTo>
                  <a:pt x="3415436" y="264719"/>
                  <a:pt x="3418980" y="277978"/>
                  <a:pt x="3425609" y="290779"/>
                </a:cubicBezTo>
                <a:cubicBezTo>
                  <a:pt x="3432239" y="303581"/>
                  <a:pt x="3440697" y="315011"/>
                  <a:pt x="3450984" y="325069"/>
                </a:cubicBezTo>
                <a:cubicBezTo>
                  <a:pt x="3461271" y="335128"/>
                  <a:pt x="3472815" y="343586"/>
                  <a:pt x="3485616" y="350444"/>
                </a:cubicBezTo>
                <a:cubicBezTo>
                  <a:pt x="3498418" y="357302"/>
                  <a:pt x="3511220" y="361645"/>
                  <a:pt x="3524022" y="363474"/>
                </a:cubicBezTo>
                <a:lnTo>
                  <a:pt x="3536366" y="364160"/>
                </a:lnTo>
                <a:cubicBezTo>
                  <a:pt x="3550082" y="362788"/>
                  <a:pt x="3562541" y="359816"/>
                  <a:pt x="3573742" y="355244"/>
                </a:cubicBezTo>
                <a:cubicBezTo>
                  <a:pt x="3584943" y="350672"/>
                  <a:pt x="3594544" y="344729"/>
                  <a:pt x="3602546" y="337414"/>
                </a:cubicBezTo>
                <a:cubicBezTo>
                  <a:pt x="3610546" y="330098"/>
                  <a:pt x="3616719" y="321869"/>
                  <a:pt x="3621062" y="312725"/>
                </a:cubicBezTo>
                <a:cubicBezTo>
                  <a:pt x="3625406" y="303581"/>
                  <a:pt x="3627578" y="293751"/>
                  <a:pt x="3627578" y="283235"/>
                </a:cubicBezTo>
                <a:cubicBezTo>
                  <a:pt x="3627578" y="269062"/>
                  <a:pt x="3623234" y="256946"/>
                  <a:pt x="3614547" y="246888"/>
                </a:cubicBezTo>
                <a:cubicBezTo>
                  <a:pt x="3590316" y="279806"/>
                  <a:pt x="3563570" y="296266"/>
                  <a:pt x="3534308" y="296266"/>
                </a:cubicBezTo>
                <a:lnTo>
                  <a:pt x="3526079" y="296266"/>
                </a:lnTo>
                <a:cubicBezTo>
                  <a:pt x="3522878" y="296266"/>
                  <a:pt x="3516478" y="292151"/>
                  <a:pt x="3506876" y="283921"/>
                </a:cubicBezTo>
                <a:cubicBezTo>
                  <a:pt x="3497275" y="275692"/>
                  <a:pt x="3487446" y="266205"/>
                  <a:pt x="3477387" y="255460"/>
                </a:cubicBezTo>
                <a:cubicBezTo>
                  <a:pt x="3467329" y="244716"/>
                  <a:pt x="3458299" y="234315"/>
                  <a:pt x="3450298" y="224257"/>
                </a:cubicBezTo>
                <a:cubicBezTo>
                  <a:pt x="3442297" y="214198"/>
                  <a:pt x="3438068" y="207340"/>
                  <a:pt x="3437611" y="203683"/>
                </a:cubicBezTo>
                <a:cubicBezTo>
                  <a:pt x="3437154" y="201397"/>
                  <a:pt x="3436810" y="199111"/>
                  <a:pt x="3436582" y="196825"/>
                </a:cubicBezTo>
                <a:cubicBezTo>
                  <a:pt x="3436353" y="194539"/>
                  <a:pt x="3436239" y="192253"/>
                  <a:pt x="3436239" y="189967"/>
                </a:cubicBezTo>
                <a:cubicBezTo>
                  <a:pt x="3436239" y="168935"/>
                  <a:pt x="3440354" y="144247"/>
                  <a:pt x="3448584" y="115900"/>
                </a:cubicBezTo>
                <a:lnTo>
                  <a:pt x="3321177" y="115900"/>
                </a:lnTo>
                <a:lnTo>
                  <a:pt x="3277134" y="115900"/>
                </a:lnTo>
                <a:lnTo>
                  <a:pt x="3271800" y="115900"/>
                </a:lnTo>
                <a:lnTo>
                  <a:pt x="3271114" y="421767"/>
                </a:lnTo>
                <a:cubicBezTo>
                  <a:pt x="3271114" y="435483"/>
                  <a:pt x="3276257" y="447256"/>
                  <a:pt x="3286544" y="457086"/>
                </a:cubicBezTo>
                <a:cubicBezTo>
                  <a:pt x="3296831" y="466915"/>
                  <a:pt x="3309061" y="471830"/>
                  <a:pt x="3323235" y="471830"/>
                </a:cubicBezTo>
                <a:cubicBezTo>
                  <a:pt x="3331007" y="471830"/>
                  <a:pt x="3337636" y="469659"/>
                  <a:pt x="3343123" y="465315"/>
                </a:cubicBezTo>
                <a:cubicBezTo>
                  <a:pt x="3348609" y="460972"/>
                  <a:pt x="3351352" y="455371"/>
                  <a:pt x="3351352" y="448513"/>
                </a:cubicBezTo>
                <a:cubicBezTo>
                  <a:pt x="3351352" y="443484"/>
                  <a:pt x="3349066" y="439026"/>
                  <a:pt x="3344494" y="435140"/>
                </a:cubicBezTo>
                <a:cubicBezTo>
                  <a:pt x="3339922" y="431254"/>
                  <a:pt x="3334664" y="429311"/>
                  <a:pt x="3328721" y="429311"/>
                </a:cubicBezTo>
                <a:cubicBezTo>
                  <a:pt x="3330550" y="432511"/>
                  <a:pt x="3331464" y="436169"/>
                  <a:pt x="3331464" y="440284"/>
                </a:cubicBezTo>
                <a:cubicBezTo>
                  <a:pt x="3331464" y="443484"/>
                  <a:pt x="3330092" y="446341"/>
                  <a:pt x="3327349" y="448856"/>
                </a:cubicBezTo>
                <a:cubicBezTo>
                  <a:pt x="3324606" y="451371"/>
                  <a:pt x="3321863" y="452628"/>
                  <a:pt x="3319120" y="452628"/>
                </a:cubicBezTo>
                <a:cubicBezTo>
                  <a:pt x="3312262" y="452628"/>
                  <a:pt x="3308832" y="448056"/>
                  <a:pt x="3308832" y="438912"/>
                </a:cubicBezTo>
                <a:cubicBezTo>
                  <a:pt x="3308832" y="425653"/>
                  <a:pt x="3315462" y="419024"/>
                  <a:pt x="3328721" y="419024"/>
                </a:cubicBezTo>
                <a:cubicBezTo>
                  <a:pt x="3337408" y="419024"/>
                  <a:pt x="3344837" y="421996"/>
                  <a:pt x="3351010" y="427939"/>
                </a:cubicBezTo>
                <a:cubicBezTo>
                  <a:pt x="3357182" y="433883"/>
                  <a:pt x="3360268" y="440741"/>
                  <a:pt x="3360268" y="448513"/>
                </a:cubicBezTo>
                <a:cubicBezTo>
                  <a:pt x="3360268" y="458114"/>
                  <a:pt x="3356610" y="466344"/>
                  <a:pt x="3349295" y="473202"/>
                </a:cubicBezTo>
                <a:cubicBezTo>
                  <a:pt x="3341980" y="480060"/>
                  <a:pt x="3333293" y="483489"/>
                  <a:pt x="3323235" y="483489"/>
                </a:cubicBezTo>
                <a:cubicBezTo>
                  <a:pt x="3313633" y="483489"/>
                  <a:pt x="3304261" y="481317"/>
                  <a:pt x="3295116" y="476974"/>
                </a:cubicBezTo>
                <a:cubicBezTo>
                  <a:pt x="3285973" y="472630"/>
                  <a:pt x="3277400" y="467144"/>
                  <a:pt x="3269399" y="460515"/>
                </a:cubicBezTo>
                <a:cubicBezTo>
                  <a:pt x="3261398" y="453885"/>
                  <a:pt x="3254540" y="446456"/>
                  <a:pt x="3248825" y="438226"/>
                </a:cubicBezTo>
                <a:cubicBezTo>
                  <a:pt x="3243110" y="429997"/>
                  <a:pt x="3238881" y="421767"/>
                  <a:pt x="3236138" y="413537"/>
                </a:cubicBezTo>
                <a:cubicBezTo>
                  <a:pt x="3221050" y="438683"/>
                  <a:pt x="3206191" y="451256"/>
                  <a:pt x="3191561" y="451256"/>
                </a:cubicBezTo>
                <a:cubicBezTo>
                  <a:pt x="3205734" y="439826"/>
                  <a:pt x="3212821" y="426339"/>
                  <a:pt x="3212821" y="410794"/>
                </a:cubicBezTo>
                <a:lnTo>
                  <a:pt x="3212821" y="243459"/>
                </a:lnTo>
                <a:cubicBezTo>
                  <a:pt x="3180816" y="248945"/>
                  <a:pt x="3141498" y="256489"/>
                  <a:pt x="3094863" y="266090"/>
                </a:cubicBezTo>
                <a:cubicBezTo>
                  <a:pt x="3063316" y="272491"/>
                  <a:pt x="3047543" y="283464"/>
                  <a:pt x="3047543" y="299009"/>
                </a:cubicBezTo>
                <a:cubicBezTo>
                  <a:pt x="3047543" y="307238"/>
                  <a:pt x="3051200" y="314668"/>
                  <a:pt x="3058516" y="321297"/>
                </a:cubicBezTo>
                <a:cubicBezTo>
                  <a:pt x="3065831" y="327927"/>
                  <a:pt x="3075661" y="331241"/>
                  <a:pt x="3088005" y="331241"/>
                </a:cubicBezTo>
                <a:cubicBezTo>
                  <a:pt x="3097606" y="331241"/>
                  <a:pt x="3104922" y="328155"/>
                  <a:pt x="3109951" y="321983"/>
                </a:cubicBezTo>
                <a:cubicBezTo>
                  <a:pt x="3114980" y="315811"/>
                  <a:pt x="3117494" y="309067"/>
                  <a:pt x="3117494" y="301752"/>
                </a:cubicBezTo>
                <a:cubicBezTo>
                  <a:pt x="3117494" y="293980"/>
                  <a:pt x="3113380" y="288036"/>
                  <a:pt x="3105150" y="283921"/>
                </a:cubicBezTo>
                <a:cubicBezTo>
                  <a:pt x="3106064" y="286664"/>
                  <a:pt x="3106522" y="288950"/>
                  <a:pt x="3106522" y="290779"/>
                </a:cubicBezTo>
                <a:cubicBezTo>
                  <a:pt x="3106522" y="293980"/>
                  <a:pt x="3105379" y="296266"/>
                  <a:pt x="3103093" y="297637"/>
                </a:cubicBezTo>
                <a:cubicBezTo>
                  <a:pt x="3100807" y="299009"/>
                  <a:pt x="3098064" y="299695"/>
                  <a:pt x="3094863" y="299695"/>
                </a:cubicBezTo>
                <a:cubicBezTo>
                  <a:pt x="3092577" y="299695"/>
                  <a:pt x="3090177" y="298666"/>
                  <a:pt x="3087662" y="296608"/>
                </a:cubicBezTo>
                <a:cubicBezTo>
                  <a:pt x="3085148" y="294551"/>
                  <a:pt x="3083890" y="291694"/>
                  <a:pt x="3083890" y="288036"/>
                </a:cubicBezTo>
                <a:cubicBezTo>
                  <a:pt x="3083890" y="284378"/>
                  <a:pt x="3085834" y="281521"/>
                  <a:pt x="3089720" y="279463"/>
                </a:cubicBezTo>
                <a:cubicBezTo>
                  <a:pt x="3093606" y="277406"/>
                  <a:pt x="3096920" y="276377"/>
                  <a:pt x="3099664" y="276377"/>
                </a:cubicBezTo>
                <a:cubicBezTo>
                  <a:pt x="3108351" y="276377"/>
                  <a:pt x="3114980" y="279692"/>
                  <a:pt x="3119552" y="286321"/>
                </a:cubicBezTo>
                <a:cubicBezTo>
                  <a:pt x="3124124" y="292951"/>
                  <a:pt x="3126410" y="299466"/>
                  <a:pt x="3126410" y="305867"/>
                </a:cubicBezTo>
                <a:cubicBezTo>
                  <a:pt x="3126410" y="316382"/>
                  <a:pt x="3122638" y="324726"/>
                  <a:pt x="3115094" y="330898"/>
                </a:cubicBezTo>
                <a:cubicBezTo>
                  <a:pt x="3107550" y="337071"/>
                  <a:pt x="3097835" y="340157"/>
                  <a:pt x="3085948" y="340157"/>
                </a:cubicBezTo>
                <a:cubicBezTo>
                  <a:pt x="3069946" y="340157"/>
                  <a:pt x="3057258" y="335242"/>
                  <a:pt x="3047886" y="325412"/>
                </a:cubicBezTo>
                <a:cubicBezTo>
                  <a:pt x="3038513" y="315582"/>
                  <a:pt x="3033827" y="304267"/>
                  <a:pt x="3033827" y="291465"/>
                </a:cubicBezTo>
                <a:cubicBezTo>
                  <a:pt x="3033827" y="277292"/>
                  <a:pt x="3040228" y="262890"/>
                  <a:pt x="3053029" y="248260"/>
                </a:cubicBezTo>
                <a:cubicBezTo>
                  <a:pt x="3053029" y="244145"/>
                  <a:pt x="3050629" y="239458"/>
                  <a:pt x="3045828" y="234201"/>
                </a:cubicBezTo>
                <a:cubicBezTo>
                  <a:pt x="3041028" y="228943"/>
                  <a:pt x="3034056" y="226314"/>
                  <a:pt x="3024912" y="226314"/>
                </a:cubicBezTo>
                <a:cubicBezTo>
                  <a:pt x="3014853" y="226314"/>
                  <a:pt x="3006395" y="232258"/>
                  <a:pt x="2999537" y="244145"/>
                </a:cubicBezTo>
                <a:lnTo>
                  <a:pt x="2959074" y="218084"/>
                </a:lnTo>
                <a:cubicBezTo>
                  <a:pt x="2957246" y="209398"/>
                  <a:pt x="2956332" y="200254"/>
                  <a:pt x="2956332" y="190652"/>
                </a:cubicBezTo>
                <a:cubicBezTo>
                  <a:pt x="2956332" y="174193"/>
                  <a:pt x="2959074" y="158763"/>
                  <a:pt x="2964561" y="144361"/>
                </a:cubicBezTo>
                <a:cubicBezTo>
                  <a:pt x="2970048" y="129959"/>
                  <a:pt x="2977934" y="117272"/>
                  <a:pt x="2988221" y="106299"/>
                </a:cubicBezTo>
                <a:cubicBezTo>
                  <a:pt x="2998508" y="95326"/>
                  <a:pt x="3010738" y="86639"/>
                  <a:pt x="3024912" y="80239"/>
                </a:cubicBezTo>
                <a:cubicBezTo>
                  <a:pt x="3039085" y="73838"/>
                  <a:pt x="3054858" y="70637"/>
                  <a:pt x="3072232" y="70637"/>
                </a:cubicBezTo>
                <a:cubicBezTo>
                  <a:pt x="3090062" y="70637"/>
                  <a:pt x="3110636" y="77381"/>
                  <a:pt x="3133954" y="90868"/>
                </a:cubicBezTo>
                <a:cubicBezTo>
                  <a:pt x="3157271" y="104356"/>
                  <a:pt x="3183331" y="122072"/>
                  <a:pt x="3212135" y="144018"/>
                </a:cubicBezTo>
                <a:lnTo>
                  <a:pt x="3212135" y="59665"/>
                </a:lnTo>
                <a:cubicBezTo>
                  <a:pt x="3212135" y="42748"/>
                  <a:pt x="3217850" y="30632"/>
                  <a:pt x="3229280" y="23317"/>
                </a:cubicBezTo>
                <a:cubicBezTo>
                  <a:pt x="3232023" y="21488"/>
                  <a:pt x="3253054" y="14630"/>
                  <a:pt x="3292374" y="2743"/>
                </a:cubicBezTo>
                <a:close/>
                <a:moveTo>
                  <a:pt x="1925117" y="0"/>
                </a:moveTo>
                <a:cubicBezTo>
                  <a:pt x="1920088" y="5029"/>
                  <a:pt x="1916201" y="9258"/>
                  <a:pt x="1913458" y="12687"/>
                </a:cubicBezTo>
                <a:cubicBezTo>
                  <a:pt x="1910715" y="16116"/>
                  <a:pt x="1908543" y="19545"/>
                  <a:pt x="1906943" y="22974"/>
                </a:cubicBezTo>
                <a:cubicBezTo>
                  <a:pt x="1905343" y="26403"/>
                  <a:pt x="1904200" y="29947"/>
                  <a:pt x="1903514" y="33604"/>
                </a:cubicBezTo>
                <a:cubicBezTo>
                  <a:pt x="1902828" y="37262"/>
                  <a:pt x="1902257" y="41834"/>
                  <a:pt x="1901800" y="47320"/>
                </a:cubicBezTo>
                <a:lnTo>
                  <a:pt x="1902486" y="72009"/>
                </a:lnTo>
                <a:lnTo>
                  <a:pt x="1940908" y="72009"/>
                </a:lnTo>
                <a:lnTo>
                  <a:pt x="1941119" y="71323"/>
                </a:lnTo>
                <a:lnTo>
                  <a:pt x="2296134" y="71323"/>
                </a:lnTo>
                <a:lnTo>
                  <a:pt x="2345055" y="71323"/>
                </a:lnTo>
                <a:lnTo>
                  <a:pt x="2617928" y="71323"/>
                </a:lnTo>
                <a:lnTo>
                  <a:pt x="2663876" y="71323"/>
                </a:lnTo>
                <a:lnTo>
                  <a:pt x="2668524" y="71323"/>
                </a:lnTo>
                <a:lnTo>
                  <a:pt x="2668187" y="72236"/>
                </a:lnTo>
                <a:lnTo>
                  <a:pt x="2678449" y="74409"/>
                </a:lnTo>
                <a:cubicBezTo>
                  <a:pt x="2682907" y="76467"/>
                  <a:pt x="2686964" y="79553"/>
                  <a:pt x="2690622" y="83668"/>
                </a:cubicBezTo>
                <a:cubicBezTo>
                  <a:pt x="2697937" y="91897"/>
                  <a:pt x="2705024" y="101270"/>
                  <a:pt x="2711882" y="111785"/>
                </a:cubicBezTo>
                <a:lnTo>
                  <a:pt x="2709824" y="56236"/>
                </a:lnTo>
                <a:cubicBezTo>
                  <a:pt x="2709368" y="47092"/>
                  <a:pt x="2711996" y="38633"/>
                  <a:pt x="2717711" y="30861"/>
                </a:cubicBezTo>
                <a:cubicBezTo>
                  <a:pt x="2723426" y="23089"/>
                  <a:pt x="2730398" y="18517"/>
                  <a:pt x="2738628" y="17145"/>
                </a:cubicBezTo>
                <a:lnTo>
                  <a:pt x="2791434" y="2743"/>
                </a:lnTo>
                <a:cubicBezTo>
                  <a:pt x="2786406" y="7772"/>
                  <a:pt x="2782290" y="12230"/>
                  <a:pt x="2779090" y="16116"/>
                </a:cubicBezTo>
                <a:cubicBezTo>
                  <a:pt x="2775890" y="20002"/>
                  <a:pt x="2773376" y="23660"/>
                  <a:pt x="2771546" y="27089"/>
                </a:cubicBezTo>
                <a:cubicBezTo>
                  <a:pt x="2769718" y="30518"/>
                  <a:pt x="2768460" y="34061"/>
                  <a:pt x="2767775" y="37719"/>
                </a:cubicBezTo>
                <a:cubicBezTo>
                  <a:pt x="2767089" y="41377"/>
                  <a:pt x="2766746" y="45949"/>
                  <a:pt x="2766746" y="51435"/>
                </a:cubicBezTo>
                <a:lnTo>
                  <a:pt x="2766746" y="57607"/>
                </a:lnTo>
                <a:cubicBezTo>
                  <a:pt x="2766746" y="59893"/>
                  <a:pt x="2766860" y="62179"/>
                  <a:pt x="2767089" y="64465"/>
                </a:cubicBezTo>
                <a:cubicBezTo>
                  <a:pt x="2767318" y="66751"/>
                  <a:pt x="2767660" y="69037"/>
                  <a:pt x="2768117" y="71323"/>
                </a:cubicBezTo>
                <a:lnTo>
                  <a:pt x="2829154" y="71323"/>
                </a:lnTo>
                <a:lnTo>
                  <a:pt x="2812008" y="115900"/>
                </a:lnTo>
                <a:lnTo>
                  <a:pt x="2769489" y="115900"/>
                </a:lnTo>
                <a:lnTo>
                  <a:pt x="2769489" y="414223"/>
                </a:lnTo>
                <a:lnTo>
                  <a:pt x="2770861" y="433426"/>
                </a:lnTo>
                <a:cubicBezTo>
                  <a:pt x="2770861" y="443484"/>
                  <a:pt x="2774518" y="452628"/>
                  <a:pt x="2781834" y="460858"/>
                </a:cubicBezTo>
                <a:cubicBezTo>
                  <a:pt x="2789149" y="469087"/>
                  <a:pt x="2799436" y="473202"/>
                  <a:pt x="2812694" y="473202"/>
                </a:cubicBezTo>
                <a:cubicBezTo>
                  <a:pt x="2818638" y="473202"/>
                  <a:pt x="2824124" y="471602"/>
                  <a:pt x="2829154" y="468401"/>
                </a:cubicBezTo>
                <a:cubicBezTo>
                  <a:pt x="2834183" y="465201"/>
                  <a:pt x="2836698" y="460629"/>
                  <a:pt x="2836698" y="454685"/>
                </a:cubicBezTo>
                <a:cubicBezTo>
                  <a:pt x="2836698" y="450571"/>
                  <a:pt x="2834754" y="447027"/>
                  <a:pt x="2830868" y="444055"/>
                </a:cubicBezTo>
                <a:cubicBezTo>
                  <a:pt x="2826982" y="441084"/>
                  <a:pt x="2822296" y="439598"/>
                  <a:pt x="2816809" y="439598"/>
                </a:cubicBezTo>
                <a:cubicBezTo>
                  <a:pt x="2818638" y="442798"/>
                  <a:pt x="2819552" y="445770"/>
                  <a:pt x="2819552" y="448513"/>
                </a:cubicBezTo>
                <a:cubicBezTo>
                  <a:pt x="2819552" y="450799"/>
                  <a:pt x="2818410" y="452971"/>
                  <a:pt x="2816124" y="455028"/>
                </a:cubicBezTo>
                <a:cubicBezTo>
                  <a:pt x="2813838" y="457086"/>
                  <a:pt x="2811323" y="458114"/>
                  <a:pt x="2808580" y="458114"/>
                </a:cubicBezTo>
                <a:cubicBezTo>
                  <a:pt x="2805379" y="458114"/>
                  <a:pt x="2802750" y="456971"/>
                  <a:pt x="2800693" y="454685"/>
                </a:cubicBezTo>
                <a:cubicBezTo>
                  <a:pt x="2798636" y="452399"/>
                  <a:pt x="2797607" y="449885"/>
                  <a:pt x="2797607" y="447142"/>
                </a:cubicBezTo>
                <a:cubicBezTo>
                  <a:pt x="2797607" y="442570"/>
                  <a:pt x="2799664" y="438798"/>
                  <a:pt x="2803779" y="435826"/>
                </a:cubicBezTo>
                <a:cubicBezTo>
                  <a:pt x="2807894" y="432854"/>
                  <a:pt x="2812237" y="431368"/>
                  <a:pt x="2816809" y="431368"/>
                </a:cubicBezTo>
                <a:cubicBezTo>
                  <a:pt x="2824582" y="431368"/>
                  <a:pt x="2831326" y="433654"/>
                  <a:pt x="2837040" y="438226"/>
                </a:cubicBezTo>
                <a:cubicBezTo>
                  <a:pt x="2842756" y="442798"/>
                  <a:pt x="2845613" y="448285"/>
                  <a:pt x="2845613" y="454685"/>
                </a:cubicBezTo>
                <a:cubicBezTo>
                  <a:pt x="2845613" y="462458"/>
                  <a:pt x="2842412" y="468973"/>
                  <a:pt x="2836012" y="474231"/>
                </a:cubicBezTo>
                <a:cubicBezTo>
                  <a:pt x="2829611" y="479488"/>
                  <a:pt x="2821838" y="482117"/>
                  <a:pt x="2812694" y="482117"/>
                </a:cubicBezTo>
                <a:cubicBezTo>
                  <a:pt x="2793035" y="482117"/>
                  <a:pt x="2776004" y="476059"/>
                  <a:pt x="2761602" y="463944"/>
                </a:cubicBezTo>
                <a:cubicBezTo>
                  <a:pt x="2747200" y="451828"/>
                  <a:pt x="2738171" y="437312"/>
                  <a:pt x="2734513" y="420395"/>
                </a:cubicBezTo>
                <a:lnTo>
                  <a:pt x="2733828" y="416966"/>
                </a:lnTo>
                <a:lnTo>
                  <a:pt x="2732456" y="419710"/>
                </a:lnTo>
                <a:cubicBezTo>
                  <a:pt x="2728798" y="429768"/>
                  <a:pt x="2723655" y="438455"/>
                  <a:pt x="2717026" y="445770"/>
                </a:cubicBezTo>
                <a:cubicBezTo>
                  <a:pt x="2710396" y="453085"/>
                  <a:pt x="2702052" y="456743"/>
                  <a:pt x="2691994" y="456743"/>
                </a:cubicBezTo>
                <a:cubicBezTo>
                  <a:pt x="2697937" y="453085"/>
                  <a:pt x="2702738" y="448627"/>
                  <a:pt x="2706396" y="443370"/>
                </a:cubicBezTo>
                <a:cubicBezTo>
                  <a:pt x="2710053" y="438112"/>
                  <a:pt x="2711882" y="432283"/>
                  <a:pt x="2711882" y="425882"/>
                </a:cubicBezTo>
                <a:lnTo>
                  <a:pt x="2711882" y="161163"/>
                </a:lnTo>
                <a:cubicBezTo>
                  <a:pt x="2705481" y="145618"/>
                  <a:pt x="2697023" y="134188"/>
                  <a:pt x="2686507" y="126873"/>
                </a:cubicBezTo>
                <a:cubicBezTo>
                  <a:pt x="2675992" y="119558"/>
                  <a:pt x="2666848" y="115900"/>
                  <a:pt x="2659075" y="115900"/>
                </a:cubicBezTo>
                <a:lnTo>
                  <a:pt x="2652065" y="115900"/>
                </a:lnTo>
                <a:lnTo>
                  <a:pt x="2599411" y="115900"/>
                </a:lnTo>
                <a:lnTo>
                  <a:pt x="2595829" y="115900"/>
                </a:lnTo>
                <a:lnTo>
                  <a:pt x="2595829" y="422453"/>
                </a:lnTo>
                <a:lnTo>
                  <a:pt x="2595144" y="434111"/>
                </a:lnTo>
                <a:cubicBezTo>
                  <a:pt x="2594229" y="443713"/>
                  <a:pt x="2597430" y="452742"/>
                  <a:pt x="2604745" y="461200"/>
                </a:cubicBezTo>
                <a:cubicBezTo>
                  <a:pt x="2612060" y="469659"/>
                  <a:pt x="2622118" y="473888"/>
                  <a:pt x="2634920" y="473888"/>
                </a:cubicBezTo>
                <a:cubicBezTo>
                  <a:pt x="2640406" y="473888"/>
                  <a:pt x="2645550" y="472288"/>
                  <a:pt x="2650350" y="469087"/>
                </a:cubicBezTo>
                <a:cubicBezTo>
                  <a:pt x="2655151" y="465887"/>
                  <a:pt x="2657552" y="461315"/>
                  <a:pt x="2657552" y="455371"/>
                </a:cubicBezTo>
                <a:cubicBezTo>
                  <a:pt x="2657552" y="445313"/>
                  <a:pt x="2651150" y="440284"/>
                  <a:pt x="2638349" y="440284"/>
                </a:cubicBezTo>
                <a:cubicBezTo>
                  <a:pt x="2640635" y="443941"/>
                  <a:pt x="2641778" y="446913"/>
                  <a:pt x="2641778" y="449199"/>
                </a:cubicBezTo>
                <a:cubicBezTo>
                  <a:pt x="2641778" y="451485"/>
                  <a:pt x="2640635" y="453657"/>
                  <a:pt x="2638349" y="455714"/>
                </a:cubicBezTo>
                <a:cubicBezTo>
                  <a:pt x="2636063" y="457771"/>
                  <a:pt x="2633548" y="458800"/>
                  <a:pt x="2630805" y="458800"/>
                </a:cubicBezTo>
                <a:cubicBezTo>
                  <a:pt x="2628062" y="458800"/>
                  <a:pt x="2625776" y="457657"/>
                  <a:pt x="2623947" y="455371"/>
                </a:cubicBezTo>
                <a:cubicBezTo>
                  <a:pt x="2622118" y="453085"/>
                  <a:pt x="2621204" y="450571"/>
                  <a:pt x="2621204" y="447827"/>
                </a:cubicBezTo>
                <a:cubicBezTo>
                  <a:pt x="2621204" y="443713"/>
                  <a:pt x="2622804" y="440055"/>
                  <a:pt x="2626004" y="436855"/>
                </a:cubicBezTo>
                <a:cubicBezTo>
                  <a:pt x="2629205" y="433654"/>
                  <a:pt x="2633320" y="432054"/>
                  <a:pt x="2638349" y="432054"/>
                </a:cubicBezTo>
                <a:cubicBezTo>
                  <a:pt x="2646578" y="432054"/>
                  <a:pt x="2653322" y="434569"/>
                  <a:pt x="2658580" y="439598"/>
                </a:cubicBezTo>
                <a:cubicBezTo>
                  <a:pt x="2663838" y="444627"/>
                  <a:pt x="2666466" y="449885"/>
                  <a:pt x="2666466" y="455371"/>
                </a:cubicBezTo>
                <a:cubicBezTo>
                  <a:pt x="2666466" y="462686"/>
                  <a:pt x="2663266" y="469087"/>
                  <a:pt x="2656866" y="474574"/>
                </a:cubicBezTo>
                <a:cubicBezTo>
                  <a:pt x="2650465" y="480060"/>
                  <a:pt x="2643150" y="482803"/>
                  <a:pt x="2634920" y="482803"/>
                </a:cubicBezTo>
                <a:cubicBezTo>
                  <a:pt x="2617089" y="482803"/>
                  <a:pt x="2601087" y="476860"/>
                  <a:pt x="2586914" y="464972"/>
                </a:cubicBezTo>
                <a:cubicBezTo>
                  <a:pt x="2572740" y="453085"/>
                  <a:pt x="2563826" y="438455"/>
                  <a:pt x="2560168" y="421081"/>
                </a:cubicBezTo>
                <a:lnTo>
                  <a:pt x="2559482" y="417652"/>
                </a:lnTo>
                <a:lnTo>
                  <a:pt x="2558110" y="420395"/>
                </a:lnTo>
                <a:cubicBezTo>
                  <a:pt x="2554910" y="430911"/>
                  <a:pt x="2549995" y="439712"/>
                  <a:pt x="2543366" y="446799"/>
                </a:cubicBezTo>
                <a:cubicBezTo>
                  <a:pt x="2536736" y="453885"/>
                  <a:pt x="2528850" y="457429"/>
                  <a:pt x="2519706" y="457429"/>
                </a:cubicBezTo>
                <a:cubicBezTo>
                  <a:pt x="2532507" y="448742"/>
                  <a:pt x="2538908" y="438455"/>
                  <a:pt x="2538908" y="426568"/>
                </a:cubicBezTo>
                <a:lnTo>
                  <a:pt x="2537536" y="415595"/>
                </a:lnTo>
                <a:lnTo>
                  <a:pt x="2537536" y="413537"/>
                </a:lnTo>
                <a:lnTo>
                  <a:pt x="2511476" y="402565"/>
                </a:lnTo>
                <a:cubicBezTo>
                  <a:pt x="2493645" y="395249"/>
                  <a:pt x="2476157" y="387591"/>
                  <a:pt x="2459012" y="379590"/>
                </a:cubicBezTo>
                <a:cubicBezTo>
                  <a:pt x="2441867" y="371589"/>
                  <a:pt x="2425751" y="363474"/>
                  <a:pt x="2410663" y="355244"/>
                </a:cubicBezTo>
                <a:cubicBezTo>
                  <a:pt x="2395576" y="347015"/>
                  <a:pt x="2382202" y="338899"/>
                  <a:pt x="2370544" y="330898"/>
                </a:cubicBezTo>
                <a:cubicBezTo>
                  <a:pt x="2358885" y="322897"/>
                  <a:pt x="2349627" y="315011"/>
                  <a:pt x="2342769" y="307238"/>
                </a:cubicBezTo>
                <a:cubicBezTo>
                  <a:pt x="2336825" y="300380"/>
                  <a:pt x="2333054" y="293865"/>
                  <a:pt x="2331453" y="287693"/>
                </a:cubicBezTo>
                <a:cubicBezTo>
                  <a:pt x="2329853" y="281521"/>
                  <a:pt x="2329053" y="275692"/>
                  <a:pt x="2329053" y="270205"/>
                </a:cubicBezTo>
                <a:cubicBezTo>
                  <a:pt x="2329053" y="256032"/>
                  <a:pt x="2333054" y="241402"/>
                  <a:pt x="2341054" y="226314"/>
                </a:cubicBezTo>
                <a:cubicBezTo>
                  <a:pt x="2349056" y="211226"/>
                  <a:pt x="2361514" y="197625"/>
                  <a:pt x="2378431" y="185509"/>
                </a:cubicBezTo>
                <a:cubicBezTo>
                  <a:pt x="2395347" y="173393"/>
                  <a:pt x="2416492" y="163449"/>
                  <a:pt x="2441867" y="155677"/>
                </a:cubicBezTo>
                <a:cubicBezTo>
                  <a:pt x="2467242" y="147904"/>
                  <a:pt x="2497531" y="144018"/>
                  <a:pt x="2532736" y="144018"/>
                </a:cubicBezTo>
                <a:lnTo>
                  <a:pt x="2532736" y="115900"/>
                </a:lnTo>
                <a:lnTo>
                  <a:pt x="2327910" y="115900"/>
                </a:lnTo>
                <a:lnTo>
                  <a:pt x="2305050" y="115900"/>
                </a:lnTo>
                <a:lnTo>
                  <a:pt x="2291563" y="115900"/>
                </a:lnTo>
                <a:lnTo>
                  <a:pt x="2292248" y="411480"/>
                </a:lnTo>
                <a:lnTo>
                  <a:pt x="2293620" y="435483"/>
                </a:lnTo>
                <a:cubicBezTo>
                  <a:pt x="2293620" y="445999"/>
                  <a:pt x="2296935" y="455257"/>
                  <a:pt x="2303564" y="463258"/>
                </a:cubicBezTo>
                <a:cubicBezTo>
                  <a:pt x="2310194" y="471259"/>
                  <a:pt x="2319680" y="475259"/>
                  <a:pt x="2332025" y="475259"/>
                </a:cubicBezTo>
                <a:cubicBezTo>
                  <a:pt x="2337511" y="475259"/>
                  <a:pt x="2342540" y="473659"/>
                  <a:pt x="2347112" y="470459"/>
                </a:cubicBezTo>
                <a:cubicBezTo>
                  <a:pt x="2351684" y="467258"/>
                  <a:pt x="2353970" y="462686"/>
                  <a:pt x="2353970" y="456743"/>
                </a:cubicBezTo>
                <a:cubicBezTo>
                  <a:pt x="2353970" y="452171"/>
                  <a:pt x="2352142" y="448513"/>
                  <a:pt x="2348484" y="445770"/>
                </a:cubicBezTo>
                <a:cubicBezTo>
                  <a:pt x="2344826" y="443027"/>
                  <a:pt x="2340483" y="441655"/>
                  <a:pt x="2335454" y="441655"/>
                </a:cubicBezTo>
                <a:cubicBezTo>
                  <a:pt x="2337282" y="444856"/>
                  <a:pt x="2338197" y="447827"/>
                  <a:pt x="2338197" y="450571"/>
                </a:cubicBezTo>
                <a:cubicBezTo>
                  <a:pt x="2338197" y="452857"/>
                  <a:pt x="2337168" y="455028"/>
                  <a:pt x="2335111" y="457086"/>
                </a:cubicBezTo>
                <a:cubicBezTo>
                  <a:pt x="2333054" y="459143"/>
                  <a:pt x="2330653" y="460172"/>
                  <a:pt x="2327910" y="460172"/>
                </a:cubicBezTo>
                <a:cubicBezTo>
                  <a:pt x="2325167" y="460172"/>
                  <a:pt x="2322881" y="459029"/>
                  <a:pt x="2321052" y="456743"/>
                </a:cubicBezTo>
                <a:cubicBezTo>
                  <a:pt x="2319223" y="454457"/>
                  <a:pt x="2318309" y="451942"/>
                  <a:pt x="2318309" y="449199"/>
                </a:cubicBezTo>
                <a:cubicBezTo>
                  <a:pt x="2318309" y="445084"/>
                  <a:pt x="2319909" y="441427"/>
                  <a:pt x="2323110" y="438226"/>
                </a:cubicBezTo>
                <a:cubicBezTo>
                  <a:pt x="2326310" y="435026"/>
                  <a:pt x="2330424" y="433426"/>
                  <a:pt x="2335454" y="433426"/>
                </a:cubicBezTo>
                <a:cubicBezTo>
                  <a:pt x="2343226" y="433426"/>
                  <a:pt x="2349627" y="435826"/>
                  <a:pt x="2354656" y="440626"/>
                </a:cubicBezTo>
                <a:cubicBezTo>
                  <a:pt x="2359685" y="445427"/>
                  <a:pt x="2362200" y="450799"/>
                  <a:pt x="2362200" y="456743"/>
                </a:cubicBezTo>
                <a:cubicBezTo>
                  <a:pt x="2362200" y="464515"/>
                  <a:pt x="2359114" y="471030"/>
                  <a:pt x="2352942" y="476288"/>
                </a:cubicBezTo>
                <a:cubicBezTo>
                  <a:pt x="2346770" y="481546"/>
                  <a:pt x="2339797" y="484175"/>
                  <a:pt x="2332025" y="484175"/>
                </a:cubicBezTo>
                <a:cubicBezTo>
                  <a:pt x="2314194" y="484175"/>
                  <a:pt x="2298649" y="478231"/>
                  <a:pt x="2285390" y="466344"/>
                </a:cubicBezTo>
                <a:cubicBezTo>
                  <a:pt x="2272132" y="454457"/>
                  <a:pt x="2263674" y="439826"/>
                  <a:pt x="2260016" y="422453"/>
                </a:cubicBezTo>
                <a:lnTo>
                  <a:pt x="2259330" y="416281"/>
                </a:lnTo>
                <a:cubicBezTo>
                  <a:pt x="2251558" y="444627"/>
                  <a:pt x="2238756" y="458800"/>
                  <a:pt x="2220925" y="458800"/>
                </a:cubicBezTo>
                <a:cubicBezTo>
                  <a:pt x="2226412" y="454685"/>
                  <a:pt x="2230869" y="449999"/>
                  <a:pt x="2234298" y="444741"/>
                </a:cubicBezTo>
                <a:cubicBezTo>
                  <a:pt x="2237727" y="439483"/>
                  <a:pt x="2239442" y="433883"/>
                  <a:pt x="2239442" y="427939"/>
                </a:cubicBezTo>
                <a:cubicBezTo>
                  <a:pt x="2237613" y="417424"/>
                  <a:pt x="2233041" y="409080"/>
                  <a:pt x="2225726" y="402907"/>
                </a:cubicBezTo>
                <a:cubicBezTo>
                  <a:pt x="2218410" y="396735"/>
                  <a:pt x="2212696" y="392278"/>
                  <a:pt x="2208581" y="389534"/>
                </a:cubicBezTo>
                <a:cubicBezTo>
                  <a:pt x="2199894" y="383591"/>
                  <a:pt x="2191207" y="378790"/>
                  <a:pt x="2182520" y="375133"/>
                </a:cubicBezTo>
                <a:cubicBezTo>
                  <a:pt x="2173834" y="371475"/>
                  <a:pt x="2165604" y="368960"/>
                  <a:pt x="2157832" y="367589"/>
                </a:cubicBezTo>
                <a:lnTo>
                  <a:pt x="2149602" y="380619"/>
                </a:lnTo>
                <a:cubicBezTo>
                  <a:pt x="2139086" y="396621"/>
                  <a:pt x="2129142" y="409880"/>
                  <a:pt x="2119770" y="420395"/>
                </a:cubicBezTo>
                <a:cubicBezTo>
                  <a:pt x="2110397" y="430911"/>
                  <a:pt x="2099082" y="436169"/>
                  <a:pt x="2085823" y="436169"/>
                </a:cubicBezTo>
                <a:cubicBezTo>
                  <a:pt x="2078050" y="436169"/>
                  <a:pt x="2070506" y="434340"/>
                  <a:pt x="2063191" y="430682"/>
                </a:cubicBezTo>
                <a:cubicBezTo>
                  <a:pt x="2055876" y="427025"/>
                  <a:pt x="2049247" y="422110"/>
                  <a:pt x="2043303" y="415938"/>
                </a:cubicBezTo>
                <a:cubicBezTo>
                  <a:pt x="2037359" y="409765"/>
                  <a:pt x="2032673" y="402907"/>
                  <a:pt x="2029244" y="395364"/>
                </a:cubicBezTo>
                <a:cubicBezTo>
                  <a:pt x="2025815" y="387820"/>
                  <a:pt x="2024100" y="380162"/>
                  <a:pt x="2024100" y="372389"/>
                </a:cubicBezTo>
                <a:cubicBezTo>
                  <a:pt x="2024100" y="361874"/>
                  <a:pt x="2025815" y="351244"/>
                  <a:pt x="2029244" y="340500"/>
                </a:cubicBezTo>
                <a:cubicBezTo>
                  <a:pt x="2032673" y="329755"/>
                  <a:pt x="2037702" y="320154"/>
                  <a:pt x="2044332" y="311696"/>
                </a:cubicBezTo>
                <a:cubicBezTo>
                  <a:pt x="2050961" y="303238"/>
                  <a:pt x="2059076" y="296266"/>
                  <a:pt x="2068678" y="290779"/>
                </a:cubicBezTo>
                <a:cubicBezTo>
                  <a:pt x="2078279" y="285293"/>
                  <a:pt x="2089023" y="282550"/>
                  <a:pt x="2100910" y="282550"/>
                </a:cubicBezTo>
                <a:lnTo>
                  <a:pt x="2108454" y="282550"/>
                </a:lnTo>
                <a:lnTo>
                  <a:pt x="2103654" y="273634"/>
                </a:lnTo>
                <a:cubicBezTo>
                  <a:pt x="2098624" y="265405"/>
                  <a:pt x="2091766" y="258432"/>
                  <a:pt x="2083080" y="252717"/>
                </a:cubicBezTo>
                <a:cubicBezTo>
                  <a:pt x="2074392" y="247002"/>
                  <a:pt x="2064906" y="241744"/>
                  <a:pt x="2054619" y="236944"/>
                </a:cubicBezTo>
                <a:cubicBezTo>
                  <a:pt x="2044332" y="232143"/>
                  <a:pt x="2033816" y="227457"/>
                  <a:pt x="2023072" y="222885"/>
                </a:cubicBezTo>
                <a:cubicBezTo>
                  <a:pt x="2012328" y="218313"/>
                  <a:pt x="2002726" y="213055"/>
                  <a:pt x="1994268" y="207112"/>
                </a:cubicBezTo>
                <a:cubicBezTo>
                  <a:pt x="1985810" y="201168"/>
                  <a:pt x="1978838" y="194196"/>
                  <a:pt x="1973351" y="186195"/>
                </a:cubicBezTo>
                <a:cubicBezTo>
                  <a:pt x="1967865" y="178194"/>
                  <a:pt x="1965122" y="168250"/>
                  <a:pt x="1965122" y="156362"/>
                </a:cubicBezTo>
                <a:cubicBezTo>
                  <a:pt x="1965122" y="141275"/>
                  <a:pt x="1969237" y="127787"/>
                  <a:pt x="1977466" y="115900"/>
                </a:cubicBezTo>
                <a:lnTo>
                  <a:pt x="1961285" y="115900"/>
                </a:lnTo>
                <a:lnTo>
                  <a:pt x="1961464" y="116586"/>
                </a:lnTo>
                <a:lnTo>
                  <a:pt x="1904543" y="116586"/>
                </a:lnTo>
                <a:lnTo>
                  <a:pt x="1904543" y="434111"/>
                </a:lnTo>
                <a:cubicBezTo>
                  <a:pt x="1904543" y="444627"/>
                  <a:pt x="1907858" y="453885"/>
                  <a:pt x="1914487" y="461886"/>
                </a:cubicBezTo>
                <a:cubicBezTo>
                  <a:pt x="1921116" y="469887"/>
                  <a:pt x="1930146" y="473888"/>
                  <a:pt x="1941576" y="473888"/>
                </a:cubicBezTo>
                <a:cubicBezTo>
                  <a:pt x="1946605" y="473888"/>
                  <a:pt x="1951178" y="472402"/>
                  <a:pt x="1955292" y="469430"/>
                </a:cubicBezTo>
                <a:cubicBezTo>
                  <a:pt x="1959407" y="466458"/>
                  <a:pt x="1961464" y="461772"/>
                  <a:pt x="1961464" y="455371"/>
                </a:cubicBezTo>
                <a:cubicBezTo>
                  <a:pt x="1961464" y="450342"/>
                  <a:pt x="1959864" y="446570"/>
                  <a:pt x="1956664" y="444055"/>
                </a:cubicBezTo>
                <a:cubicBezTo>
                  <a:pt x="1953463" y="441541"/>
                  <a:pt x="1949348" y="440284"/>
                  <a:pt x="1944320" y="440284"/>
                </a:cubicBezTo>
                <a:cubicBezTo>
                  <a:pt x="1946148" y="443484"/>
                  <a:pt x="1947062" y="446456"/>
                  <a:pt x="1947062" y="449199"/>
                </a:cubicBezTo>
                <a:cubicBezTo>
                  <a:pt x="1947062" y="451485"/>
                  <a:pt x="1946148" y="453657"/>
                  <a:pt x="1944320" y="455714"/>
                </a:cubicBezTo>
                <a:cubicBezTo>
                  <a:pt x="1942490" y="457771"/>
                  <a:pt x="1940433" y="458800"/>
                  <a:pt x="1938147" y="458800"/>
                </a:cubicBezTo>
                <a:cubicBezTo>
                  <a:pt x="1934947" y="458800"/>
                  <a:pt x="1932432" y="457657"/>
                  <a:pt x="1930603" y="455371"/>
                </a:cubicBezTo>
                <a:cubicBezTo>
                  <a:pt x="1928774" y="453085"/>
                  <a:pt x="1927860" y="450571"/>
                  <a:pt x="1927860" y="447827"/>
                </a:cubicBezTo>
                <a:cubicBezTo>
                  <a:pt x="1927860" y="442798"/>
                  <a:pt x="1929689" y="438912"/>
                  <a:pt x="1933346" y="436169"/>
                </a:cubicBezTo>
                <a:cubicBezTo>
                  <a:pt x="1937004" y="433426"/>
                  <a:pt x="1940662" y="432054"/>
                  <a:pt x="1944320" y="432054"/>
                </a:cubicBezTo>
                <a:cubicBezTo>
                  <a:pt x="1953463" y="432054"/>
                  <a:pt x="1960092" y="435026"/>
                  <a:pt x="1964208" y="440969"/>
                </a:cubicBezTo>
                <a:cubicBezTo>
                  <a:pt x="1968322" y="446913"/>
                  <a:pt x="1970380" y="451714"/>
                  <a:pt x="1970380" y="455371"/>
                </a:cubicBezTo>
                <a:cubicBezTo>
                  <a:pt x="1970380" y="462686"/>
                  <a:pt x="1967522" y="469087"/>
                  <a:pt x="1961807" y="474574"/>
                </a:cubicBezTo>
                <a:cubicBezTo>
                  <a:pt x="1956092" y="480060"/>
                  <a:pt x="1949348" y="482803"/>
                  <a:pt x="1941576" y="482803"/>
                </a:cubicBezTo>
                <a:cubicBezTo>
                  <a:pt x="1924660" y="482803"/>
                  <a:pt x="1910029" y="476860"/>
                  <a:pt x="1897685" y="464972"/>
                </a:cubicBezTo>
                <a:cubicBezTo>
                  <a:pt x="1885340" y="453085"/>
                  <a:pt x="1877340" y="438455"/>
                  <a:pt x="1873682" y="421081"/>
                </a:cubicBezTo>
                <a:lnTo>
                  <a:pt x="1872996" y="417652"/>
                </a:lnTo>
                <a:lnTo>
                  <a:pt x="1871624" y="420395"/>
                </a:lnTo>
                <a:cubicBezTo>
                  <a:pt x="1867967" y="430911"/>
                  <a:pt x="1863281" y="439712"/>
                  <a:pt x="1857566" y="446799"/>
                </a:cubicBezTo>
                <a:cubicBezTo>
                  <a:pt x="1851850" y="453885"/>
                  <a:pt x="1844650" y="457429"/>
                  <a:pt x="1835963" y="457429"/>
                </a:cubicBezTo>
                <a:cubicBezTo>
                  <a:pt x="1840992" y="453771"/>
                  <a:pt x="1844421" y="449428"/>
                  <a:pt x="1846250" y="444398"/>
                </a:cubicBezTo>
                <a:cubicBezTo>
                  <a:pt x="1848079" y="439369"/>
                  <a:pt x="1848993" y="433426"/>
                  <a:pt x="1848993" y="426568"/>
                </a:cubicBezTo>
                <a:lnTo>
                  <a:pt x="1848993" y="161849"/>
                </a:lnTo>
                <a:cubicBezTo>
                  <a:pt x="1843050" y="146304"/>
                  <a:pt x="1835048" y="134874"/>
                  <a:pt x="1824990" y="127559"/>
                </a:cubicBezTo>
                <a:cubicBezTo>
                  <a:pt x="1814932" y="120244"/>
                  <a:pt x="1806016" y="116586"/>
                  <a:pt x="1798244" y="116586"/>
                </a:cubicBezTo>
                <a:lnTo>
                  <a:pt x="1766697" y="116586"/>
                </a:lnTo>
                <a:lnTo>
                  <a:pt x="1767383" y="433426"/>
                </a:lnTo>
                <a:cubicBezTo>
                  <a:pt x="1767383" y="442570"/>
                  <a:pt x="1770583" y="451485"/>
                  <a:pt x="1776984" y="460172"/>
                </a:cubicBezTo>
                <a:cubicBezTo>
                  <a:pt x="1783385" y="468859"/>
                  <a:pt x="1792300" y="473202"/>
                  <a:pt x="1803730" y="473202"/>
                </a:cubicBezTo>
                <a:cubicBezTo>
                  <a:pt x="1809674" y="473202"/>
                  <a:pt x="1814703" y="471602"/>
                  <a:pt x="1818818" y="468401"/>
                </a:cubicBezTo>
                <a:cubicBezTo>
                  <a:pt x="1822933" y="465201"/>
                  <a:pt x="1824990" y="460629"/>
                  <a:pt x="1824990" y="454685"/>
                </a:cubicBezTo>
                <a:cubicBezTo>
                  <a:pt x="1824990" y="449656"/>
                  <a:pt x="1823276" y="445884"/>
                  <a:pt x="1819846" y="443370"/>
                </a:cubicBezTo>
                <a:cubicBezTo>
                  <a:pt x="1816418" y="440855"/>
                  <a:pt x="1812417" y="439598"/>
                  <a:pt x="1807845" y="439598"/>
                </a:cubicBezTo>
                <a:cubicBezTo>
                  <a:pt x="1809674" y="442798"/>
                  <a:pt x="1810588" y="445770"/>
                  <a:pt x="1810588" y="448513"/>
                </a:cubicBezTo>
                <a:cubicBezTo>
                  <a:pt x="1810588" y="450799"/>
                  <a:pt x="1809445" y="452971"/>
                  <a:pt x="1807159" y="455028"/>
                </a:cubicBezTo>
                <a:cubicBezTo>
                  <a:pt x="1804874" y="457086"/>
                  <a:pt x="1802587" y="458114"/>
                  <a:pt x="1800301" y="458114"/>
                </a:cubicBezTo>
                <a:cubicBezTo>
                  <a:pt x="1798016" y="458114"/>
                  <a:pt x="1795958" y="456971"/>
                  <a:pt x="1794129" y="454685"/>
                </a:cubicBezTo>
                <a:cubicBezTo>
                  <a:pt x="1792300" y="452399"/>
                  <a:pt x="1791386" y="449885"/>
                  <a:pt x="1791386" y="447142"/>
                </a:cubicBezTo>
                <a:cubicBezTo>
                  <a:pt x="1791386" y="443027"/>
                  <a:pt x="1792986" y="439369"/>
                  <a:pt x="1796186" y="436169"/>
                </a:cubicBezTo>
                <a:cubicBezTo>
                  <a:pt x="1799387" y="432968"/>
                  <a:pt x="1803273" y="431368"/>
                  <a:pt x="1807845" y="431368"/>
                </a:cubicBezTo>
                <a:cubicBezTo>
                  <a:pt x="1816075" y="431368"/>
                  <a:pt x="1822361" y="434111"/>
                  <a:pt x="1826704" y="439598"/>
                </a:cubicBezTo>
                <a:cubicBezTo>
                  <a:pt x="1831048" y="445084"/>
                  <a:pt x="1833220" y="450113"/>
                  <a:pt x="1833220" y="454685"/>
                </a:cubicBezTo>
                <a:cubicBezTo>
                  <a:pt x="1833220" y="461086"/>
                  <a:pt x="1830591" y="467258"/>
                  <a:pt x="1825333" y="473202"/>
                </a:cubicBezTo>
                <a:cubicBezTo>
                  <a:pt x="1820075" y="479146"/>
                  <a:pt x="1812874" y="482117"/>
                  <a:pt x="1803730" y="482117"/>
                </a:cubicBezTo>
                <a:cubicBezTo>
                  <a:pt x="1795501" y="482117"/>
                  <a:pt x="1787728" y="480517"/>
                  <a:pt x="1780413" y="477317"/>
                </a:cubicBezTo>
                <a:cubicBezTo>
                  <a:pt x="1773098" y="474116"/>
                  <a:pt x="1766354" y="469773"/>
                  <a:pt x="1760182" y="464287"/>
                </a:cubicBezTo>
                <a:cubicBezTo>
                  <a:pt x="1754010" y="458800"/>
                  <a:pt x="1748866" y="452285"/>
                  <a:pt x="1744752" y="444741"/>
                </a:cubicBezTo>
                <a:cubicBezTo>
                  <a:pt x="1740637" y="437197"/>
                  <a:pt x="1737894" y="429082"/>
                  <a:pt x="1736522" y="420395"/>
                </a:cubicBezTo>
                <a:lnTo>
                  <a:pt x="1735836" y="416966"/>
                </a:lnTo>
                <a:lnTo>
                  <a:pt x="1734465" y="419710"/>
                </a:lnTo>
                <a:cubicBezTo>
                  <a:pt x="1731721" y="429768"/>
                  <a:pt x="1727378" y="438455"/>
                  <a:pt x="1721434" y="445770"/>
                </a:cubicBezTo>
                <a:cubicBezTo>
                  <a:pt x="1715491" y="453085"/>
                  <a:pt x="1707947" y="456743"/>
                  <a:pt x="1698803" y="456743"/>
                </a:cubicBezTo>
                <a:cubicBezTo>
                  <a:pt x="1710690" y="448056"/>
                  <a:pt x="1716634" y="437769"/>
                  <a:pt x="1716634" y="425882"/>
                </a:cubicBezTo>
                <a:lnTo>
                  <a:pt x="1716634" y="415595"/>
                </a:lnTo>
                <a:cubicBezTo>
                  <a:pt x="1707033" y="372618"/>
                  <a:pt x="1692631" y="342900"/>
                  <a:pt x="1673428" y="326441"/>
                </a:cubicBezTo>
                <a:cubicBezTo>
                  <a:pt x="1668856" y="339700"/>
                  <a:pt x="1662341" y="351930"/>
                  <a:pt x="1653883" y="363131"/>
                </a:cubicBezTo>
                <a:cubicBezTo>
                  <a:pt x="1645425" y="374332"/>
                  <a:pt x="1635709" y="383934"/>
                  <a:pt x="1624737" y="391935"/>
                </a:cubicBezTo>
                <a:cubicBezTo>
                  <a:pt x="1613764" y="399936"/>
                  <a:pt x="1601877" y="406108"/>
                  <a:pt x="1589075" y="410451"/>
                </a:cubicBezTo>
                <a:cubicBezTo>
                  <a:pt x="1576274" y="414795"/>
                  <a:pt x="1563243" y="416966"/>
                  <a:pt x="1549984" y="416966"/>
                </a:cubicBezTo>
                <a:cubicBezTo>
                  <a:pt x="1532611" y="416966"/>
                  <a:pt x="1514894" y="413880"/>
                  <a:pt x="1496835" y="407708"/>
                </a:cubicBezTo>
                <a:cubicBezTo>
                  <a:pt x="1478776" y="401536"/>
                  <a:pt x="1461859" y="392392"/>
                  <a:pt x="1446086" y="380276"/>
                </a:cubicBezTo>
                <a:cubicBezTo>
                  <a:pt x="1430312" y="368160"/>
                  <a:pt x="1416368" y="353073"/>
                  <a:pt x="1404252" y="335013"/>
                </a:cubicBezTo>
                <a:cubicBezTo>
                  <a:pt x="1392136" y="316954"/>
                  <a:pt x="1383335" y="296266"/>
                  <a:pt x="1377849" y="272948"/>
                </a:cubicBezTo>
                <a:cubicBezTo>
                  <a:pt x="1376477" y="267462"/>
                  <a:pt x="1375791" y="261976"/>
                  <a:pt x="1375791" y="256489"/>
                </a:cubicBezTo>
                <a:lnTo>
                  <a:pt x="1375791" y="246888"/>
                </a:lnTo>
                <a:cubicBezTo>
                  <a:pt x="1375791" y="244602"/>
                  <a:pt x="1375906" y="242202"/>
                  <a:pt x="1376134" y="239687"/>
                </a:cubicBezTo>
                <a:cubicBezTo>
                  <a:pt x="1376363" y="237172"/>
                  <a:pt x="1376706" y="234772"/>
                  <a:pt x="1377163" y="232486"/>
                </a:cubicBezTo>
                <a:lnTo>
                  <a:pt x="1380592" y="218770"/>
                </a:lnTo>
                <a:cubicBezTo>
                  <a:pt x="1382421" y="211455"/>
                  <a:pt x="1384135" y="205054"/>
                  <a:pt x="1385735" y="199568"/>
                </a:cubicBezTo>
                <a:cubicBezTo>
                  <a:pt x="1387336" y="194081"/>
                  <a:pt x="1387907" y="189509"/>
                  <a:pt x="1387450" y="185852"/>
                </a:cubicBezTo>
                <a:cubicBezTo>
                  <a:pt x="1387450" y="178079"/>
                  <a:pt x="1384478" y="171907"/>
                  <a:pt x="1378534" y="167335"/>
                </a:cubicBezTo>
                <a:cubicBezTo>
                  <a:pt x="1372591" y="162763"/>
                  <a:pt x="1367333" y="160477"/>
                  <a:pt x="1362761" y="160477"/>
                </a:cubicBezTo>
                <a:cubicBezTo>
                  <a:pt x="1359104" y="160477"/>
                  <a:pt x="1354989" y="161277"/>
                  <a:pt x="1350417" y="162877"/>
                </a:cubicBezTo>
                <a:cubicBezTo>
                  <a:pt x="1345845" y="164478"/>
                  <a:pt x="1341730" y="166764"/>
                  <a:pt x="1338072" y="169735"/>
                </a:cubicBezTo>
                <a:cubicBezTo>
                  <a:pt x="1334415" y="172707"/>
                  <a:pt x="1331329" y="176136"/>
                  <a:pt x="1328814" y="180022"/>
                </a:cubicBezTo>
                <a:cubicBezTo>
                  <a:pt x="1326299" y="183909"/>
                  <a:pt x="1325042" y="187909"/>
                  <a:pt x="1325042" y="192024"/>
                </a:cubicBezTo>
                <a:cubicBezTo>
                  <a:pt x="1325042" y="197510"/>
                  <a:pt x="1327442" y="201854"/>
                  <a:pt x="1332243" y="205054"/>
                </a:cubicBezTo>
                <a:cubicBezTo>
                  <a:pt x="1337044" y="208255"/>
                  <a:pt x="1341273" y="209855"/>
                  <a:pt x="1344930" y="209855"/>
                </a:cubicBezTo>
                <a:cubicBezTo>
                  <a:pt x="1349959" y="209855"/>
                  <a:pt x="1353846" y="208255"/>
                  <a:pt x="1356589" y="205054"/>
                </a:cubicBezTo>
                <a:cubicBezTo>
                  <a:pt x="1359332" y="201854"/>
                  <a:pt x="1360704" y="199111"/>
                  <a:pt x="1360704" y="196825"/>
                </a:cubicBezTo>
                <a:cubicBezTo>
                  <a:pt x="1360704" y="191795"/>
                  <a:pt x="1359789" y="188138"/>
                  <a:pt x="1357960" y="185852"/>
                </a:cubicBezTo>
                <a:cubicBezTo>
                  <a:pt x="1357960" y="193624"/>
                  <a:pt x="1354303" y="197510"/>
                  <a:pt x="1346988" y="197510"/>
                </a:cubicBezTo>
                <a:cubicBezTo>
                  <a:pt x="1343330" y="196596"/>
                  <a:pt x="1341273" y="194310"/>
                  <a:pt x="1340816" y="190652"/>
                </a:cubicBezTo>
                <a:lnTo>
                  <a:pt x="1341501" y="187909"/>
                </a:lnTo>
                <a:cubicBezTo>
                  <a:pt x="1341959" y="186080"/>
                  <a:pt x="1343101" y="184366"/>
                  <a:pt x="1344930" y="182766"/>
                </a:cubicBezTo>
                <a:cubicBezTo>
                  <a:pt x="1346759" y="181165"/>
                  <a:pt x="1349502" y="180365"/>
                  <a:pt x="1353160" y="180365"/>
                </a:cubicBezTo>
                <a:cubicBezTo>
                  <a:pt x="1361389" y="180365"/>
                  <a:pt x="1365504" y="186309"/>
                  <a:pt x="1365504" y="198196"/>
                </a:cubicBezTo>
                <a:cubicBezTo>
                  <a:pt x="1365504" y="209626"/>
                  <a:pt x="1358189" y="215341"/>
                  <a:pt x="1343559" y="215341"/>
                </a:cubicBezTo>
                <a:cubicBezTo>
                  <a:pt x="1339901" y="215341"/>
                  <a:pt x="1335672" y="214427"/>
                  <a:pt x="1330871" y="212598"/>
                </a:cubicBezTo>
                <a:cubicBezTo>
                  <a:pt x="1326071" y="210769"/>
                  <a:pt x="1321613" y="208026"/>
                  <a:pt x="1317498" y="204368"/>
                </a:cubicBezTo>
                <a:cubicBezTo>
                  <a:pt x="1313384" y="200711"/>
                  <a:pt x="1309840" y="196253"/>
                  <a:pt x="1306868" y="190995"/>
                </a:cubicBezTo>
                <a:cubicBezTo>
                  <a:pt x="1303897" y="185737"/>
                  <a:pt x="1302411" y="179680"/>
                  <a:pt x="1302411" y="172822"/>
                </a:cubicBezTo>
                <a:cubicBezTo>
                  <a:pt x="1302411" y="162306"/>
                  <a:pt x="1305383" y="153505"/>
                  <a:pt x="1311326" y="146418"/>
                </a:cubicBezTo>
                <a:cubicBezTo>
                  <a:pt x="1317270" y="139332"/>
                  <a:pt x="1325499" y="135788"/>
                  <a:pt x="1336015" y="135788"/>
                </a:cubicBezTo>
                <a:cubicBezTo>
                  <a:pt x="1341501" y="135788"/>
                  <a:pt x="1347902" y="137389"/>
                  <a:pt x="1355217" y="140589"/>
                </a:cubicBezTo>
                <a:cubicBezTo>
                  <a:pt x="1362533" y="143789"/>
                  <a:pt x="1369619" y="148247"/>
                  <a:pt x="1376477" y="153962"/>
                </a:cubicBezTo>
                <a:cubicBezTo>
                  <a:pt x="1383335" y="159677"/>
                  <a:pt x="1389164" y="166878"/>
                  <a:pt x="1393965" y="175565"/>
                </a:cubicBezTo>
                <a:cubicBezTo>
                  <a:pt x="1398766" y="184252"/>
                  <a:pt x="1401395" y="194081"/>
                  <a:pt x="1401852" y="205054"/>
                </a:cubicBezTo>
                <a:lnTo>
                  <a:pt x="1412825" y="251689"/>
                </a:lnTo>
                <a:cubicBezTo>
                  <a:pt x="1435684" y="311582"/>
                  <a:pt x="1475461" y="342900"/>
                  <a:pt x="1532154" y="345643"/>
                </a:cubicBezTo>
                <a:cubicBezTo>
                  <a:pt x="1596162" y="340157"/>
                  <a:pt x="1628166" y="307238"/>
                  <a:pt x="1628166" y="246888"/>
                </a:cubicBezTo>
                <a:cubicBezTo>
                  <a:pt x="1628166" y="221742"/>
                  <a:pt x="1622679" y="202768"/>
                  <a:pt x="1611706" y="189967"/>
                </a:cubicBezTo>
                <a:cubicBezTo>
                  <a:pt x="1600734" y="177165"/>
                  <a:pt x="1586103" y="170764"/>
                  <a:pt x="1567815" y="170764"/>
                </a:cubicBezTo>
                <a:cubicBezTo>
                  <a:pt x="1560957" y="170764"/>
                  <a:pt x="1554328" y="172136"/>
                  <a:pt x="1547927" y="174879"/>
                </a:cubicBezTo>
                <a:cubicBezTo>
                  <a:pt x="1541526" y="177622"/>
                  <a:pt x="1535811" y="181508"/>
                  <a:pt x="1530782" y="186538"/>
                </a:cubicBezTo>
                <a:cubicBezTo>
                  <a:pt x="1525753" y="191567"/>
                  <a:pt x="1521752" y="197396"/>
                  <a:pt x="1518781" y="204025"/>
                </a:cubicBezTo>
                <a:cubicBezTo>
                  <a:pt x="1515809" y="210655"/>
                  <a:pt x="1514323" y="218084"/>
                  <a:pt x="1514323" y="226314"/>
                </a:cubicBezTo>
                <a:cubicBezTo>
                  <a:pt x="1514323" y="240030"/>
                  <a:pt x="1517523" y="251803"/>
                  <a:pt x="1523924" y="261633"/>
                </a:cubicBezTo>
                <a:cubicBezTo>
                  <a:pt x="1530325" y="271462"/>
                  <a:pt x="1538326" y="276377"/>
                  <a:pt x="1547927" y="276377"/>
                </a:cubicBezTo>
                <a:cubicBezTo>
                  <a:pt x="1554328" y="276377"/>
                  <a:pt x="1559471" y="274206"/>
                  <a:pt x="1563358" y="269862"/>
                </a:cubicBezTo>
                <a:cubicBezTo>
                  <a:pt x="1567244" y="265519"/>
                  <a:pt x="1569187" y="259004"/>
                  <a:pt x="1569187" y="250317"/>
                </a:cubicBezTo>
                <a:cubicBezTo>
                  <a:pt x="1569187" y="243459"/>
                  <a:pt x="1567701" y="237287"/>
                  <a:pt x="1564729" y="231800"/>
                </a:cubicBezTo>
                <a:cubicBezTo>
                  <a:pt x="1561757" y="226314"/>
                  <a:pt x="1558214" y="223571"/>
                  <a:pt x="1554099" y="223571"/>
                </a:cubicBezTo>
                <a:cubicBezTo>
                  <a:pt x="1555928" y="225857"/>
                  <a:pt x="1556842" y="229286"/>
                  <a:pt x="1556842" y="233858"/>
                </a:cubicBezTo>
                <a:cubicBezTo>
                  <a:pt x="1556842" y="244831"/>
                  <a:pt x="1552499" y="250317"/>
                  <a:pt x="1543812" y="250317"/>
                </a:cubicBezTo>
                <a:cubicBezTo>
                  <a:pt x="1537869" y="250317"/>
                  <a:pt x="1533411" y="248831"/>
                  <a:pt x="1530439" y="245859"/>
                </a:cubicBezTo>
                <a:cubicBezTo>
                  <a:pt x="1527467" y="242887"/>
                  <a:pt x="1525981" y="238887"/>
                  <a:pt x="1525981" y="233858"/>
                </a:cubicBezTo>
                <a:cubicBezTo>
                  <a:pt x="1525981" y="226085"/>
                  <a:pt x="1528382" y="219685"/>
                  <a:pt x="1533182" y="214655"/>
                </a:cubicBezTo>
                <a:cubicBezTo>
                  <a:pt x="1537983" y="209626"/>
                  <a:pt x="1543812" y="207112"/>
                  <a:pt x="1550670" y="207112"/>
                </a:cubicBezTo>
                <a:cubicBezTo>
                  <a:pt x="1560271" y="207112"/>
                  <a:pt x="1568730" y="211341"/>
                  <a:pt x="1576045" y="219799"/>
                </a:cubicBezTo>
                <a:cubicBezTo>
                  <a:pt x="1583360" y="228257"/>
                  <a:pt x="1587018" y="237973"/>
                  <a:pt x="1587018" y="248945"/>
                </a:cubicBezTo>
                <a:cubicBezTo>
                  <a:pt x="1587018" y="262204"/>
                  <a:pt x="1581874" y="272834"/>
                  <a:pt x="1571587" y="280835"/>
                </a:cubicBezTo>
                <a:cubicBezTo>
                  <a:pt x="1561300" y="288836"/>
                  <a:pt x="1549527" y="292837"/>
                  <a:pt x="1536268" y="292837"/>
                </a:cubicBezTo>
                <a:cubicBezTo>
                  <a:pt x="1523467" y="292837"/>
                  <a:pt x="1511808" y="290208"/>
                  <a:pt x="1501293" y="284950"/>
                </a:cubicBezTo>
                <a:cubicBezTo>
                  <a:pt x="1490777" y="279692"/>
                  <a:pt x="1481747" y="272720"/>
                  <a:pt x="1474204" y="264033"/>
                </a:cubicBezTo>
                <a:cubicBezTo>
                  <a:pt x="1466660" y="255346"/>
                  <a:pt x="1460716" y="245173"/>
                  <a:pt x="1456373" y="233515"/>
                </a:cubicBezTo>
                <a:cubicBezTo>
                  <a:pt x="1452029" y="221856"/>
                  <a:pt x="1449858" y="209626"/>
                  <a:pt x="1449858" y="196825"/>
                </a:cubicBezTo>
                <a:cubicBezTo>
                  <a:pt x="1449858" y="184937"/>
                  <a:pt x="1452830" y="173279"/>
                  <a:pt x="1458773" y="161849"/>
                </a:cubicBezTo>
                <a:cubicBezTo>
                  <a:pt x="1464717" y="150419"/>
                  <a:pt x="1473632" y="141732"/>
                  <a:pt x="1485519" y="135788"/>
                </a:cubicBezTo>
                <a:lnTo>
                  <a:pt x="1460145" y="115900"/>
                </a:lnTo>
                <a:lnTo>
                  <a:pt x="1276350" y="115900"/>
                </a:lnTo>
                <a:lnTo>
                  <a:pt x="1286637" y="72009"/>
                </a:lnTo>
                <a:lnTo>
                  <a:pt x="1803044" y="72009"/>
                </a:lnTo>
                <a:cubicBezTo>
                  <a:pt x="1813560" y="72009"/>
                  <a:pt x="1822247" y="76124"/>
                  <a:pt x="1829105" y="84353"/>
                </a:cubicBezTo>
                <a:cubicBezTo>
                  <a:pt x="1835963" y="92583"/>
                  <a:pt x="1842592" y="101956"/>
                  <a:pt x="1848993" y="112471"/>
                </a:cubicBezTo>
                <a:lnTo>
                  <a:pt x="1847622" y="51435"/>
                </a:lnTo>
                <a:cubicBezTo>
                  <a:pt x="1847164" y="41834"/>
                  <a:pt x="1849679" y="33376"/>
                  <a:pt x="1855165" y="26060"/>
                </a:cubicBezTo>
                <a:cubicBezTo>
                  <a:pt x="1860652" y="18745"/>
                  <a:pt x="1867281" y="14630"/>
                  <a:pt x="1875054" y="13716"/>
                </a:cubicBezTo>
                <a:close/>
                <a:moveTo>
                  <a:pt x="648767" y="0"/>
                </a:moveTo>
                <a:cubicBezTo>
                  <a:pt x="643738" y="5029"/>
                  <a:pt x="639852" y="9258"/>
                  <a:pt x="637109" y="12687"/>
                </a:cubicBezTo>
                <a:cubicBezTo>
                  <a:pt x="634365" y="16116"/>
                  <a:pt x="632194" y="19545"/>
                  <a:pt x="630593" y="22974"/>
                </a:cubicBezTo>
                <a:cubicBezTo>
                  <a:pt x="628993" y="26403"/>
                  <a:pt x="627850" y="29947"/>
                  <a:pt x="627164" y="33604"/>
                </a:cubicBezTo>
                <a:cubicBezTo>
                  <a:pt x="626479" y="37262"/>
                  <a:pt x="625907" y="41834"/>
                  <a:pt x="625450" y="47320"/>
                </a:cubicBezTo>
                <a:lnTo>
                  <a:pt x="626136" y="72009"/>
                </a:lnTo>
                <a:lnTo>
                  <a:pt x="645060" y="72009"/>
                </a:lnTo>
                <a:lnTo>
                  <a:pt x="644881" y="71323"/>
                </a:lnTo>
                <a:lnTo>
                  <a:pt x="1181176" y="71323"/>
                </a:lnTo>
                <a:lnTo>
                  <a:pt x="1161974" y="115900"/>
                </a:lnTo>
                <a:lnTo>
                  <a:pt x="976808" y="115900"/>
                </a:lnTo>
                <a:lnTo>
                  <a:pt x="993953" y="130302"/>
                </a:lnTo>
                <a:cubicBezTo>
                  <a:pt x="1011327" y="144932"/>
                  <a:pt x="1031786" y="156705"/>
                  <a:pt x="1055332" y="165621"/>
                </a:cubicBezTo>
                <a:cubicBezTo>
                  <a:pt x="1078878" y="174536"/>
                  <a:pt x="1104824" y="181737"/>
                  <a:pt x="1133171" y="187223"/>
                </a:cubicBezTo>
                <a:lnTo>
                  <a:pt x="1137285" y="255118"/>
                </a:lnTo>
                <a:cubicBezTo>
                  <a:pt x="1133171" y="259232"/>
                  <a:pt x="1128370" y="267348"/>
                  <a:pt x="1122884" y="279463"/>
                </a:cubicBezTo>
                <a:cubicBezTo>
                  <a:pt x="1117397" y="291579"/>
                  <a:pt x="1112254" y="306210"/>
                  <a:pt x="1107453" y="323355"/>
                </a:cubicBezTo>
                <a:cubicBezTo>
                  <a:pt x="1102652" y="340500"/>
                  <a:pt x="1098538" y="359588"/>
                  <a:pt x="1095109" y="380619"/>
                </a:cubicBezTo>
                <a:cubicBezTo>
                  <a:pt x="1091680" y="401650"/>
                  <a:pt x="1089965" y="423596"/>
                  <a:pt x="1089965" y="446456"/>
                </a:cubicBezTo>
                <a:cubicBezTo>
                  <a:pt x="1089965" y="455143"/>
                  <a:pt x="1093623" y="462458"/>
                  <a:pt x="1100938" y="468401"/>
                </a:cubicBezTo>
                <a:cubicBezTo>
                  <a:pt x="1108253" y="474345"/>
                  <a:pt x="1117168" y="477317"/>
                  <a:pt x="1127684" y="477317"/>
                </a:cubicBezTo>
                <a:cubicBezTo>
                  <a:pt x="1133171" y="477317"/>
                  <a:pt x="1137857" y="475945"/>
                  <a:pt x="1141743" y="473202"/>
                </a:cubicBezTo>
                <a:cubicBezTo>
                  <a:pt x="1145629" y="470459"/>
                  <a:pt x="1147572" y="467030"/>
                  <a:pt x="1147572" y="462915"/>
                </a:cubicBezTo>
                <a:cubicBezTo>
                  <a:pt x="1147572" y="459715"/>
                  <a:pt x="1145858" y="456971"/>
                  <a:pt x="1142429" y="454685"/>
                </a:cubicBezTo>
                <a:cubicBezTo>
                  <a:pt x="1139000" y="452399"/>
                  <a:pt x="1135228" y="451256"/>
                  <a:pt x="1131113" y="451256"/>
                </a:cubicBezTo>
                <a:cubicBezTo>
                  <a:pt x="1132942" y="453085"/>
                  <a:pt x="1133856" y="455371"/>
                  <a:pt x="1133856" y="458114"/>
                </a:cubicBezTo>
                <a:cubicBezTo>
                  <a:pt x="1133856" y="460400"/>
                  <a:pt x="1132828" y="462229"/>
                  <a:pt x="1130770" y="463601"/>
                </a:cubicBezTo>
                <a:cubicBezTo>
                  <a:pt x="1128713" y="464972"/>
                  <a:pt x="1126770" y="465658"/>
                  <a:pt x="1124941" y="465658"/>
                </a:cubicBezTo>
                <a:cubicBezTo>
                  <a:pt x="1119455" y="465658"/>
                  <a:pt x="1116711" y="462915"/>
                  <a:pt x="1116711" y="457429"/>
                </a:cubicBezTo>
                <a:cubicBezTo>
                  <a:pt x="1116711" y="449199"/>
                  <a:pt x="1121512" y="445084"/>
                  <a:pt x="1131113" y="445084"/>
                </a:cubicBezTo>
                <a:cubicBezTo>
                  <a:pt x="1137514" y="445084"/>
                  <a:pt x="1142886" y="446913"/>
                  <a:pt x="1147229" y="450571"/>
                </a:cubicBezTo>
                <a:cubicBezTo>
                  <a:pt x="1151573" y="454228"/>
                  <a:pt x="1153744" y="458343"/>
                  <a:pt x="1153744" y="462915"/>
                </a:cubicBezTo>
                <a:cubicBezTo>
                  <a:pt x="1153744" y="468859"/>
                  <a:pt x="1151116" y="473888"/>
                  <a:pt x="1145858" y="478003"/>
                </a:cubicBezTo>
                <a:cubicBezTo>
                  <a:pt x="1140600" y="482117"/>
                  <a:pt x="1134542" y="484175"/>
                  <a:pt x="1127684" y="484175"/>
                </a:cubicBezTo>
                <a:cubicBezTo>
                  <a:pt x="1113054" y="484175"/>
                  <a:pt x="1099909" y="479488"/>
                  <a:pt x="1088251" y="470116"/>
                </a:cubicBezTo>
                <a:cubicBezTo>
                  <a:pt x="1076592" y="460743"/>
                  <a:pt x="1069620" y="449656"/>
                  <a:pt x="1067334" y="436855"/>
                </a:cubicBezTo>
                <a:cubicBezTo>
                  <a:pt x="1066419" y="435940"/>
                  <a:pt x="1065962" y="435483"/>
                  <a:pt x="1065962" y="435483"/>
                </a:cubicBezTo>
                <a:cubicBezTo>
                  <a:pt x="1058190" y="454685"/>
                  <a:pt x="1047446" y="464287"/>
                  <a:pt x="1033730" y="464287"/>
                </a:cubicBezTo>
                <a:cubicBezTo>
                  <a:pt x="1038759" y="461543"/>
                  <a:pt x="1042531" y="458229"/>
                  <a:pt x="1045045" y="454342"/>
                </a:cubicBezTo>
                <a:cubicBezTo>
                  <a:pt x="1047560" y="450456"/>
                  <a:pt x="1049274" y="443255"/>
                  <a:pt x="1050189" y="432740"/>
                </a:cubicBezTo>
                <a:cubicBezTo>
                  <a:pt x="1050189" y="403936"/>
                  <a:pt x="1050417" y="380162"/>
                  <a:pt x="1050875" y="361417"/>
                </a:cubicBezTo>
                <a:cubicBezTo>
                  <a:pt x="1051332" y="342671"/>
                  <a:pt x="1052017" y="328727"/>
                  <a:pt x="1052932" y="319583"/>
                </a:cubicBezTo>
                <a:cubicBezTo>
                  <a:pt x="1057047" y="279806"/>
                  <a:pt x="1062990" y="251003"/>
                  <a:pt x="1070763" y="233172"/>
                </a:cubicBezTo>
                <a:cubicBezTo>
                  <a:pt x="1065734" y="230429"/>
                  <a:pt x="1060819" y="227686"/>
                  <a:pt x="1056018" y="224942"/>
                </a:cubicBezTo>
                <a:cubicBezTo>
                  <a:pt x="1051217" y="222199"/>
                  <a:pt x="1046302" y="219685"/>
                  <a:pt x="1041273" y="217399"/>
                </a:cubicBezTo>
                <a:cubicBezTo>
                  <a:pt x="990524" y="193624"/>
                  <a:pt x="952348" y="164592"/>
                  <a:pt x="926745" y="130302"/>
                </a:cubicBezTo>
                <a:lnTo>
                  <a:pt x="925373" y="128245"/>
                </a:lnTo>
                <a:lnTo>
                  <a:pt x="922630" y="130302"/>
                </a:lnTo>
                <a:cubicBezTo>
                  <a:pt x="917143" y="135788"/>
                  <a:pt x="910857" y="142875"/>
                  <a:pt x="903770" y="151562"/>
                </a:cubicBezTo>
                <a:cubicBezTo>
                  <a:pt x="896684" y="160249"/>
                  <a:pt x="890054" y="169278"/>
                  <a:pt x="883882" y="178651"/>
                </a:cubicBezTo>
                <a:cubicBezTo>
                  <a:pt x="877710" y="188023"/>
                  <a:pt x="872452" y="197282"/>
                  <a:pt x="868109" y="206426"/>
                </a:cubicBezTo>
                <a:cubicBezTo>
                  <a:pt x="863765" y="215570"/>
                  <a:pt x="861594" y="223799"/>
                  <a:pt x="861594" y="231115"/>
                </a:cubicBezTo>
                <a:cubicBezTo>
                  <a:pt x="861594" y="235229"/>
                  <a:pt x="862737" y="239458"/>
                  <a:pt x="865023" y="243802"/>
                </a:cubicBezTo>
                <a:cubicBezTo>
                  <a:pt x="867309" y="248145"/>
                  <a:pt x="873938" y="250317"/>
                  <a:pt x="884911" y="250317"/>
                </a:cubicBezTo>
                <a:cubicBezTo>
                  <a:pt x="891769" y="250317"/>
                  <a:pt x="898512" y="248488"/>
                  <a:pt x="905142" y="244831"/>
                </a:cubicBezTo>
                <a:cubicBezTo>
                  <a:pt x="911771" y="241173"/>
                  <a:pt x="917829" y="236258"/>
                  <a:pt x="923316" y="230086"/>
                </a:cubicBezTo>
                <a:cubicBezTo>
                  <a:pt x="928802" y="223914"/>
                  <a:pt x="933488" y="217170"/>
                  <a:pt x="937375" y="209855"/>
                </a:cubicBezTo>
                <a:cubicBezTo>
                  <a:pt x="941261" y="202540"/>
                  <a:pt x="943661" y="194996"/>
                  <a:pt x="944576" y="187223"/>
                </a:cubicBezTo>
                <a:cubicBezTo>
                  <a:pt x="952348" y="188595"/>
                  <a:pt x="961721" y="192481"/>
                  <a:pt x="972693" y="198882"/>
                </a:cubicBezTo>
                <a:cubicBezTo>
                  <a:pt x="1021156" y="230429"/>
                  <a:pt x="1045388" y="275463"/>
                  <a:pt x="1045388" y="333985"/>
                </a:cubicBezTo>
                <a:cubicBezTo>
                  <a:pt x="1045388" y="371018"/>
                  <a:pt x="1034872" y="399707"/>
                  <a:pt x="1013841" y="420052"/>
                </a:cubicBezTo>
                <a:cubicBezTo>
                  <a:pt x="992810" y="440398"/>
                  <a:pt x="964921" y="450571"/>
                  <a:pt x="930174" y="450571"/>
                </a:cubicBezTo>
                <a:cubicBezTo>
                  <a:pt x="910971" y="450571"/>
                  <a:pt x="888340" y="445999"/>
                  <a:pt x="862280" y="436855"/>
                </a:cubicBezTo>
                <a:cubicBezTo>
                  <a:pt x="787299" y="406222"/>
                  <a:pt x="748665" y="347929"/>
                  <a:pt x="746379" y="261976"/>
                </a:cubicBezTo>
                <a:cubicBezTo>
                  <a:pt x="746379" y="253746"/>
                  <a:pt x="747179" y="245402"/>
                  <a:pt x="748780" y="236944"/>
                </a:cubicBezTo>
                <a:cubicBezTo>
                  <a:pt x="750380" y="228486"/>
                  <a:pt x="752209" y="220485"/>
                  <a:pt x="754266" y="212941"/>
                </a:cubicBezTo>
                <a:cubicBezTo>
                  <a:pt x="756323" y="205397"/>
                  <a:pt x="758152" y="198768"/>
                  <a:pt x="759752" y="193053"/>
                </a:cubicBezTo>
                <a:cubicBezTo>
                  <a:pt x="761353" y="187338"/>
                  <a:pt x="762153" y="182880"/>
                  <a:pt x="762153" y="179680"/>
                </a:cubicBezTo>
                <a:cubicBezTo>
                  <a:pt x="762153" y="170536"/>
                  <a:pt x="759409" y="163792"/>
                  <a:pt x="753923" y="159448"/>
                </a:cubicBezTo>
                <a:cubicBezTo>
                  <a:pt x="748437" y="155105"/>
                  <a:pt x="742722" y="152933"/>
                  <a:pt x="736778" y="152933"/>
                </a:cubicBezTo>
                <a:cubicBezTo>
                  <a:pt x="729463" y="152933"/>
                  <a:pt x="721690" y="155791"/>
                  <a:pt x="713461" y="161506"/>
                </a:cubicBezTo>
                <a:cubicBezTo>
                  <a:pt x="705231" y="167221"/>
                  <a:pt x="701116" y="174422"/>
                  <a:pt x="701116" y="183109"/>
                </a:cubicBezTo>
                <a:cubicBezTo>
                  <a:pt x="701116" y="189052"/>
                  <a:pt x="703174" y="193738"/>
                  <a:pt x="707289" y="197167"/>
                </a:cubicBezTo>
                <a:cubicBezTo>
                  <a:pt x="711403" y="200596"/>
                  <a:pt x="715747" y="202311"/>
                  <a:pt x="720319" y="202311"/>
                </a:cubicBezTo>
                <a:cubicBezTo>
                  <a:pt x="729920" y="202311"/>
                  <a:pt x="734721" y="197053"/>
                  <a:pt x="734721" y="186538"/>
                </a:cubicBezTo>
                <a:lnTo>
                  <a:pt x="732663" y="180366"/>
                </a:lnTo>
                <a:lnTo>
                  <a:pt x="732663" y="180365"/>
                </a:lnTo>
                <a:lnTo>
                  <a:pt x="731977" y="178308"/>
                </a:lnTo>
                <a:lnTo>
                  <a:pt x="732663" y="180366"/>
                </a:lnTo>
                <a:lnTo>
                  <a:pt x="730263" y="185509"/>
                </a:lnTo>
                <a:cubicBezTo>
                  <a:pt x="728663" y="188023"/>
                  <a:pt x="725577" y="189281"/>
                  <a:pt x="721005" y="189281"/>
                </a:cubicBezTo>
                <a:cubicBezTo>
                  <a:pt x="717347" y="188366"/>
                  <a:pt x="715518" y="185852"/>
                  <a:pt x="715518" y="181737"/>
                </a:cubicBezTo>
                <a:cubicBezTo>
                  <a:pt x="715518" y="174879"/>
                  <a:pt x="719405" y="171450"/>
                  <a:pt x="727177" y="171450"/>
                </a:cubicBezTo>
                <a:cubicBezTo>
                  <a:pt x="735406" y="171450"/>
                  <a:pt x="739521" y="176936"/>
                  <a:pt x="739521" y="187909"/>
                </a:cubicBezTo>
                <a:cubicBezTo>
                  <a:pt x="739521" y="201625"/>
                  <a:pt x="733120" y="208483"/>
                  <a:pt x="720319" y="208483"/>
                </a:cubicBezTo>
                <a:cubicBezTo>
                  <a:pt x="716661" y="208483"/>
                  <a:pt x="712432" y="207454"/>
                  <a:pt x="707632" y="205397"/>
                </a:cubicBezTo>
                <a:cubicBezTo>
                  <a:pt x="702831" y="203340"/>
                  <a:pt x="698373" y="200254"/>
                  <a:pt x="694259" y="196139"/>
                </a:cubicBezTo>
                <a:cubicBezTo>
                  <a:pt x="690144" y="192024"/>
                  <a:pt x="686715" y="187109"/>
                  <a:pt x="683972" y="181394"/>
                </a:cubicBezTo>
                <a:cubicBezTo>
                  <a:pt x="681228" y="175679"/>
                  <a:pt x="679857" y="169393"/>
                  <a:pt x="679857" y="162535"/>
                </a:cubicBezTo>
                <a:cubicBezTo>
                  <a:pt x="679857" y="152933"/>
                  <a:pt x="682714" y="144018"/>
                  <a:pt x="688429" y="135788"/>
                </a:cubicBezTo>
                <a:cubicBezTo>
                  <a:pt x="694144" y="127559"/>
                  <a:pt x="701574" y="123444"/>
                  <a:pt x="710718" y="123444"/>
                </a:cubicBezTo>
                <a:cubicBezTo>
                  <a:pt x="716204" y="123444"/>
                  <a:pt x="722719" y="125158"/>
                  <a:pt x="730263" y="128587"/>
                </a:cubicBezTo>
                <a:cubicBezTo>
                  <a:pt x="737807" y="132016"/>
                  <a:pt x="744779" y="137160"/>
                  <a:pt x="751180" y="144018"/>
                </a:cubicBezTo>
                <a:cubicBezTo>
                  <a:pt x="757581" y="150876"/>
                  <a:pt x="763067" y="159220"/>
                  <a:pt x="767639" y="169050"/>
                </a:cubicBezTo>
                <a:cubicBezTo>
                  <a:pt x="772211" y="178879"/>
                  <a:pt x="774497" y="189967"/>
                  <a:pt x="774497" y="202311"/>
                </a:cubicBezTo>
                <a:cubicBezTo>
                  <a:pt x="774497" y="205054"/>
                  <a:pt x="774840" y="210541"/>
                  <a:pt x="775526" y="218770"/>
                </a:cubicBezTo>
                <a:cubicBezTo>
                  <a:pt x="776212" y="227000"/>
                  <a:pt x="777469" y="238201"/>
                  <a:pt x="779298" y="252374"/>
                </a:cubicBezTo>
                <a:cubicBezTo>
                  <a:pt x="782498" y="277520"/>
                  <a:pt x="787984" y="298552"/>
                  <a:pt x="795757" y="315468"/>
                </a:cubicBezTo>
                <a:cubicBezTo>
                  <a:pt x="803529" y="332384"/>
                  <a:pt x="813016" y="346215"/>
                  <a:pt x="824218" y="356959"/>
                </a:cubicBezTo>
                <a:cubicBezTo>
                  <a:pt x="835419" y="367703"/>
                  <a:pt x="848106" y="375590"/>
                  <a:pt x="862280" y="380619"/>
                </a:cubicBezTo>
                <a:cubicBezTo>
                  <a:pt x="876453" y="385648"/>
                  <a:pt x="891540" y="388620"/>
                  <a:pt x="907542" y="389534"/>
                </a:cubicBezTo>
                <a:cubicBezTo>
                  <a:pt x="921258" y="388163"/>
                  <a:pt x="933831" y="384848"/>
                  <a:pt x="945261" y="379590"/>
                </a:cubicBezTo>
                <a:cubicBezTo>
                  <a:pt x="956691" y="374332"/>
                  <a:pt x="966407" y="367589"/>
                  <a:pt x="974408" y="359359"/>
                </a:cubicBezTo>
                <a:cubicBezTo>
                  <a:pt x="982409" y="351130"/>
                  <a:pt x="988695" y="341871"/>
                  <a:pt x="993267" y="331584"/>
                </a:cubicBezTo>
                <a:cubicBezTo>
                  <a:pt x="997839" y="321297"/>
                  <a:pt x="1000125" y="310667"/>
                  <a:pt x="1000125" y="299695"/>
                </a:cubicBezTo>
                <a:cubicBezTo>
                  <a:pt x="1000125" y="283693"/>
                  <a:pt x="995782" y="269977"/>
                  <a:pt x="987095" y="258547"/>
                </a:cubicBezTo>
                <a:cubicBezTo>
                  <a:pt x="962863" y="295580"/>
                  <a:pt x="935660" y="314096"/>
                  <a:pt x="905485" y="314096"/>
                </a:cubicBezTo>
                <a:lnTo>
                  <a:pt x="897255" y="314096"/>
                </a:lnTo>
                <a:cubicBezTo>
                  <a:pt x="893598" y="314096"/>
                  <a:pt x="886968" y="309524"/>
                  <a:pt x="877367" y="300380"/>
                </a:cubicBezTo>
                <a:cubicBezTo>
                  <a:pt x="867766" y="291236"/>
                  <a:pt x="857822" y="280721"/>
                  <a:pt x="847535" y="268834"/>
                </a:cubicBezTo>
                <a:cubicBezTo>
                  <a:pt x="837248" y="256946"/>
                  <a:pt x="828104" y="245402"/>
                  <a:pt x="820103" y="234201"/>
                </a:cubicBezTo>
                <a:cubicBezTo>
                  <a:pt x="812102" y="222999"/>
                  <a:pt x="807873" y="215341"/>
                  <a:pt x="807415" y="211226"/>
                </a:cubicBezTo>
                <a:cubicBezTo>
                  <a:pt x="806044" y="206654"/>
                  <a:pt x="805358" y="201397"/>
                  <a:pt x="805358" y="195453"/>
                </a:cubicBezTo>
                <a:cubicBezTo>
                  <a:pt x="805358" y="169393"/>
                  <a:pt x="815645" y="142875"/>
                  <a:pt x="836219" y="115900"/>
                </a:cubicBezTo>
                <a:lnTo>
                  <a:pt x="684935" y="115900"/>
                </a:lnTo>
                <a:lnTo>
                  <a:pt x="685114" y="116586"/>
                </a:lnTo>
                <a:lnTo>
                  <a:pt x="628193" y="116586"/>
                </a:lnTo>
                <a:lnTo>
                  <a:pt x="628193" y="434111"/>
                </a:lnTo>
                <a:cubicBezTo>
                  <a:pt x="628193" y="444627"/>
                  <a:pt x="631508" y="453885"/>
                  <a:pt x="638137" y="461886"/>
                </a:cubicBezTo>
                <a:cubicBezTo>
                  <a:pt x="644767" y="469887"/>
                  <a:pt x="653796" y="473888"/>
                  <a:pt x="665226" y="473888"/>
                </a:cubicBezTo>
                <a:cubicBezTo>
                  <a:pt x="670255" y="473888"/>
                  <a:pt x="674827" y="472402"/>
                  <a:pt x="678942" y="469430"/>
                </a:cubicBezTo>
                <a:cubicBezTo>
                  <a:pt x="683057" y="466458"/>
                  <a:pt x="685114" y="461772"/>
                  <a:pt x="685114" y="455371"/>
                </a:cubicBezTo>
                <a:cubicBezTo>
                  <a:pt x="685114" y="450342"/>
                  <a:pt x="683514" y="446570"/>
                  <a:pt x="680314" y="444055"/>
                </a:cubicBezTo>
                <a:cubicBezTo>
                  <a:pt x="677113" y="441541"/>
                  <a:pt x="672999" y="440284"/>
                  <a:pt x="667969" y="440284"/>
                </a:cubicBezTo>
                <a:cubicBezTo>
                  <a:pt x="669798" y="443484"/>
                  <a:pt x="670713" y="446456"/>
                  <a:pt x="670713" y="449199"/>
                </a:cubicBezTo>
                <a:cubicBezTo>
                  <a:pt x="670713" y="451485"/>
                  <a:pt x="669798" y="453657"/>
                  <a:pt x="667969" y="455714"/>
                </a:cubicBezTo>
                <a:cubicBezTo>
                  <a:pt x="666141" y="457771"/>
                  <a:pt x="664083" y="458800"/>
                  <a:pt x="661797" y="458800"/>
                </a:cubicBezTo>
                <a:cubicBezTo>
                  <a:pt x="658597" y="458800"/>
                  <a:pt x="656082" y="457657"/>
                  <a:pt x="654253" y="455371"/>
                </a:cubicBezTo>
                <a:cubicBezTo>
                  <a:pt x="652425" y="453085"/>
                  <a:pt x="651510" y="450571"/>
                  <a:pt x="651510" y="447827"/>
                </a:cubicBezTo>
                <a:cubicBezTo>
                  <a:pt x="651510" y="442798"/>
                  <a:pt x="653339" y="438912"/>
                  <a:pt x="656997" y="436169"/>
                </a:cubicBezTo>
                <a:cubicBezTo>
                  <a:pt x="660654" y="433426"/>
                  <a:pt x="664312" y="432054"/>
                  <a:pt x="667969" y="432054"/>
                </a:cubicBezTo>
                <a:cubicBezTo>
                  <a:pt x="677113" y="432054"/>
                  <a:pt x="683743" y="435026"/>
                  <a:pt x="687858" y="440969"/>
                </a:cubicBezTo>
                <a:cubicBezTo>
                  <a:pt x="691972" y="446913"/>
                  <a:pt x="694030" y="451714"/>
                  <a:pt x="694030" y="455371"/>
                </a:cubicBezTo>
                <a:cubicBezTo>
                  <a:pt x="694030" y="462686"/>
                  <a:pt x="691172" y="469087"/>
                  <a:pt x="685457" y="474574"/>
                </a:cubicBezTo>
                <a:cubicBezTo>
                  <a:pt x="679742" y="480060"/>
                  <a:pt x="672999" y="482803"/>
                  <a:pt x="665226" y="482803"/>
                </a:cubicBezTo>
                <a:cubicBezTo>
                  <a:pt x="648310" y="482803"/>
                  <a:pt x="633680" y="476860"/>
                  <a:pt x="621335" y="464972"/>
                </a:cubicBezTo>
                <a:cubicBezTo>
                  <a:pt x="608991" y="453085"/>
                  <a:pt x="600990" y="438455"/>
                  <a:pt x="597332" y="421081"/>
                </a:cubicBezTo>
                <a:lnTo>
                  <a:pt x="596646" y="417652"/>
                </a:lnTo>
                <a:lnTo>
                  <a:pt x="595275" y="420395"/>
                </a:lnTo>
                <a:cubicBezTo>
                  <a:pt x="591617" y="430911"/>
                  <a:pt x="586931" y="439712"/>
                  <a:pt x="581216" y="446799"/>
                </a:cubicBezTo>
                <a:cubicBezTo>
                  <a:pt x="575501" y="453885"/>
                  <a:pt x="568300" y="457429"/>
                  <a:pt x="559613" y="457429"/>
                </a:cubicBezTo>
                <a:cubicBezTo>
                  <a:pt x="564642" y="453771"/>
                  <a:pt x="568071" y="449428"/>
                  <a:pt x="569900" y="444398"/>
                </a:cubicBezTo>
                <a:cubicBezTo>
                  <a:pt x="571729" y="439369"/>
                  <a:pt x="572643" y="433426"/>
                  <a:pt x="572643" y="426568"/>
                </a:cubicBezTo>
                <a:lnTo>
                  <a:pt x="572643" y="161849"/>
                </a:lnTo>
                <a:cubicBezTo>
                  <a:pt x="566700" y="146304"/>
                  <a:pt x="558699" y="134874"/>
                  <a:pt x="548640" y="127559"/>
                </a:cubicBezTo>
                <a:cubicBezTo>
                  <a:pt x="538582" y="120244"/>
                  <a:pt x="529666" y="116586"/>
                  <a:pt x="521894" y="116586"/>
                </a:cubicBezTo>
                <a:lnTo>
                  <a:pt x="490347" y="116586"/>
                </a:lnTo>
                <a:lnTo>
                  <a:pt x="491033" y="433426"/>
                </a:lnTo>
                <a:cubicBezTo>
                  <a:pt x="491033" y="442570"/>
                  <a:pt x="494234" y="451485"/>
                  <a:pt x="500634" y="460172"/>
                </a:cubicBezTo>
                <a:cubicBezTo>
                  <a:pt x="507035" y="468859"/>
                  <a:pt x="515950" y="473202"/>
                  <a:pt x="527381" y="473202"/>
                </a:cubicBezTo>
                <a:cubicBezTo>
                  <a:pt x="533324" y="473202"/>
                  <a:pt x="538353" y="471602"/>
                  <a:pt x="542468" y="468401"/>
                </a:cubicBezTo>
                <a:cubicBezTo>
                  <a:pt x="546583" y="465201"/>
                  <a:pt x="548640" y="460629"/>
                  <a:pt x="548640" y="454685"/>
                </a:cubicBezTo>
                <a:cubicBezTo>
                  <a:pt x="548640" y="449656"/>
                  <a:pt x="546926" y="445884"/>
                  <a:pt x="543497" y="443370"/>
                </a:cubicBezTo>
                <a:cubicBezTo>
                  <a:pt x="540068" y="440855"/>
                  <a:pt x="536067" y="439598"/>
                  <a:pt x="531495" y="439598"/>
                </a:cubicBezTo>
                <a:cubicBezTo>
                  <a:pt x="533324" y="442798"/>
                  <a:pt x="534238" y="445770"/>
                  <a:pt x="534238" y="448513"/>
                </a:cubicBezTo>
                <a:cubicBezTo>
                  <a:pt x="534238" y="450799"/>
                  <a:pt x="533095" y="452971"/>
                  <a:pt x="530809" y="455028"/>
                </a:cubicBezTo>
                <a:cubicBezTo>
                  <a:pt x="528524" y="457086"/>
                  <a:pt x="526237" y="458114"/>
                  <a:pt x="523952" y="458114"/>
                </a:cubicBezTo>
                <a:cubicBezTo>
                  <a:pt x="521665" y="458114"/>
                  <a:pt x="519608" y="456971"/>
                  <a:pt x="517779" y="454685"/>
                </a:cubicBezTo>
                <a:cubicBezTo>
                  <a:pt x="515950" y="452399"/>
                  <a:pt x="515036" y="449885"/>
                  <a:pt x="515036" y="447142"/>
                </a:cubicBezTo>
                <a:cubicBezTo>
                  <a:pt x="515036" y="443027"/>
                  <a:pt x="516636" y="439369"/>
                  <a:pt x="519837" y="436169"/>
                </a:cubicBezTo>
                <a:cubicBezTo>
                  <a:pt x="523037" y="432968"/>
                  <a:pt x="526923" y="431368"/>
                  <a:pt x="531495" y="431368"/>
                </a:cubicBezTo>
                <a:cubicBezTo>
                  <a:pt x="539725" y="431368"/>
                  <a:pt x="546011" y="434111"/>
                  <a:pt x="550355" y="439598"/>
                </a:cubicBezTo>
                <a:cubicBezTo>
                  <a:pt x="554698" y="445084"/>
                  <a:pt x="556870" y="450113"/>
                  <a:pt x="556870" y="454685"/>
                </a:cubicBezTo>
                <a:cubicBezTo>
                  <a:pt x="556870" y="461086"/>
                  <a:pt x="554241" y="467258"/>
                  <a:pt x="548983" y="473202"/>
                </a:cubicBezTo>
                <a:cubicBezTo>
                  <a:pt x="543725" y="479146"/>
                  <a:pt x="536524" y="482117"/>
                  <a:pt x="527381" y="482117"/>
                </a:cubicBezTo>
                <a:cubicBezTo>
                  <a:pt x="519151" y="482117"/>
                  <a:pt x="511378" y="480517"/>
                  <a:pt x="504063" y="477317"/>
                </a:cubicBezTo>
                <a:cubicBezTo>
                  <a:pt x="496748" y="474116"/>
                  <a:pt x="490004" y="469773"/>
                  <a:pt x="483832" y="464287"/>
                </a:cubicBezTo>
                <a:cubicBezTo>
                  <a:pt x="477660" y="458800"/>
                  <a:pt x="472517" y="452285"/>
                  <a:pt x="468402" y="444741"/>
                </a:cubicBezTo>
                <a:cubicBezTo>
                  <a:pt x="464287" y="437197"/>
                  <a:pt x="461544" y="429082"/>
                  <a:pt x="460172" y="420395"/>
                </a:cubicBezTo>
                <a:lnTo>
                  <a:pt x="459486" y="416966"/>
                </a:lnTo>
                <a:lnTo>
                  <a:pt x="458115" y="419710"/>
                </a:lnTo>
                <a:cubicBezTo>
                  <a:pt x="455372" y="429768"/>
                  <a:pt x="451028" y="438455"/>
                  <a:pt x="445085" y="445770"/>
                </a:cubicBezTo>
                <a:cubicBezTo>
                  <a:pt x="439141" y="453085"/>
                  <a:pt x="431597" y="456743"/>
                  <a:pt x="422453" y="456743"/>
                </a:cubicBezTo>
                <a:cubicBezTo>
                  <a:pt x="434340" y="448056"/>
                  <a:pt x="440284" y="437769"/>
                  <a:pt x="440284" y="425882"/>
                </a:cubicBezTo>
                <a:lnTo>
                  <a:pt x="440284" y="415595"/>
                </a:lnTo>
                <a:cubicBezTo>
                  <a:pt x="430683" y="372618"/>
                  <a:pt x="416281" y="342900"/>
                  <a:pt x="397079" y="326441"/>
                </a:cubicBezTo>
                <a:cubicBezTo>
                  <a:pt x="392506" y="339700"/>
                  <a:pt x="385991" y="351930"/>
                  <a:pt x="377533" y="363131"/>
                </a:cubicBezTo>
                <a:cubicBezTo>
                  <a:pt x="369075" y="374332"/>
                  <a:pt x="359360" y="383934"/>
                  <a:pt x="348387" y="391935"/>
                </a:cubicBezTo>
                <a:cubicBezTo>
                  <a:pt x="337414" y="399936"/>
                  <a:pt x="325527" y="406108"/>
                  <a:pt x="312725" y="410451"/>
                </a:cubicBezTo>
                <a:cubicBezTo>
                  <a:pt x="299924" y="414795"/>
                  <a:pt x="286893" y="416966"/>
                  <a:pt x="273635" y="416966"/>
                </a:cubicBezTo>
                <a:cubicBezTo>
                  <a:pt x="256261" y="416966"/>
                  <a:pt x="238544" y="413880"/>
                  <a:pt x="220485" y="407708"/>
                </a:cubicBezTo>
                <a:cubicBezTo>
                  <a:pt x="202426" y="401536"/>
                  <a:pt x="185509" y="392392"/>
                  <a:pt x="169736" y="380276"/>
                </a:cubicBezTo>
                <a:cubicBezTo>
                  <a:pt x="153962" y="368160"/>
                  <a:pt x="140018" y="353073"/>
                  <a:pt x="127902" y="335013"/>
                </a:cubicBezTo>
                <a:cubicBezTo>
                  <a:pt x="115786" y="316954"/>
                  <a:pt x="106985" y="296266"/>
                  <a:pt x="101499" y="272948"/>
                </a:cubicBezTo>
                <a:cubicBezTo>
                  <a:pt x="100127" y="267462"/>
                  <a:pt x="99441" y="261976"/>
                  <a:pt x="99441" y="256489"/>
                </a:cubicBezTo>
                <a:lnTo>
                  <a:pt x="99441" y="246888"/>
                </a:lnTo>
                <a:cubicBezTo>
                  <a:pt x="99441" y="244602"/>
                  <a:pt x="99556" y="242202"/>
                  <a:pt x="99784" y="239687"/>
                </a:cubicBezTo>
                <a:cubicBezTo>
                  <a:pt x="100013" y="237172"/>
                  <a:pt x="100356" y="234772"/>
                  <a:pt x="100813" y="232486"/>
                </a:cubicBezTo>
                <a:lnTo>
                  <a:pt x="104242" y="218770"/>
                </a:lnTo>
                <a:cubicBezTo>
                  <a:pt x="106071" y="211455"/>
                  <a:pt x="107785" y="205054"/>
                  <a:pt x="109385" y="199568"/>
                </a:cubicBezTo>
                <a:cubicBezTo>
                  <a:pt x="110986" y="194081"/>
                  <a:pt x="111557" y="189509"/>
                  <a:pt x="111100" y="185852"/>
                </a:cubicBezTo>
                <a:cubicBezTo>
                  <a:pt x="111100" y="178079"/>
                  <a:pt x="108128" y="171907"/>
                  <a:pt x="102185" y="167335"/>
                </a:cubicBezTo>
                <a:cubicBezTo>
                  <a:pt x="96241" y="162763"/>
                  <a:pt x="90983" y="160477"/>
                  <a:pt x="86411" y="160477"/>
                </a:cubicBezTo>
                <a:cubicBezTo>
                  <a:pt x="82754" y="160477"/>
                  <a:pt x="78639" y="161277"/>
                  <a:pt x="74067" y="162877"/>
                </a:cubicBezTo>
                <a:cubicBezTo>
                  <a:pt x="69495" y="164478"/>
                  <a:pt x="65380" y="166764"/>
                  <a:pt x="61722" y="169735"/>
                </a:cubicBezTo>
                <a:cubicBezTo>
                  <a:pt x="58065" y="172707"/>
                  <a:pt x="54979" y="176136"/>
                  <a:pt x="52464" y="180022"/>
                </a:cubicBezTo>
                <a:cubicBezTo>
                  <a:pt x="49949" y="183909"/>
                  <a:pt x="48692" y="187909"/>
                  <a:pt x="48692" y="192024"/>
                </a:cubicBezTo>
                <a:cubicBezTo>
                  <a:pt x="48692" y="197510"/>
                  <a:pt x="51092" y="201854"/>
                  <a:pt x="55893" y="205054"/>
                </a:cubicBezTo>
                <a:cubicBezTo>
                  <a:pt x="60694" y="208255"/>
                  <a:pt x="64923" y="209855"/>
                  <a:pt x="68580" y="209855"/>
                </a:cubicBezTo>
                <a:cubicBezTo>
                  <a:pt x="73610" y="209855"/>
                  <a:pt x="77496" y="208255"/>
                  <a:pt x="80239" y="205054"/>
                </a:cubicBezTo>
                <a:cubicBezTo>
                  <a:pt x="82982" y="201854"/>
                  <a:pt x="84354" y="199111"/>
                  <a:pt x="84354" y="196825"/>
                </a:cubicBezTo>
                <a:cubicBezTo>
                  <a:pt x="84354" y="191795"/>
                  <a:pt x="83439" y="188138"/>
                  <a:pt x="81611" y="185852"/>
                </a:cubicBezTo>
                <a:cubicBezTo>
                  <a:pt x="81611" y="193624"/>
                  <a:pt x="77953" y="197510"/>
                  <a:pt x="70638" y="197510"/>
                </a:cubicBezTo>
                <a:cubicBezTo>
                  <a:pt x="66980" y="196596"/>
                  <a:pt x="64923" y="194310"/>
                  <a:pt x="64466" y="190652"/>
                </a:cubicBezTo>
                <a:lnTo>
                  <a:pt x="65151" y="187909"/>
                </a:lnTo>
                <a:cubicBezTo>
                  <a:pt x="65609" y="186080"/>
                  <a:pt x="66752" y="184366"/>
                  <a:pt x="68580" y="182766"/>
                </a:cubicBezTo>
                <a:cubicBezTo>
                  <a:pt x="70409" y="181165"/>
                  <a:pt x="73152" y="180365"/>
                  <a:pt x="76810" y="180365"/>
                </a:cubicBezTo>
                <a:cubicBezTo>
                  <a:pt x="85040" y="180365"/>
                  <a:pt x="89154" y="186309"/>
                  <a:pt x="89154" y="198196"/>
                </a:cubicBezTo>
                <a:cubicBezTo>
                  <a:pt x="89154" y="209626"/>
                  <a:pt x="81839" y="215341"/>
                  <a:pt x="67209" y="215341"/>
                </a:cubicBezTo>
                <a:cubicBezTo>
                  <a:pt x="63551" y="215341"/>
                  <a:pt x="59322" y="214427"/>
                  <a:pt x="54521" y="212598"/>
                </a:cubicBezTo>
                <a:cubicBezTo>
                  <a:pt x="49721" y="210769"/>
                  <a:pt x="45263" y="208026"/>
                  <a:pt x="41148" y="204368"/>
                </a:cubicBezTo>
                <a:cubicBezTo>
                  <a:pt x="37034" y="200711"/>
                  <a:pt x="33490" y="196253"/>
                  <a:pt x="30518" y="190995"/>
                </a:cubicBezTo>
                <a:cubicBezTo>
                  <a:pt x="27547" y="185737"/>
                  <a:pt x="26061" y="179680"/>
                  <a:pt x="26061" y="172822"/>
                </a:cubicBezTo>
                <a:cubicBezTo>
                  <a:pt x="26061" y="162306"/>
                  <a:pt x="29033" y="153505"/>
                  <a:pt x="34976" y="146418"/>
                </a:cubicBezTo>
                <a:cubicBezTo>
                  <a:pt x="40920" y="139332"/>
                  <a:pt x="49149" y="135788"/>
                  <a:pt x="59665" y="135788"/>
                </a:cubicBezTo>
                <a:cubicBezTo>
                  <a:pt x="65151" y="135788"/>
                  <a:pt x="71552" y="137389"/>
                  <a:pt x="78867" y="140589"/>
                </a:cubicBezTo>
                <a:cubicBezTo>
                  <a:pt x="86183" y="143789"/>
                  <a:pt x="93269" y="148247"/>
                  <a:pt x="100127" y="153962"/>
                </a:cubicBezTo>
                <a:cubicBezTo>
                  <a:pt x="106985" y="159677"/>
                  <a:pt x="112814" y="166878"/>
                  <a:pt x="117615" y="175565"/>
                </a:cubicBezTo>
                <a:cubicBezTo>
                  <a:pt x="122416" y="184252"/>
                  <a:pt x="125045" y="194081"/>
                  <a:pt x="125502" y="205054"/>
                </a:cubicBezTo>
                <a:lnTo>
                  <a:pt x="136475" y="251689"/>
                </a:lnTo>
                <a:cubicBezTo>
                  <a:pt x="159335" y="311582"/>
                  <a:pt x="199111" y="342900"/>
                  <a:pt x="255804" y="345643"/>
                </a:cubicBezTo>
                <a:cubicBezTo>
                  <a:pt x="319812" y="340157"/>
                  <a:pt x="351816" y="307238"/>
                  <a:pt x="351816" y="246888"/>
                </a:cubicBezTo>
                <a:cubicBezTo>
                  <a:pt x="351816" y="221742"/>
                  <a:pt x="346329" y="202768"/>
                  <a:pt x="335357" y="189967"/>
                </a:cubicBezTo>
                <a:cubicBezTo>
                  <a:pt x="324384" y="177165"/>
                  <a:pt x="309753" y="170764"/>
                  <a:pt x="291465" y="170764"/>
                </a:cubicBezTo>
                <a:cubicBezTo>
                  <a:pt x="284607" y="170764"/>
                  <a:pt x="277978" y="172136"/>
                  <a:pt x="271577" y="174879"/>
                </a:cubicBezTo>
                <a:cubicBezTo>
                  <a:pt x="265176" y="177622"/>
                  <a:pt x="259461" y="181508"/>
                  <a:pt x="254432" y="186538"/>
                </a:cubicBezTo>
                <a:cubicBezTo>
                  <a:pt x="249403" y="191567"/>
                  <a:pt x="245402" y="197396"/>
                  <a:pt x="242431" y="204025"/>
                </a:cubicBezTo>
                <a:cubicBezTo>
                  <a:pt x="239459" y="210655"/>
                  <a:pt x="237973" y="218084"/>
                  <a:pt x="237973" y="226314"/>
                </a:cubicBezTo>
                <a:cubicBezTo>
                  <a:pt x="237973" y="240030"/>
                  <a:pt x="241173" y="251803"/>
                  <a:pt x="247574" y="261633"/>
                </a:cubicBezTo>
                <a:cubicBezTo>
                  <a:pt x="253975" y="271462"/>
                  <a:pt x="261976" y="276377"/>
                  <a:pt x="271577" y="276377"/>
                </a:cubicBezTo>
                <a:cubicBezTo>
                  <a:pt x="277978" y="276377"/>
                  <a:pt x="283121" y="274206"/>
                  <a:pt x="287008" y="269862"/>
                </a:cubicBezTo>
                <a:cubicBezTo>
                  <a:pt x="290894" y="265519"/>
                  <a:pt x="292837" y="259004"/>
                  <a:pt x="292837" y="250317"/>
                </a:cubicBezTo>
                <a:cubicBezTo>
                  <a:pt x="292837" y="243459"/>
                  <a:pt x="291351" y="237287"/>
                  <a:pt x="288379" y="231800"/>
                </a:cubicBezTo>
                <a:cubicBezTo>
                  <a:pt x="285407" y="226314"/>
                  <a:pt x="281864" y="223571"/>
                  <a:pt x="277749" y="223571"/>
                </a:cubicBezTo>
                <a:cubicBezTo>
                  <a:pt x="279578" y="225857"/>
                  <a:pt x="280493" y="229286"/>
                  <a:pt x="280493" y="233858"/>
                </a:cubicBezTo>
                <a:cubicBezTo>
                  <a:pt x="280493" y="244831"/>
                  <a:pt x="276149" y="250317"/>
                  <a:pt x="267462" y="250317"/>
                </a:cubicBezTo>
                <a:cubicBezTo>
                  <a:pt x="261519" y="250317"/>
                  <a:pt x="257061" y="248831"/>
                  <a:pt x="254089" y="245859"/>
                </a:cubicBezTo>
                <a:cubicBezTo>
                  <a:pt x="251117" y="242887"/>
                  <a:pt x="249632" y="238887"/>
                  <a:pt x="249632" y="233858"/>
                </a:cubicBezTo>
                <a:cubicBezTo>
                  <a:pt x="249632" y="226085"/>
                  <a:pt x="252032" y="219685"/>
                  <a:pt x="256832" y="214655"/>
                </a:cubicBezTo>
                <a:cubicBezTo>
                  <a:pt x="261633" y="209626"/>
                  <a:pt x="267462" y="207112"/>
                  <a:pt x="274320" y="207112"/>
                </a:cubicBezTo>
                <a:cubicBezTo>
                  <a:pt x="283922" y="207112"/>
                  <a:pt x="292380" y="211341"/>
                  <a:pt x="299695" y="219799"/>
                </a:cubicBezTo>
                <a:cubicBezTo>
                  <a:pt x="307010" y="228257"/>
                  <a:pt x="310668" y="237973"/>
                  <a:pt x="310668" y="248945"/>
                </a:cubicBezTo>
                <a:cubicBezTo>
                  <a:pt x="310668" y="262204"/>
                  <a:pt x="305524" y="272834"/>
                  <a:pt x="295237" y="280835"/>
                </a:cubicBezTo>
                <a:cubicBezTo>
                  <a:pt x="284950" y="288836"/>
                  <a:pt x="273177" y="292837"/>
                  <a:pt x="259919" y="292837"/>
                </a:cubicBezTo>
                <a:cubicBezTo>
                  <a:pt x="247117" y="292837"/>
                  <a:pt x="235458" y="290208"/>
                  <a:pt x="224943" y="284950"/>
                </a:cubicBezTo>
                <a:cubicBezTo>
                  <a:pt x="214427" y="279692"/>
                  <a:pt x="205397" y="272720"/>
                  <a:pt x="197854" y="264033"/>
                </a:cubicBezTo>
                <a:cubicBezTo>
                  <a:pt x="190310" y="255346"/>
                  <a:pt x="184366" y="245173"/>
                  <a:pt x="180023" y="233515"/>
                </a:cubicBezTo>
                <a:cubicBezTo>
                  <a:pt x="175679" y="221856"/>
                  <a:pt x="173508" y="209626"/>
                  <a:pt x="173508" y="196825"/>
                </a:cubicBezTo>
                <a:cubicBezTo>
                  <a:pt x="173508" y="184937"/>
                  <a:pt x="176480" y="173279"/>
                  <a:pt x="182423" y="161849"/>
                </a:cubicBezTo>
                <a:cubicBezTo>
                  <a:pt x="188367" y="150419"/>
                  <a:pt x="197282" y="141732"/>
                  <a:pt x="209169" y="135788"/>
                </a:cubicBezTo>
                <a:lnTo>
                  <a:pt x="183795" y="115900"/>
                </a:lnTo>
                <a:lnTo>
                  <a:pt x="0" y="115900"/>
                </a:lnTo>
                <a:lnTo>
                  <a:pt x="10287" y="72009"/>
                </a:lnTo>
                <a:lnTo>
                  <a:pt x="526695" y="72009"/>
                </a:lnTo>
                <a:cubicBezTo>
                  <a:pt x="537210" y="72009"/>
                  <a:pt x="545897" y="76124"/>
                  <a:pt x="552755" y="84353"/>
                </a:cubicBezTo>
                <a:cubicBezTo>
                  <a:pt x="559613" y="92583"/>
                  <a:pt x="566242" y="101956"/>
                  <a:pt x="572643" y="112471"/>
                </a:cubicBezTo>
                <a:lnTo>
                  <a:pt x="571272" y="51435"/>
                </a:lnTo>
                <a:cubicBezTo>
                  <a:pt x="570814" y="41834"/>
                  <a:pt x="573329" y="33376"/>
                  <a:pt x="578815" y="26060"/>
                </a:cubicBezTo>
                <a:cubicBezTo>
                  <a:pt x="584302" y="18745"/>
                  <a:pt x="590931" y="14630"/>
                  <a:pt x="598704" y="137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5400" dirty="0"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36C9-9122-471A-BA35-0CB18DB0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66906"/>
            <a:ext cx="1994452" cy="199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EF852-62EF-4AB6-B7E5-DD9FA077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1AB5B-D41A-49E6-A41D-FD34405D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1B01D-4BB1-4240-81C8-59F1530B2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1BBF491-AFA5-49A4-84CF-C0A0774A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39" y="1282663"/>
            <a:ext cx="4574934" cy="3854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26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C7CFE-D102-41F0-9AC5-0B9ECCEC4E49}"/>
              </a:ext>
            </a:extLst>
          </p:cNvPr>
          <p:cNvSpPr txBox="1"/>
          <p:nvPr/>
        </p:nvSpPr>
        <p:spPr>
          <a:xfrm>
            <a:off x="1633863" y="3087472"/>
            <a:ext cx="892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3A663-5E9B-410F-BC26-8FBBD869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692BD-EC66-4CD2-BE99-887FAADC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31148-DA56-43F4-9F81-421CCB8A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1B90C-8CEA-4D9B-B0EF-7430E8CE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2FC0DD-160A-4EA4-91FE-16A2848473D2}"/>
              </a:ext>
            </a:extLst>
          </p:cNvPr>
          <p:cNvSpPr txBox="1"/>
          <p:nvPr/>
        </p:nvSpPr>
        <p:spPr>
          <a:xfrm>
            <a:off x="2749566" y="1377249"/>
            <a:ext cx="600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85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1AEF0-A067-4D2B-85AA-AF5D4A78EA86}"/>
              </a:ext>
            </a:extLst>
          </p:cNvPr>
          <p:cNvSpPr txBox="1"/>
          <p:nvPr/>
        </p:nvSpPr>
        <p:spPr>
          <a:xfrm>
            <a:off x="9807459" y="3429001"/>
            <a:ext cx="110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C7CFE-D102-41F0-9AC5-0B9ECCEC4E49}"/>
              </a:ext>
            </a:extLst>
          </p:cNvPr>
          <p:cNvSpPr txBox="1"/>
          <p:nvPr/>
        </p:nvSpPr>
        <p:spPr>
          <a:xfrm>
            <a:off x="6856973" y="3598278"/>
            <a:ext cx="3143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3A663-5E9B-410F-BC26-8FBBD869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692BD-EC66-4CD2-BE99-887FAADC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31148-DA56-43F4-9F81-421CCB8A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1B90C-8CEA-4D9B-B0EF-7430E8CE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143ACF-0EC4-419F-BD6C-AF22235F72A7}"/>
              </a:ext>
            </a:extLst>
          </p:cNvPr>
          <p:cNvSpPr txBox="1"/>
          <p:nvPr/>
        </p:nvSpPr>
        <p:spPr>
          <a:xfrm>
            <a:off x="5747243" y="2659559"/>
            <a:ext cx="5898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B36D207-CBD8-4BCA-A728-AF941D1F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0" y="2030897"/>
            <a:ext cx="6088533" cy="3191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678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1EDCA-0E8D-4D6C-A5A6-8827C85EB184}"/>
              </a:ext>
            </a:extLst>
          </p:cNvPr>
          <p:cNvSpPr txBox="1"/>
          <p:nvPr/>
        </p:nvSpPr>
        <p:spPr>
          <a:xfrm>
            <a:off x="5017266" y="2511390"/>
            <a:ext cx="215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BM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52E26-1587-4A3D-8F28-7CC23F408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" y="4827103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0DDEF-3EDE-4F78-9736-90C09C61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707EA-9476-4831-B6DF-B40B7EFD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57B9A-E796-491A-A0F6-B03167165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26669-303F-4249-9908-D7E261AC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4" y="1519599"/>
            <a:ext cx="2483710" cy="2483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C93997-46CE-4DC1-9C14-151CA0414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83" y="1431703"/>
            <a:ext cx="2530395" cy="2483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CCF567-BE27-498C-A57D-048886DC34BD}"/>
              </a:ext>
            </a:extLst>
          </p:cNvPr>
          <p:cNvSpPr txBox="1"/>
          <p:nvPr/>
        </p:nvSpPr>
        <p:spPr>
          <a:xfrm>
            <a:off x="1222411" y="4321153"/>
            <a:ext cx="9972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হ,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ষণা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0C7D18-787A-4DB1-9268-E5CFB1CA15DB}"/>
              </a:ext>
            </a:extLst>
          </p:cNvPr>
          <p:cNvSpPr txBox="1"/>
          <p:nvPr/>
        </p:nvSpPr>
        <p:spPr>
          <a:xfrm>
            <a:off x="4691023" y="321829"/>
            <a:ext cx="24837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04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8D00D5-440A-48B4-9319-D4707C9D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78278" y="4827103"/>
            <a:ext cx="1994452" cy="1994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FB496-7DDE-4D88-92A9-52AF4A1A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" y="4849249"/>
            <a:ext cx="1994452" cy="1994452"/>
          </a:xfrm>
          <a:prstGeom prst="rect">
            <a:avLst/>
          </a:prstGeom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B3A567A-AD31-4472-B0EA-ABBD9988D59B}"/>
              </a:ext>
            </a:extLst>
          </p:cNvPr>
          <p:cNvSpPr/>
          <p:nvPr/>
        </p:nvSpPr>
        <p:spPr>
          <a:xfrm>
            <a:off x="1627087" y="4617062"/>
            <a:ext cx="9002639" cy="1363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7C7C-B283-40E2-8182-A3C726F5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78278" y="-162"/>
            <a:ext cx="1994452" cy="19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87B8F-E72E-4083-BE16-58DA469A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91" y="120671"/>
            <a:ext cx="1994452" cy="19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E9ECD-39F3-458B-8439-D754BC05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08" y="1708446"/>
            <a:ext cx="4737372" cy="2726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B059B-3447-4B50-8193-478181276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0" y="1760795"/>
            <a:ext cx="4391719" cy="2711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0A8A12-C8A6-47AC-B024-ED421EF64F34}"/>
              </a:ext>
            </a:extLst>
          </p:cNvPr>
          <p:cNvSpPr txBox="1"/>
          <p:nvPr/>
        </p:nvSpPr>
        <p:spPr>
          <a:xfrm>
            <a:off x="2732479" y="4852274"/>
            <a:ext cx="622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F7EFDF-6FC8-4FAD-8A92-F7AFCF58EB1B}"/>
              </a:ext>
            </a:extLst>
          </p:cNvPr>
          <p:cNvGrpSpPr/>
          <p:nvPr/>
        </p:nvGrpSpPr>
        <p:grpSpPr>
          <a:xfrm>
            <a:off x="3013165" y="548016"/>
            <a:ext cx="4885509" cy="1174553"/>
            <a:chOff x="3013165" y="548016"/>
            <a:chExt cx="4885509" cy="1174553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BBECFDB7-A35C-4F71-A675-2D16EC52026A}"/>
                </a:ext>
              </a:extLst>
            </p:cNvPr>
            <p:cNvSpPr/>
            <p:nvPr/>
          </p:nvSpPr>
          <p:spPr>
            <a:xfrm>
              <a:off x="3013165" y="548016"/>
              <a:ext cx="4885509" cy="1174553"/>
            </a:xfrm>
            <a:prstGeom prst="downArrowCallou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104519-47E4-4FE8-AED0-3B1C576B62A8}"/>
                </a:ext>
              </a:extLst>
            </p:cNvPr>
            <p:cNvSpPr txBox="1"/>
            <p:nvPr/>
          </p:nvSpPr>
          <p:spPr>
            <a:xfrm>
              <a:off x="3767067" y="613633"/>
              <a:ext cx="3377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GB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GB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EE0B7BA-D270-48CE-8536-E40F32713AD0}"/>
              </a:ext>
            </a:extLst>
          </p:cNvPr>
          <p:cNvSpPr txBox="1"/>
          <p:nvPr/>
        </p:nvSpPr>
        <p:spPr>
          <a:xfrm>
            <a:off x="2453245" y="4794997"/>
            <a:ext cx="790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৩,০০,০০০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C58F4-1DFD-400D-B575-4CC591598D11}"/>
              </a:ext>
            </a:extLst>
          </p:cNvPr>
          <p:cNvSpPr txBox="1"/>
          <p:nvPr/>
        </p:nvSpPr>
        <p:spPr>
          <a:xfrm>
            <a:off x="3479841" y="5025866"/>
            <a:ext cx="464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3EBD6-6088-4CF4-B93F-1A67D6E07340}"/>
              </a:ext>
            </a:extLst>
          </p:cNvPr>
          <p:cNvSpPr txBox="1"/>
          <p:nvPr/>
        </p:nvSpPr>
        <p:spPr>
          <a:xfrm>
            <a:off x="4339553" y="4897753"/>
            <a:ext cx="357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8742A-6250-42A0-A071-9EF50F841357}"/>
              </a:ext>
            </a:extLst>
          </p:cNvPr>
          <p:cNvSpPr txBox="1"/>
          <p:nvPr/>
        </p:nvSpPr>
        <p:spPr>
          <a:xfrm>
            <a:off x="3894505" y="4682042"/>
            <a:ext cx="473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5BE9F-AEB3-49E8-BACC-B4CE166168A4}"/>
              </a:ext>
            </a:extLst>
          </p:cNvPr>
          <p:cNvSpPr txBox="1"/>
          <p:nvPr/>
        </p:nvSpPr>
        <p:spPr>
          <a:xfrm>
            <a:off x="4315927" y="4852274"/>
            <a:ext cx="306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৩,৮৪,৪০০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1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552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Subha Sandhya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Md.Mahmud Hossain</cp:lastModifiedBy>
  <cp:revision>100</cp:revision>
  <dcterms:created xsi:type="dcterms:W3CDTF">2020-06-06T20:14:17Z</dcterms:created>
  <dcterms:modified xsi:type="dcterms:W3CDTF">2021-11-06T16:49:49Z</dcterms:modified>
</cp:coreProperties>
</file>