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432" r:id="rId3"/>
    <p:sldId id="434" r:id="rId4"/>
    <p:sldId id="429" r:id="rId5"/>
    <p:sldId id="431" r:id="rId6"/>
    <p:sldId id="438" r:id="rId7"/>
    <p:sldId id="437" r:id="rId8"/>
    <p:sldId id="413" r:id="rId9"/>
    <p:sldId id="414" r:id="rId10"/>
    <p:sldId id="415" r:id="rId11"/>
    <p:sldId id="436" r:id="rId12"/>
    <p:sldId id="262" r:id="rId13"/>
    <p:sldId id="416" r:id="rId14"/>
    <p:sldId id="417" r:id="rId15"/>
    <p:sldId id="418" r:id="rId16"/>
    <p:sldId id="419" r:id="rId17"/>
    <p:sldId id="420" r:id="rId18"/>
    <p:sldId id="439" r:id="rId19"/>
    <p:sldId id="440" r:id="rId20"/>
    <p:sldId id="421" r:id="rId21"/>
    <p:sldId id="441" r:id="rId22"/>
    <p:sldId id="426" r:id="rId23"/>
    <p:sldId id="428" r:id="rId24"/>
    <p:sldId id="41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191E4-FD55-4A09-8771-4D6BE92D91D7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78DB2-1F4E-4100-9704-1AFCCEB3E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78DB2-1F4E-4100-9704-1AFCCEB3ED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13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78DB2-1F4E-4100-9704-1AFCCEB3ED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93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78DB2-1F4E-4100-9704-1AFCCEB3ED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2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78DB2-1F4E-4100-9704-1AFCCEB3ED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08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78DB2-1F4E-4100-9704-1AFCCEB3ED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01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78DB2-1F4E-4100-9704-1AFCCEB3ED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0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78DB2-1F4E-4100-9704-1AFCCEB3ED2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1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commons.wikimedia.org/wiki/File:Flower_on_white_Background.jpg" TargetMode="External"/><Relationship Id="rId18" Type="http://schemas.openxmlformats.org/officeDocument/2006/relationships/image" Target="../media/image19.png"/><Relationship Id="rId3" Type="http://schemas.microsoft.com/office/2007/relationships/hdphoto" Target="../media/hdphoto1.wdp"/><Relationship Id="rId21" Type="http://schemas.openxmlformats.org/officeDocument/2006/relationships/image" Target="../media/image21.jpeg"/><Relationship Id="rId7" Type="http://schemas.openxmlformats.org/officeDocument/2006/relationships/hyperlink" Target="https://pixabay.com/en/png-clipping-flower-graphics-1345901/" TargetMode="External"/><Relationship Id="rId12" Type="http://schemas.microsoft.com/office/2007/relationships/hdphoto" Target="../media/hdphoto4.wdp"/><Relationship Id="rId17" Type="http://schemas.openxmlformats.org/officeDocument/2006/relationships/image" Target="../media/image18.jpeg"/><Relationship Id="rId2" Type="http://schemas.openxmlformats.org/officeDocument/2006/relationships/image" Target="../media/image1.png"/><Relationship Id="rId16" Type="http://schemas.openxmlformats.org/officeDocument/2006/relationships/hyperlink" Target="http://stackoverflow.com/questions/31110593/colour-correction-of-photoshop-lut-filter-using-cifilter" TargetMode="External"/><Relationship Id="rId20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hyperlink" Target="http://freehighresolutiongraphicsandclipart.blogspot.com/2010/09/" TargetMode="External"/><Relationship Id="rId15" Type="http://schemas.microsoft.com/office/2007/relationships/hdphoto" Target="../media/hdphoto5.wdp"/><Relationship Id="rId23" Type="http://schemas.openxmlformats.org/officeDocument/2006/relationships/hyperlink" Target="https://plants.swtexture.com/2009/08/tree-swietenia-mahagoni.html" TargetMode="External"/><Relationship Id="rId10" Type="http://schemas.openxmlformats.org/officeDocument/2006/relationships/hyperlink" Target="http://commons.wikimedia.org/wiki/File:Flower_on_white_Background.jpg" TargetMode="External"/><Relationship Id="rId19" Type="http://schemas.microsoft.com/office/2007/relationships/hdphoto" Target="../media/hdphoto13.wdp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hyperlink" Target="http://stackoverflow.com/questions/31110593/colour-correction-of-photoshop-lut-filter-using-cifilter" TargetMode="External"/><Relationship Id="rId26" Type="http://schemas.microsoft.com/office/2007/relationships/hdphoto" Target="../media/hdphoto9.wdp"/><Relationship Id="rId3" Type="http://schemas.microsoft.com/office/2007/relationships/hdphoto" Target="../media/hdphoto1.wdp"/><Relationship Id="rId21" Type="http://schemas.openxmlformats.org/officeDocument/2006/relationships/image" Target="../media/image9.png"/><Relationship Id="rId34" Type="http://schemas.openxmlformats.org/officeDocument/2006/relationships/image" Target="../media/image17.png"/><Relationship Id="rId7" Type="http://schemas.openxmlformats.org/officeDocument/2006/relationships/hyperlink" Target="http://freehighresolutiongraphicsandclipart.blogspot.com/2010/09/" TargetMode="External"/><Relationship Id="rId12" Type="http://schemas.openxmlformats.org/officeDocument/2006/relationships/hyperlink" Target="http://commons.wikimedia.org/wiki/File:Flower_on_white_Background.jpg" TargetMode="External"/><Relationship Id="rId17" Type="http://schemas.microsoft.com/office/2007/relationships/hdphoto" Target="../media/hdphoto5.wdp"/><Relationship Id="rId25" Type="http://schemas.openxmlformats.org/officeDocument/2006/relationships/image" Target="../media/image11.png"/><Relationship Id="rId33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microsoft.com/office/2007/relationships/hdphoto" Target="../media/hdphoto6.wdp"/><Relationship Id="rId29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24" Type="http://schemas.microsoft.com/office/2007/relationships/hdphoto" Target="../media/hdphoto8.wdp"/><Relationship Id="rId32" Type="http://schemas.openxmlformats.org/officeDocument/2006/relationships/image" Target="../media/image15.png"/><Relationship Id="rId5" Type="http://schemas.microsoft.com/office/2007/relationships/hdphoto" Target="../media/hdphoto2.wdp"/><Relationship Id="rId15" Type="http://schemas.openxmlformats.org/officeDocument/2006/relationships/hyperlink" Target="https://commons.wikimedia.org/wiki/File:Flower_on_white_Background.jpg" TargetMode="External"/><Relationship Id="rId23" Type="http://schemas.openxmlformats.org/officeDocument/2006/relationships/image" Target="../media/image10.png"/><Relationship Id="rId28" Type="http://schemas.microsoft.com/office/2007/relationships/hdphoto" Target="../media/hdphoto10.wdp"/><Relationship Id="rId10" Type="http://schemas.openxmlformats.org/officeDocument/2006/relationships/image" Target="../media/image5.png"/><Relationship Id="rId19" Type="http://schemas.openxmlformats.org/officeDocument/2006/relationships/image" Target="../media/image8.png"/><Relationship Id="rId31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hyperlink" Target="https://pixabay.com/en/png-clipping-flower-graphics-1345901/" TargetMode="External"/><Relationship Id="rId14" Type="http://schemas.microsoft.com/office/2007/relationships/hdphoto" Target="../media/hdphoto4.wdp"/><Relationship Id="rId22" Type="http://schemas.microsoft.com/office/2007/relationships/hdphoto" Target="../media/hdphoto7.wdp"/><Relationship Id="rId27" Type="http://schemas.openxmlformats.org/officeDocument/2006/relationships/image" Target="../media/image12.png"/><Relationship Id="rId30" Type="http://schemas.microsoft.com/office/2007/relationships/hdphoto" Target="../media/hdphoto11.wdp"/><Relationship Id="rId35" Type="http://schemas.microsoft.com/office/2007/relationships/hdphoto" Target="../media/hdphoto12.wdp"/><Relationship Id="rId8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7821-A261-44E7-BF9B-B6935B2BF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4534A-4523-480E-A389-40375A704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3E446-DACB-4ADF-B131-3C56545D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71FEE-8A2B-412D-9FEA-38A660240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FEE1C-32A1-4B9D-94FD-A54E02C7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9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A571E-387A-49A4-86C5-A5461AEBA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36DD1-5535-48E8-93C8-CBB1A67BA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A6F2D-25C9-4FA0-8C6E-55DD241DF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8F622-1E49-4784-B5F2-6D90FECC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3C87A-A652-4054-B684-C2841FCC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4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98D506-2996-454E-A411-223393A52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B0CA0-F4B4-4DAA-A830-C40612DDD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3412-CD6C-45B5-B225-AC9CD980F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CCD5E-596C-4D00-A51B-3A64FF60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8FFB0-06C5-4350-9F23-5BEBD785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81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7821-A261-44E7-BF9B-B6935B2BF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4534A-4523-480E-A389-40375A704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3E446-DACB-4ADF-B131-3C56545D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71FEE-8A2B-412D-9FEA-38A660240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FEE1C-32A1-4B9D-94FD-A54E02C7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58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4D13-FB85-4416-A149-AF6CB981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DF890-4E18-4B2B-BB00-1CD2CB064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382DA-CCB9-4561-89C8-FD54CC695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FA606-137E-436F-BB9A-E1F61795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5C6C4-1EA5-40F0-B4CE-28198D31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0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00AB0-F48C-4203-8E28-72BF5914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8F94A-A349-43AD-817B-85F7C3CB9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B54A4-5C5F-46CD-9FCB-B3D01522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3723E-8555-4BBE-86A1-4EED32D3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D6F9E-E65D-42EE-A7B4-04D4D2DD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76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05F1C-A802-4035-93EB-5D178887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559CB-7CCE-4B18-A821-EFB624D58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B7890-15CC-4AFD-BEA6-7CE46310F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DE4A2-1380-47ED-972D-A94BD1A4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9B690-8604-4D9B-B163-E45830FE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A6403-67EB-404E-A993-F1C0EB56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77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10D6-BC23-4889-AD2D-2249EF16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9D5FF-F59A-445A-BF12-E572703A1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622FE-182B-4F2F-8532-653D50CC1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98EAB-88F3-4ED2-AD12-AC253767C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B295A-B70F-48F8-A322-DA8770928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822F3B-C3BA-4A40-961B-657F2BD1C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6E16A-DD3B-4AE0-85EC-88D71387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33C28-2888-4225-AC98-A784E37BE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81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0504B-59CE-4B28-B2A6-295C86F2A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EA788-1CAC-470A-BE95-6111291E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AD3CD1-93A2-4597-BB81-53D0993A6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5BD42-76FD-4EA6-9B95-059BDB0A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60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4">
                <a:lumMod val="20000"/>
                <a:lumOff val="80000"/>
              </a:schemeClr>
            </a:gs>
            <a:gs pos="73000">
              <a:schemeClr val="accent1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n 80">
            <a:extLst>
              <a:ext uri="{FF2B5EF4-FFF2-40B4-BE49-F238E27FC236}">
                <a16:creationId xmlns:a16="http://schemas.microsoft.com/office/drawing/2014/main" id="{39C9CBDB-3486-4628-8F5C-23B2239776E4}"/>
              </a:ext>
            </a:extLst>
          </p:cNvPr>
          <p:cNvSpPr/>
          <p:nvPr userDrawn="1"/>
        </p:nvSpPr>
        <p:spPr>
          <a:xfrm>
            <a:off x="4768948" y="517380"/>
            <a:ext cx="2250830" cy="1772530"/>
          </a:xfrm>
          <a:prstGeom prst="sun">
            <a:avLst/>
          </a:prstGeom>
          <a:gradFill flip="none" rotWithShape="1">
            <a:gsLst>
              <a:gs pos="38000">
                <a:srgbClr val="FF0000"/>
              </a:gs>
              <a:gs pos="50000">
                <a:srgbClr val="FFC000"/>
              </a:gs>
              <a:gs pos="88000">
                <a:srgbClr val="FFC000"/>
              </a:gs>
              <a:gs pos="97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905000">
              <a:srgbClr val="FFFF00">
                <a:alpha val="82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hought Bubble: Cloud 102">
            <a:extLst>
              <a:ext uri="{FF2B5EF4-FFF2-40B4-BE49-F238E27FC236}">
                <a16:creationId xmlns:a16="http://schemas.microsoft.com/office/drawing/2014/main" id="{F93D08DF-D5D8-4CFD-B344-1C1211D7BA3D}"/>
              </a:ext>
            </a:extLst>
          </p:cNvPr>
          <p:cNvSpPr/>
          <p:nvPr userDrawn="1"/>
        </p:nvSpPr>
        <p:spPr>
          <a:xfrm>
            <a:off x="2270284" y="250370"/>
            <a:ext cx="3135085" cy="1197484"/>
          </a:xfrm>
          <a:prstGeom prst="cloudCallout">
            <a:avLst>
              <a:gd name="adj1" fmla="val -9073"/>
              <a:gd name="adj2" fmla="val 4074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9E2D6D-61F6-4EC5-BFEF-954A5F5A217C}"/>
              </a:ext>
            </a:extLst>
          </p:cNvPr>
          <p:cNvGrpSpPr/>
          <p:nvPr userDrawn="1"/>
        </p:nvGrpSpPr>
        <p:grpSpPr>
          <a:xfrm>
            <a:off x="265216" y="6187946"/>
            <a:ext cx="11669317" cy="461665"/>
            <a:chOff x="266756" y="4812915"/>
            <a:chExt cx="11767824" cy="8689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416D56-B464-4E29-8638-D713DDB7AF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088"/>
            <a:stretch/>
          </p:blipFill>
          <p:spPr>
            <a:xfrm>
              <a:off x="266756" y="4818740"/>
              <a:ext cx="5977288" cy="86308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18E2332-1AC7-4825-972E-4AA28758FA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643"/>
            <a:stretch/>
          </p:blipFill>
          <p:spPr>
            <a:xfrm flipH="1">
              <a:off x="6057293" y="4812915"/>
              <a:ext cx="5977287" cy="868914"/>
            </a:xfrm>
            <a:prstGeom prst="rect">
              <a:avLst/>
            </a:prstGeom>
          </p:spPr>
        </p:pic>
      </p:grpSp>
      <p:sp>
        <p:nvSpPr>
          <p:cNvPr id="12" name="Frame 11">
            <a:extLst>
              <a:ext uri="{FF2B5EF4-FFF2-40B4-BE49-F238E27FC236}">
                <a16:creationId xmlns:a16="http://schemas.microsoft.com/office/drawing/2014/main" id="{2B17FF4D-F756-4189-B5A8-0BFA459BB9C7}"/>
              </a:ext>
            </a:extLst>
          </p:cNvPr>
          <p:cNvSpPr/>
          <p:nvPr userDrawn="1"/>
        </p:nvSpPr>
        <p:spPr>
          <a:xfrm>
            <a:off x="-13727" y="0"/>
            <a:ext cx="12192000" cy="6858000"/>
          </a:xfrm>
          <a:prstGeom prst="frame">
            <a:avLst>
              <a:gd name="adj1" fmla="val 1802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FDA8CCBF-7E9D-4EBD-BA63-414A1537CE3D}"/>
              </a:ext>
            </a:extLst>
          </p:cNvPr>
          <p:cNvSpPr/>
          <p:nvPr userDrawn="1"/>
        </p:nvSpPr>
        <p:spPr>
          <a:xfrm>
            <a:off x="199824" y="176130"/>
            <a:ext cx="11792352" cy="6505740"/>
          </a:xfrm>
          <a:prstGeom prst="frame">
            <a:avLst>
              <a:gd name="adj1" fmla="val 5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43967C-6C56-4899-8A61-7B918B5CE008}"/>
              </a:ext>
            </a:extLst>
          </p:cNvPr>
          <p:cNvSpPr/>
          <p:nvPr userDrawn="1"/>
        </p:nvSpPr>
        <p:spPr>
          <a:xfrm>
            <a:off x="393387" y="65315"/>
            <a:ext cx="492718" cy="52238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2AC955-DEFB-4553-BDB5-290633907B16}"/>
              </a:ext>
            </a:extLst>
          </p:cNvPr>
          <p:cNvSpPr txBox="1"/>
          <p:nvPr userDrawn="1"/>
        </p:nvSpPr>
        <p:spPr>
          <a:xfrm>
            <a:off x="252648" y="6154609"/>
            <a:ext cx="300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Kazi Ashraful Islam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7748F2-8CB4-4B5C-9693-9030EBEE6EE7}"/>
              </a:ext>
            </a:extLst>
          </p:cNvPr>
          <p:cNvSpPr/>
          <p:nvPr userDrawn="1"/>
        </p:nvSpPr>
        <p:spPr>
          <a:xfrm>
            <a:off x="-4290" y="59290"/>
            <a:ext cx="586263" cy="52841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7E8F82-2661-4504-9942-27831D07B290}"/>
              </a:ext>
            </a:extLst>
          </p:cNvPr>
          <p:cNvSpPr/>
          <p:nvPr userDrawn="1"/>
        </p:nvSpPr>
        <p:spPr>
          <a:xfrm>
            <a:off x="89256" y="308317"/>
            <a:ext cx="492717" cy="53433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521A0D-0F15-4C1D-A115-85BDDBA7F2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78117" y="6493346"/>
            <a:ext cx="165726" cy="1396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AAA725-24CB-49A5-9634-A5D96073974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847525" y="6477000"/>
            <a:ext cx="180418" cy="144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5639E3-6D20-4497-B406-941847B46FB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636656" y="6493346"/>
            <a:ext cx="176591" cy="1652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6122BC-FDCC-4BD2-81AF-86659C4E5F6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633603" y="6559081"/>
            <a:ext cx="137401" cy="1286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8FDF33B-A424-4D60-A1EC-DB1EA6C189E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3117428" y="6492475"/>
            <a:ext cx="137402" cy="137402"/>
          </a:xfrm>
          <a:prstGeom prst="rect">
            <a:avLst/>
          </a:prstGeom>
        </p:spPr>
      </p:pic>
      <p:sp>
        <p:nvSpPr>
          <p:cNvPr id="26" name="Cloud 25">
            <a:extLst>
              <a:ext uri="{FF2B5EF4-FFF2-40B4-BE49-F238E27FC236}">
                <a16:creationId xmlns:a16="http://schemas.microsoft.com/office/drawing/2014/main" id="{374873BB-3400-43DA-B88F-D1B02664E016}"/>
              </a:ext>
            </a:extLst>
          </p:cNvPr>
          <p:cNvSpPr/>
          <p:nvPr userDrawn="1"/>
        </p:nvSpPr>
        <p:spPr>
          <a:xfrm flipH="1">
            <a:off x="4141556" y="6493345"/>
            <a:ext cx="110515" cy="128613"/>
          </a:xfrm>
          <a:prstGeom prst="cloud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B31AC0FF-02B6-4D50-97FA-80F864B692C5}"/>
              </a:ext>
            </a:extLst>
          </p:cNvPr>
          <p:cNvSpPr/>
          <p:nvPr userDrawn="1"/>
        </p:nvSpPr>
        <p:spPr>
          <a:xfrm>
            <a:off x="3920901" y="6493346"/>
            <a:ext cx="74366" cy="12861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847CED63-CE73-4895-A8F8-3358A185D937}"/>
              </a:ext>
            </a:extLst>
          </p:cNvPr>
          <p:cNvSpPr/>
          <p:nvPr userDrawn="1"/>
        </p:nvSpPr>
        <p:spPr>
          <a:xfrm>
            <a:off x="10889840" y="6539321"/>
            <a:ext cx="109086" cy="82636"/>
          </a:xfrm>
          <a:prstGeom prst="clou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94F3CED7-CED1-4908-8434-B9AB02A16C7D}"/>
              </a:ext>
            </a:extLst>
          </p:cNvPr>
          <p:cNvSpPr/>
          <p:nvPr userDrawn="1"/>
        </p:nvSpPr>
        <p:spPr>
          <a:xfrm>
            <a:off x="6431001" y="6477000"/>
            <a:ext cx="160658" cy="13719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D5139CA1-78F7-4B46-A042-9A0E822BADB2}"/>
              </a:ext>
            </a:extLst>
          </p:cNvPr>
          <p:cNvSpPr/>
          <p:nvPr userDrawn="1"/>
        </p:nvSpPr>
        <p:spPr>
          <a:xfrm>
            <a:off x="8499709" y="6477000"/>
            <a:ext cx="134265" cy="144957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2BEF81-D53A-4AC8-BB06-65B2C981324B}"/>
              </a:ext>
            </a:extLst>
          </p:cNvPr>
          <p:cNvGrpSpPr/>
          <p:nvPr userDrawn="1"/>
        </p:nvGrpSpPr>
        <p:grpSpPr>
          <a:xfrm>
            <a:off x="8410644" y="4440064"/>
            <a:ext cx="3543352" cy="2177372"/>
            <a:chOff x="8825017" y="4567659"/>
            <a:chExt cx="3221054" cy="2003936"/>
          </a:xfrm>
        </p:grpSpPr>
        <p:sp>
          <p:nvSpPr>
            <p:cNvPr id="37" name="Parallelogram 78">
              <a:extLst>
                <a:ext uri="{FF2B5EF4-FFF2-40B4-BE49-F238E27FC236}">
                  <a16:creationId xmlns:a16="http://schemas.microsoft.com/office/drawing/2014/main" id="{39F2892B-50F5-4FD4-AF73-C783C7F25A47}"/>
                </a:ext>
              </a:extLst>
            </p:cNvPr>
            <p:cNvSpPr/>
            <p:nvPr/>
          </p:nvSpPr>
          <p:spPr>
            <a:xfrm rot="21228364">
              <a:off x="11019931" y="6376537"/>
              <a:ext cx="942061" cy="172110"/>
            </a:xfrm>
            <a:custGeom>
              <a:avLst/>
              <a:gdLst>
                <a:gd name="connsiteX0" fmla="*/ 0 w 1037548"/>
                <a:gd name="connsiteY0" fmla="*/ 138552 h 138552"/>
                <a:gd name="connsiteX1" fmla="*/ 34638 w 1037548"/>
                <a:gd name="connsiteY1" fmla="*/ 0 h 138552"/>
                <a:gd name="connsiteX2" fmla="*/ 1037548 w 1037548"/>
                <a:gd name="connsiteY2" fmla="*/ 0 h 138552"/>
                <a:gd name="connsiteX3" fmla="*/ 1002910 w 1037548"/>
                <a:gd name="connsiteY3" fmla="*/ 138552 h 138552"/>
                <a:gd name="connsiteX4" fmla="*/ 0 w 1037548"/>
                <a:gd name="connsiteY4" fmla="*/ 138552 h 138552"/>
                <a:gd name="connsiteX0" fmla="*/ 0 w 1002910"/>
                <a:gd name="connsiteY0" fmla="*/ 149514 h 149514"/>
                <a:gd name="connsiteX1" fmla="*/ 34638 w 1002910"/>
                <a:gd name="connsiteY1" fmla="*/ 10962 h 149514"/>
                <a:gd name="connsiteX2" fmla="*/ 936541 w 1002910"/>
                <a:gd name="connsiteY2" fmla="*/ 0 h 149514"/>
                <a:gd name="connsiteX3" fmla="*/ 1002910 w 1002910"/>
                <a:gd name="connsiteY3" fmla="*/ 149514 h 149514"/>
                <a:gd name="connsiteX4" fmla="*/ 0 w 1002910"/>
                <a:gd name="connsiteY4" fmla="*/ 149514 h 149514"/>
                <a:gd name="connsiteX0" fmla="*/ 0 w 959622"/>
                <a:gd name="connsiteY0" fmla="*/ 149514 h 149514"/>
                <a:gd name="connsiteX1" fmla="*/ 34638 w 959622"/>
                <a:gd name="connsiteY1" fmla="*/ 10962 h 149514"/>
                <a:gd name="connsiteX2" fmla="*/ 936541 w 959622"/>
                <a:gd name="connsiteY2" fmla="*/ 0 h 149514"/>
                <a:gd name="connsiteX3" fmla="*/ 959622 w 959622"/>
                <a:gd name="connsiteY3" fmla="*/ 144816 h 149514"/>
                <a:gd name="connsiteX4" fmla="*/ 0 w 959622"/>
                <a:gd name="connsiteY4" fmla="*/ 149514 h 149514"/>
                <a:gd name="connsiteX0" fmla="*/ 0 w 936541"/>
                <a:gd name="connsiteY0" fmla="*/ 149514 h 167412"/>
                <a:gd name="connsiteX1" fmla="*/ 34638 w 936541"/>
                <a:gd name="connsiteY1" fmla="*/ 10962 h 167412"/>
                <a:gd name="connsiteX2" fmla="*/ 936541 w 936541"/>
                <a:gd name="connsiteY2" fmla="*/ 0 h 167412"/>
                <a:gd name="connsiteX3" fmla="*/ 898772 w 936541"/>
                <a:gd name="connsiteY3" fmla="*/ 167412 h 167412"/>
                <a:gd name="connsiteX4" fmla="*/ 0 w 936541"/>
                <a:gd name="connsiteY4" fmla="*/ 149514 h 167412"/>
                <a:gd name="connsiteX0" fmla="*/ 0 w 942061"/>
                <a:gd name="connsiteY0" fmla="*/ 149514 h 172110"/>
                <a:gd name="connsiteX1" fmla="*/ 34638 w 942061"/>
                <a:gd name="connsiteY1" fmla="*/ 10962 h 172110"/>
                <a:gd name="connsiteX2" fmla="*/ 936541 w 942061"/>
                <a:gd name="connsiteY2" fmla="*/ 0 h 172110"/>
                <a:gd name="connsiteX3" fmla="*/ 942061 w 942061"/>
                <a:gd name="connsiteY3" fmla="*/ 172110 h 172110"/>
                <a:gd name="connsiteX4" fmla="*/ 0 w 942061"/>
                <a:gd name="connsiteY4" fmla="*/ 149514 h 17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061" h="172110">
                  <a:moveTo>
                    <a:pt x="0" y="149514"/>
                  </a:moveTo>
                  <a:lnTo>
                    <a:pt x="34638" y="10962"/>
                  </a:lnTo>
                  <a:lnTo>
                    <a:pt x="936541" y="0"/>
                  </a:lnTo>
                  <a:lnTo>
                    <a:pt x="942061" y="172110"/>
                  </a:lnTo>
                  <a:lnTo>
                    <a:pt x="0" y="14951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arallelogram 37">
              <a:extLst>
                <a:ext uri="{FF2B5EF4-FFF2-40B4-BE49-F238E27FC236}">
                  <a16:creationId xmlns:a16="http://schemas.microsoft.com/office/drawing/2014/main" id="{9AB4D3A4-B6D6-4F9B-857F-F87342097433}"/>
                </a:ext>
              </a:extLst>
            </p:cNvPr>
            <p:cNvSpPr/>
            <p:nvPr/>
          </p:nvSpPr>
          <p:spPr>
            <a:xfrm rot="10800000" flipV="1">
              <a:off x="9299522" y="4567659"/>
              <a:ext cx="2746549" cy="827312"/>
            </a:xfrm>
            <a:prstGeom prst="parallelogram">
              <a:avLst>
                <a:gd name="adj" fmla="val 58381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4449B50-4755-4E7E-98E7-1DA866E9797D}"/>
                </a:ext>
              </a:extLst>
            </p:cNvPr>
            <p:cNvSpPr/>
            <p:nvPr/>
          </p:nvSpPr>
          <p:spPr>
            <a:xfrm>
              <a:off x="8950667" y="5326586"/>
              <a:ext cx="2112899" cy="108424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arallelogram 39">
              <a:extLst>
                <a:ext uri="{FF2B5EF4-FFF2-40B4-BE49-F238E27FC236}">
                  <a16:creationId xmlns:a16="http://schemas.microsoft.com/office/drawing/2014/main" id="{B2DA2DA3-C2CB-4B31-8388-49AB08A454FB}"/>
                </a:ext>
              </a:extLst>
            </p:cNvPr>
            <p:cNvSpPr/>
            <p:nvPr/>
          </p:nvSpPr>
          <p:spPr>
            <a:xfrm>
              <a:off x="8825017" y="4572957"/>
              <a:ext cx="2746549" cy="782655"/>
            </a:xfrm>
            <a:prstGeom prst="parallelogram">
              <a:avLst>
                <a:gd name="adj" fmla="val 58381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row: Pentagon 73">
              <a:extLst>
                <a:ext uri="{FF2B5EF4-FFF2-40B4-BE49-F238E27FC236}">
                  <a16:creationId xmlns:a16="http://schemas.microsoft.com/office/drawing/2014/main" id="{EAB83A7E-0986-4C65-A7F7-63C4F8F9E48A}"/>
                </a:ext>
              </a:extLst>
            </p:cNvPr>
            <p:cNvSpPr/>
            <p:nvPr/>
          </p:nvSpPr>
          <p:spPr>
            <a:xfrm rot="16200000">
              <a:off x="10605743" y="5130153"/>
              <a:ext cx="1769762" cy="849650"/>
            </a:xfrm>
            <a:custGeom>
              <a:avLst/>
              <a:gdLst>
                <a:gd name="connsiteX0" fmla="*/ 0 w 1280604"/>
                <a:gd name="connsiteY0" fmla="*/ 0 h 982507"/>
                <a:gd name="connsiteX1" fmla="*/ 789351 w 1280604"/>
                <a:gd name="connsiteY1" fmla="*/ 0 h 982507"/>
                <a:gd name="connsiteX2" fmla="*/ 1280604 w 1280604"/>
                <a:gd name="connsiteY2" fmla="*/ 491254 h 982507"/>
                <a:gd name="connsiteX3" fmla="*/ 789351 w 1280604"/>
                <a:gd name="connsiteY3" fmla="*/ 982507 h 982507"/>
                <a:gd name="connsiteX4" fmla="*/ 0 w 1280604"/>
                <a:gd name="connsiteY4" fmla="*/ 982507 h 982507"/>
                <a:gd name="connsiteX5" fmla="*/ 0 w 1280604"/>
                <a:gd name="connsiteY5" fmla="*/ 0 h 982507"/>
                <a:gd name="connsiteX0" fmla="*/ 0 w 1527346"/>
                <a:gd name="connsiteY0" fmla="*/ 0 h 982507"/>
                <a:gd name="connsiteX1" fmla="*/ 789351 w 1527346"/>
                <a:gd name="connsiteY1" fmla="*/ 0 h 982507"/>
                <a:gd name="connsiteX2" fmla="*/ 1527346 w 1527346"/>
                <a:gd name="connsiteY2" fmla="*/ 462228 h 982507"/>
                <a:gd name="connsiteX3" fmla="*/ 789351 w 1527346"/>
                <a:gd name="connsiteY3" fmla="*/ 982507 h 982507"/>
                <a:gd name="connsiteX4" fmla="*/ 0 w 1527346"/>
                <a:gd name="connsiteY4" fmla="*/ 982507 h 982507"/>
                <a:gd name="connsiteX5" fmla="*/ 0 w 1527346"/>
                <a:gd name="connsiteY5" fmla="*/ 0 h 982507"/>
                <a:gd name="connsiteX0" fmla="*/ 0 w 1527346"/>
                <a:gd name="connsiteY0" fmla="*/ 0 h 982507"/>
                <a:gd name="connsiteX1" fmla="*/ 789351 w 1527346"/>
                <a:gd name="connsiteY1" fmla="*/ 0 h 982507"/>
                <a:gd name="connsiteX2" fmla="*/ 1527346 w 1527346"/>
                <a:gd name="connsiteY2" fmla="*/ 462228 h 982507"/>
                <a:gd name="connsiteX3" fmla="*/ 847408 w 1527346"/>
                <a:gd name="connsiteY3" fmla="*/ 849614 h 982507"/>
                <a:gd name="connsiteX4" fmla="*/ 0 w 1527346"/>
                <a:gd name="connsiteY4" fmla="*/ 982507 h 982507"/>
                <a:gd name="connsiteX5" fmla="*/ 0 w 1527346"/>
                <a:gd name="connsiteY5" fmla="*/ 0 h 982507"/>
                <a:gd name="connsiteX0" fmla="*/ 0 w 1527346"/>
                <a:gd name="connsiteY0" fmla="*/ 0 h 849614"/>
                <a:gd name="connsiteX1" fmla="*/ 789351 w 1527346"/>
                <a:gd name="connsiteY1" fmla="*/ 0 h 849614"/>
                <a:gd name="connsiteX2" fmla="*/ 1527346 w 1527346"/>
                <a:gd name="connsiteY2" fmla="*/ 462228 h 849614"/>
                <a:gd name="connsiteX3" fmla="*/ 847408 w 1527346"/>
                <a:gd name="connsiteY3" fmla="*/ 849614 h 849614"/>
                <a:gd name="connsiteX4" fmla="*/ 43543 w 1527346"/>
                <a:gd name="connsiteY4" fmla="*/ 834848 h 849614"/>
                <a:gd name="connsiteX5" fmla="*/ 0 w 1527346"/>
                <a:gd name="connsiteY5" fmla="*/ 0 h 849614"/>
                <a:gd name="connsiteX0" fmla="*/ 0 w 1527346"/>
                <a:gd name="connsiteY0" fmla="*/ 14767 h 864381"/>
                <a:gd name="connsiteX1" fmla="*/ 916702 w 1527346"/>
                <a:gd name="connsiteY1" fmla="*/ 0 h 864381"/>
                <a:gd name="connsiteX2" fmla="*/ 1527346 w 1527346"/>
                <a:gd name="connsiteY2" fmla="*/ 476995 h 864381"/>
                <a:gd name="connsiteX3" fmla="*/ 847408 w 1527346"/>
                <a:gd name="connsiteY3" fmla="*/ 864381 h 864381"/>
                <a:gd name="connsiteX4" fmla="*/ 43543 w 1527346"/>
                <a:gd name="connsiteY4" fmla="*/ 849615 h 864381"/>
                <a:gd name="connsiteX5" fmla="*/ 0 w 1527346"/>
                <a:gd name="connsiteY5" fmla="*/ 14767 h 864381"/>
                <a:gd name="connsiteX0" fmla="*/ 0 w 1527346"/>
                <a:gd name="connsiteY0" fmla="*/ 14767 h 864384"/>
                <a:gd name="connsiteX1" fmla="*/ 916702 w 1527346"/>
                <a:gd name="connsiteY1" fmla="*/ 0 h 864384"/>
                <a:gd name="connsiteX2" fmla="*/ 1527346 w 1527346"/>
                <a:gd name="connsiteY2" fmla="*/ 476995 h 864384"/>
                <a:gd name="connsiteX3" fmla="*/ 898348 w 1527346"/>
                <a:gd name="connsiteY3" fmla="*/ 864384 h 864384"/>
                <a:gd name="connsiteX4" fmla="*/ 43543 w 1527346"/>
                <a:gd name="connsiteY4" fmla="*/ 849615 h 864384"/>
                <a:gd name="connsiteX5" fmla="*/ 0 w 1527346"/>
                <a:gd name="connsiteY5" fmla="*/ 14767 h 864384"/>
                <a:gd name="connsiteX0" fmla="*/ 0 w 1552816"/>
                <a:gd name="connsiteY0" fmla="*/ 14767 h 864384"/>
                <a:gd name="connsiteX1" fmla="*/ 942172 w 1552816"/>
                <a:gd name="connsiteY1" fmla="*/ 0 h 864384"/>
                <a:gd name="connsiteX2" fmla="*/ 1552816 w 1552816"/>
                <a:gd name="connsiteY2" fmla="*/ 476995 h 864384"/>
                <a:gd name="connsiteX3" fmla="*/ 923818 w 1552816"/>
                <a:gd name="connsiteY3" fmla="*/ 864384 h 864384"/>
                <a:gd name="connsiteX4" fmla="*/ 69013 w 1552816"/>
                <a:gd name="connsiteY4" fmla="*/ 849615 h 864384"/>
                <a:gd name="connsiteX5" fmla="*/ 0 w 1552816"/>
                <a:gd name="connsiteY5" fmla="*/ 14767 h 86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816" h="864384">
                  <a:moveTo>
                    <a:pt x="0" y="14767"/>
                  </a:moveTo>
                  <a:lnTo>
                    <a:pt x="942172" y="0"/>
                  </a:lnTo>
                  <a:lnTo>
                    <a:pt x="1552816" y="476995"/>
                  </a:lnTo>
                  <a:lnTo>
                    <a:pt x="923818" y="864384"/>
                  </a:lnTo>
                  <a:lnTo>
                    <a:pt x="69013" y="849615"/>
                  </a:lnTo>
                  <a:lnTo>
                    <a:pt x="0" y="14767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2008819-F4E4-44C3-86B5-2452C1151111}"/>
                </a:ext>
              </a:extLst>
            </p:cNvPr>
            <p:cNvSpPr/>
            <p:nvPr/>
          </p:nvSpPr>
          <p:spPr>
            <a:xfrm>
              <a:off x="11295795" y="5631378"/>
              <a:ext cx="401422" cy="406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E18B2AE-D063-4666-BE99-B7C1D585FD41}"/>
                </a:ext>
              </a:extLst>
            </p:cNvPr>
            <p:cNvSpPr/>
            <p:nvPr/>
          </p:nvSpPr>
          <p:spPr>
            <a:xfrm>
              <a:off x="9711790" y="5491269"/>
              <a:ext cx="531719" cy="90504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76">
              <a:extLst>
                <a:ext uri="{FF2B5EF4-FFF2-40B4-BE49-F238E27FC236}">
                  <a16:creationId xmlns:a16="http://schemas.microsoft.com/office/drawing/2014/main" id="{86B79D36-AC9F-4FCA-9544-BA30773F3709}"/>
                </a:ext>
              </a:extLst>
            </p:cNvPr>
            <p:cNvSpPr/>
            <p:nvPr/>
          </p:nvSpPr>
          <p:spPr>
            <a:xfrm>
              <a:off x="9739975" y="5491269"/>
              <a:ext cx="424822" cy="905044"/>
            </a:xfrm>
            <a:custGeom>
              <a:avLst/>
              <a:gdLst>
                <a:gd name="connsiteX0" fmla="*/ 0 w 424822"/>
                <a:gd name="connsiteY0" fmla="*/ 0 h 905044"/>
                <a:gd name="connsiteX1" fmla="*/ 424822 w 424822"/>
                <a:gd name="connsiteY1" fmla="*/ 0 h 905044"/>
                <a:gd name="connsiteX2" fmla="*/ 424822 w 424822"/>
                <a:gd name="connsiteY2" fmla="*/ 905044 h 905044"/>
                <a:gd name="connsiteX3" fmla="*/ 0 w 424822"/>
                <a:gd name="connsiteY3" fmla="*/ 905044 h 905044"/>
                <a:gd name="connsiteX4" fmla="*/ 0 w 424822"/>
                <a:gd name="connsiteY4" fmla="*/ 0 h 905044"/>
                <a:gd name="connsiteX0" fmla="*/ 0 w 424822"/>
                <a:gd name="connsiteY0" fmla="*/ 0 h 905044"/>
                <a:gd name="connsiteX1" fmla="*/ 424822 w 424822"/>
                <a:gd name="connsiteY1" fmla="*/ 116115 h 905044"/>
                <a:gd name="connsiteX2" fmla="*/ 424822 w 424822"/>
                <a:gd name="connsiteY2" fmla="*/ 905044 h 905044"/>
                <a:gd name="connsiteX3" fmla="*/ 0 w 424822"/>
                <a:gd name="connsiteY3" fmla="*/ 905044 h 905044"/>
                <a:gd name="connsiteX4" fmla="*/ 0 w 424822"/>
                <a:gd name="connsiteY4" fmla="*/ 0 h 90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822" h="905044">
                  <a:moveTo>
                    <a:pt x="0" y="0"/>
                  </a:moveTo>
                  <a:lnTo>
                    <a:pt x="424822" y="116115"/>
                  </a:lnTo>
                  <a:lnTo>
                    <a:pt x="424822" y="905044"/>
                  </a:lnTo>
                  <a:lnTo>
                    <a:pt x="0" y="905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77">
              <a:extLst>
                <a:ext uri="{FF2B5EF4-FFF2-40B4-BE49-F238E27FC236}">
                  <a16:creationId xmlns:a16="http://schemas.microsoft.com/office/drawing/2014/main" id="{CB054615-E0C5-4BAD-A0E3-D2E54799E050}"/>
                </a:ext>
              </a:extLst>
            </p:cNvPr>
            <p:cNvSpPr/>
            <p:nvPr/>
          </p:nvSpPr>
          <p:spPr>
            <a:xfrm>
              <a:off x="8897589" y="6396313"/>
              <a:ext cx="2195006" cy="175282"/>
            </a:xfrm>
            <a:custGeom>
              <a:avLst/>
              <a:gdLst>
                <a:gd name="connsiteX0" fmla="*/ 0 w 2238549"/>
                <a:gd name="connsiteY0" fmla="*/ 0 h 175282"/>
                <a:gd name="connsiteX1" fmla="*/ 2238549 w 2238549"/>
                <a:gd name="connsiteY1" fmla="*/ 0 h 175282"/>
                <a:gd name="connsiteX2" fmla="*/ 2238549 w 2238549"/>
                <a:gd name="connsiteY2" fmla="*/ 175282 h 175282"/>
                <a:gd name="connsiteX3" fmla="*/ 0 w 2238549"/>
                <a:gd name="connsiteY3" fmla="*/ 175282 h 175282"/>
                <a:gd name="connsiteX4" fmla="*/ 0 w 2238549"/>
                <a:gd name="connsiteY4" fmla="*/ 0 h 175282"/>
                <a:gd name="connsiteX0" fmla="*/ 43543 w 2238549"/>
                <a:gd name="connsiteY0" fmla="*/ 0 h 175282"/>
                <a:gd name="connsiteX1" fmla="*/ 2238549 w 2238549"/>
                <a:gd name="connsiteY1" fmla="*/ 0 h 175282"/>
                <a:gd name="connsiteX2" fmla="*/ 2238549 w 2238549"/>
                <a:gd name="connsiteY2" fmla="*/ 175282 h 175282"/>
                <a:gd name="connsiteX3" fmla="*/ 0 w 2238549"/>
                <a:gd name="connsiteY3" fmla="*/ 175282 h 175282"/>
                <a:gd name="connsiteX4" fmla="*/ 43543 w 2238549"/>
                <a:gd name="connsiteY4" fmla="*/ 0 h 175282"/>
                <a:gd name="connsiteX0" fmla="*/ 0 w 2195006"/>
                <a:gd name="connsiteY0" fmla="*/ 0 h 189796"/>
                <a:gd name="connsiteX1" fmla="*/ 2195006 w 2195006"/>
                <a:gd name="connsiteY1" fmla="*/ 0 h 189796"/>
                <a:gd name="connsiteX2" fmla="*/ 2195006 w 2195006"/>
                <a:gd name="connsiteY2" fmla="*/ 175282 h 189796"/>
                <a:gd name="connsiteX3" fmla="*/ 0 w 2195006"/>
                <a:gd name="connsiteY3" fmla="*/ 189796 h 189796"/>
                <a:gd name="connsiteX4" fmla="*/ 0 w 2195006"/>
                <a:gd name="connsiteY4" fmla="*/ 0 h 189796"/>
                <a:gd name="connsiteX0" fmla="*/ 0 w 2195006"/>
                <a:gd name="connsiteY0" fmla="*/ 0 h 175282"/>
                <a:gd name="connsiteX1" fmla="*/ 2195006 w 2195006"/>
                <a:gd name="connsiteY1" fmla="*/ 0 h 175282"/>
                <a:gd name="connsiteX2" fmla="*/ 2195006 w 2195006"/>
                <a:gd name="connsiteY2" fmla="*/ 175282 h 175282"/>
                <a:gd name="connsiteX3" fmla="*/ 0 w 2195006"/>
                <a:gd name="connsiteY3" fmla="*/ 160767 h 175282"/>
                <a:gd name="connsiteX4" fmla="*/ 0 w 2195006"/>
                <a:gd name="connsiteY4" fmla="*/ 0 h 17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5006" h="175282">
                  <a:moveTo>
                    <a:pt x="0" y="0"/>
                  </a:moveTo>
                  <a:lnTo>
                    <a:pt x="2195006" y="0"/>
                  </a:lnTo>
                  <a:lnTo>
                    <a:pt x="2195006" y="175282"/>
                  </a:lnTo>
                  <a:lnTo>
                    <a:pt x="0" y="1607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4229548C-897F-407F-8359-2EA32D072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13514" r="100000">
                        <a14:foregroundMark x1="58301" y1="4639" x2="59073" y2="10309"/>
                        <a14:foregroundMark x1="60232" y1="11340" x2="60232" y2="11340"/>
                        <a14:foregroundMark x1="64093" y1="14433" x2="64093" y2="14433"/>
                        <a14:foregroundMark x1="65637" y1="19588" x2="65637" y2="19588"/>
                        <a14:foregroundMark x1="64093" y1="23196" x2="64093" y2="23196"/>
                        <a14:foregroundMark x1="61390" y1="27835" x2="61390" y2="27835"/>
                        <a14:foregroundMark x1="56757" y1="31443" x2="56757" y2="31443"/>
                        <a14:foregroundMark x1="54826" y1="35567" x2="54826" y2="35567"/>
                        <a14:foregroundMark x1="56371" y1="41237" x2="56371" y2="41237"/>
                        <a14:foregroundMark x1="59073" y1="45361" x2="59073" y2="45361"/>
                        <a14:foregroundMark x1="61776" y1="51546" x2="61776" y2="51546"/>
                        <a14:foregroundMark x1="64865" y1="56701" x2="64865" y2="56701"/>
                        <a14:foregroundMark x1="67181" y1="58247" x2="67181" y2="58247"/>
                        <a14:foregroundMark x1="66023" y1="67010" x2="66023" y2="67010"/>
                        <a14:foregroundMark x1="59846" y1="76289" x2="59846" y2="76289"/>
                        <a14:foregroundMark x1="52896" y1="84021" x2="52896" y2="84021"/>
                        <a14:foregroundMark x1="49807" y1="88144" x2="49807" y2="88144"/>
                        <a14:foregroundMark x1="47490" y1="86598" x2="47490" y2="86598"/>
                        <a14:foregroundMark x1="45560" y1="83505" x2="45560" y2="83505"/>
                        <a14:foregroundMark x1="42857" y1="80412" x2="42857" y2="80412"/>
                        <a14:foregroundMark x1="38224" y1="77320" x2="38224" y2="78351"/>
                        <a14:foregroundMark x1="40154" y1="87113" x2="40154" y2="87113"/>
                        <a14:foregroundMark x1="41699" y1="92784" x2="41699" y2="92784"/>
                        <a14:foregroundMark x1="45174" y1="98454" x2="45174" y2="98454"/>
                        <a14:foregroundMark x1="50193" y1="98969" x2="50193" y2="98969"/>
                        <a14:foregroundMark x1="59073" y1="5670" x2="59073" y2="5670"/>
                        <a14:foregroundMark x1="59459" y1="3608" x2="59846" y2="4124"/>
                        <a14:foregroundMark x1="63320" y1="4639" x2="63707" y2="4639"/>
                        <a14:foregroundMark x1="79923" y1="6186" x2="79923" y2="6186"/>
                        <a14:foregroundMark x1="79537" y1="4124" x2="79537" y2="4124"/>
                        <a14:foregroundMark x1="39382" y1="81959" x2="39382" y2="81959"/>
                        <a14:foregroundMark x1="39768" y1="85052" x2="39768" y2="85052"/>
                        <a14:foregroundMark x1="37838" y1="88144" x2="37838" y2="88144"/>
                        <a14:foregroundMark x1="39768" y1="78351" x2="39768" y2="78351"/>
                        <a14:foregroundMark x1="38610" y1="77320" x2="38610" y2="77320"/>
                        <a14:foregroundMark x1="40154" y1="75773" x2="40154" y2="75773"/>
                        <a14:foregroundMark x1="13514" y1="69588" x2="13514" y2="69588"/>
                        <a14:foregroundMark x1="83012" y1="49485" x2="83012" y2="49485"/>
                        <a14:foregroundMark x1="81467" y1="50515" x2="81467" y2="50515"/>
                        <a14:foregroundMark x1="93436" y1="25773" x2="93436" y2="25773"/>
                        <a14:foregroundMark x1="91120" y1="5155" x2="91120" y2="5155"/>
                        <a14:foregroundMark x1="96139" y1="12887" x2="96139" y2="12887"/>
                        <a14:foregroundMark x1="93050" y1="43299" x2="93050" y2="43299"/>
                        <a14:foregroundMark x1="84170" y1="45876" x2="84170" y2="45876"/>
                        <a14:foregroundMark x1="94981" y1="34536" x2="94981" y2="34536"/>
                        <a14:foregroundMark x1="94981" y1="42268" x2="94981" y2="42268"/>
                        <a14:foregroundMark x1="96139" y1="82474" x2="96139" y2="82474"/>
                        <a14:foregroundMark x1="70270" y1="97423" x2="70270" y2="97423"/>
                        <a14:foregroundMark x1="64479" y1="80412" x2="64479" y2="80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51" b="-443"/>
          <a:stretch/>
        </p:blipFill>
        <p:spPr>
          <a:xfrm>
            <a:off x="10839798" y="5251270"/>
            <a:ext cx="1133998" cy="1268677"/>
          </a:xfrm>
          <a:custGeom>
            <a:avLst/>
            <a:gdLst>
              <a:gd name="connsiteX0" fmla="*/ 0 w 4591513"/>
              <a:gd name="connsiteY0" fmla="*/ 5022513 h 5136822"/>
              <a:gd name="connsiteX1" fmla="*/ 43234 w 4591513"/>
              <a:gd name="connsiteY1" fmla="*/ 5035543 h 5136822"/>
              <a:gd name="connsiteX2" fmla="*/ 168673 w 4591513"/>
              <a:gd name="connsiteY2" fmla="*/ 5063862 h 5136822"/>
              <a:gd name="connsiteX3" fmla="*/ 312364 w 4591513"/>
              <a:gd name="connsiteY3" fmla="*/ 5089988 h 5136822"/>
              <a:gd name="connsiteX4" fmla="*/ 429930 w 4591513"/>
              <a:gd name="connsiteY4" fmla="*/ 5116113 h 5136822"/>
              <a:gd name="connsiteX5" fmla="*/ 546312 w 4591513"/>
              <a:gd name="connsiteY5" fmla="*/ 5136822 h 5136822"/>
              <a:gd name="connsiteX6" fmla="*/ 0 w 4591513"/>
              <a:gd name="connsiteY6" fmla="*/ 5136822 h 5136822"/>
              <a:gd name="connsiteX7" fmla="*/ 943009 w 4591513"/>
              <a:gd name="connsiteY7" fmla="*/ 4297870 h 5136822"/>
              <a:gd name="connsiteX8" fmla="*/ 944298 w 4591513"/>
              <a:gd name="connsiteY8" fmla="*/ 4299597 h 5136822"/>
              <a:gd name="connsiteX9" fmla="*/ 943360 w 4591513"/>
              <a:gd name="connsiteY9" fmla="*/ 4298379 h 5136822"/>
              <a:gd name="connsiteX10" fmla="*/ 3030264 w 4591513"/>
              <a:gd name="connsiteY10" fmla="*/ 436568 h 5136822"/>
              <a:gd name="connsiteX11" fmla="*/ 2781244 w 4591513"/>
              <a:gd name="connsiteY11" fmla="*/ 452673 h 5136822"/>
              <a:gd name="connsiteX12" fmla="*/ 2702867 w 4591513"/>
              <a:gd name="connsiteY12" fmla="*/ 531051 h 5136822"/>
              <a:gd name="connsiteX13" fmla="*/ 2715930 w 4591513"/>
              <a:gd name="connsiteY13" fmla="*/ 818433 h 5136822"/>
              <a:gd name="connsiteX14" fmla="*/ 2742056 w 4591513"/>
              <a:gd name="connsiteY14" fmla="*/ 870685 h 5136822"/>
              <a:gd name="connsiteX15" fmla="*/ 2755119 w 4591513"/>
              <a:gd name="connsiteY15" fmla="*/ 909873 h 5136822"/>
              <a:gd name="connsiteX16" fmla="*/ 2768182 w 4591513"/>
              <a:gd name="connsiteY16" fmla="*/ 1105816 h 5136822"/>
              <a:gd name="connsiteX17" fmla="*/ 2781244 w 4591513"/>
              <a:gd name="connsiteY17" fmla="*/ 1145005 h 5136822"/>
              <a:gd name="connsiteX18" fmla="*/ 2794307 w 4591513"/>
              <a:gd name="connsiteY18" fmla="*/ 1249508 h 5136822"/>
              <a:gd name="connsiteX19" fmla="*/ 2781244 w 4591513"/>
              <a:gd name="connsiteY19" fmla="*/ 1380136 h 5136822"/>
              <a:gd name="connsiteX20" fmla="*/ 2702867 w 4591513"/>
              <a:gd name="connsiteY20" fmla="*/ 1445451 h 5136822"/>
              <a:gd name="connsiteX21" fmla="*/ 2663679 w 4591513"/>
              <a:gd name="connsiteY21" fmla="*/ 1484639 h 5136822"/>
              <a:gd name="connsiteX22" fmla="*/ 2572239 w 4591513"/>
              <a:gd name="connsiteY22" fmla="*/ 1563016 h 5136822"/>
              <a:gd name="connsiteX23" fmla="*/ 2546113 w 4591513"/>
              <a:gd name="connsiteY23" fmla="*/ 1602205 h 5136822"/>
              <a:gd name="connsiteX24" fmla="*/ 2506924 w 4591513"/>
              <a:gd name="connsiteY24" fmla="*/ 1615268 h 5136822"/>
              <a:gd name="connsiteX25" fmla="*/ 2428547 w 4591513"/>
              <a:gd name="connsiteY25" fmla="*/ 1680582 h 5136822"/>
              <a:gd name="connsiteX26" fmla="*/ 2389359 w 4591513"/>
              <a:gd name="connsiteY26" fmla="*/ 1693645 h 5136822"/>
              <a:gd name="connsiteX27" fmla="*/ 2350170 w 4591513"/>
              <a:gd name="connsiteY27" fmla="*/ 1719771 h 5136822"/>
              <a:gd name="connsiteX28" fmla="*/ 2350170 w 4591513"/>
              <a:gd name="connsiteY28" fmla="*/ 1850399 h 5136822"/>
              <a:gd name="connsiteX29" fmla="*/ 2428547 w 4591513"/>
              <a:gd name="connsiteY29" fmla="*/ 1876525 h 5136822"/>
              <a:gd name="connsiteX30" fmla="*/ 2467736 w 4591513"/>
              <a:gd name="connsiteY30" fmla="*/ 1889588 h 5136822"/>
              <a:gd name="connsiteX31" fmla="*/ 2559176 w 4591513"/>
              <a:gd name="connsiteY31" fmla="*/ 1915713 h 5136822"/>
              <a:gd name="connsiteX32" fmla="*/ 2676742 w 4591513"/>
              <a:gd name="connsiteY32" fmla="*/ 2007153 h 5136822"/>
              <a:gd name="connsiteX33" fmla="*/ 2768182 w 4591513"/>
              <a:gd name="connsiteY33" fmla="*/ 2124719 h 5136822"/>
              <a:gd name="connsiteX34" fmla="*/ 2846559 w 4591513"/>
              <a:gd name="connsiteY34" fmla="*/ 2176971 h 5136822"/>
              <a:gd name="connsiteX35" fmla="*/ 2924936 w 4591513"/>
              <a:gd name="connsiteY35" fmla="*/ 2163908 h 5136822"/>
              <a:gd name="connsiteX36" fmla="*/ 2937999 w 4591513"/>
              <a:gd name="connsiteY36" fmla="*/ 2111656 h 5136822"/>
              <a:gd name="connsiteX37" fmla="*/ 2951062 w 4591513"/>
              <a:gd name="connsiteY37" fmla="*/ 2072468 h 5136822"/>
              <a:gd name="connsiteX38" fmla="*/ 2937999 w 4591513"/>
              <a:gd name="connsiteY38" fmla="*/ 1824273 h 5136822"/>
              <a:gd name="connsiteX39" fmla="*/ 2924936 w 4591513"/>
              <a:gd name="connsiteY39" fmla="*/ 1745896 h 5136822"/>
              <a:gd name="connsiteX40" fmla="*/ 2937999 w 4591513"/>
              <a:gd name="connsiteY40" fmla="*/ 1406262 h 5136822"/>
              <a:gd name="connsiteX41" fmla="*/ 2964124 w 4591513"/>
              <a:gd name="connsiteY41" fmla="*/ 1354011 h 5136822"/>
              <a:gd name="connsiteX42" fmla="*/ 3003313 w 4591513"/>
              <a:gd name="connsiteY42" fmla="*/ 1288696 h 5136822"/>
              <a:gd name="connsiteX43" fmla="*/ 3133942 w 4591513"/>
              <a:gd name="connsiteY43" fmla="*/ 1171131 h 5136822"/>
              <a:gd name="connsiteX44" fmla="*/ 3160067 w 4591513"/>
              <a:gd name="connsiteY44" fmla="*/ 1131942 h 5136822"/>
              <a:gd name="connsiteX45" fmla="*/ 3120879 w 4591513"/>
              <a:gd name="connsiteY45" fmla="*/ 1001313 h 5136822"/>
              <a:gd name="connsiteX46" fmla="*/ 3068627 w 4591513"/>
              <a:gd name="connsiteY46" fmla="*/ 988251 h 5136822"/>
              <a:gd name="connsiteX47" fmla="*/ 2990250 w 4591513"/>
              <a:gd name="connsiteY47" fmla="*/ 962125 h 5136822"/>
              <a:gd name="connsiteX48" fmla="*/ 2951062 w 4591513"/>
              <a:gd name="connsiteY48" fmla="*/ 935999 h 5136822"/>
              <a:gd name="connsiteX49" fmla="*/ 2937999 w 4591513"/>
              <a:gd name="connsiteY49" fmla="*/ 779245 h 5136822"/>
              <a:gd name="connsiteX50" fmla="*/ 2990250 w 4591513"/>
              <a:gd name="connsiteY50" fmla="*/ 726993 h 5136822"/>
              <a:gd name="connsiteX51" fmla="*/ 3369073 w 4591513"/>
              <a:gd name="connsiteY51" fmla="*/ 713931 h 5136822"/>
              <a:gd name="connsiteX52" fmla="*/ 3356010 w 4591513"/>
              <a:gd name="connsiteY52" fmla="*/ 557176 h 5136822"/>
              <a:gd name="connsiteX53" fmla="*/ 3342947 w 4591513"/>
              <a:gd name="connsiteY53" fmla="*/ 504925 h 5136822"/>
              <a:gd name="connsiteX54" fmla="*/ 3225382 w 4591513"/>
              <a:gd name="connsiteY54" fmla="*/ 452673 h 5136822"/>
              <a:gd name="connsiteX55" fmla="*/ 3225382 w 4591513"/>
              <a:gd name="connsiteY55" fmla="*/ 439611 h 5136822"/>
              <a:gd name="connsiteX56" fmla="*/ 3030264 w 4591513"/>
              <a:gd name="connsiteY56" fmla="*/ 436568 h 5136822"/>
              <a:gd name="connsiteX57" fmla="*/ 1879907 w 4591513"/>
              <a:gd name="connsiteY57" fmla="*/ 8536 h 5136822"/>
              <a:gd name="connsiteX58" fmla="*/ 1904054 w 4591513"/>
              <a:gd name="connsiteY58" fmla="*/ 8536 h 5136822"/>
              <a:gd name="connsiteX59" fmla="*/ 1896376 w 4591513"/>
              <a:gd name="connsiteY59" fmla="*/ 8722 h 5136822"/>
              <a:gd name="connsiteX60" fmla="*/ 1879907 w 4591513"/>
              <a:gd name="connsiteY60" fmla="*/ 8536 h 5136822"/>
              <a:gd name="connsiteX61" fmla="*/ 1915651 w 4591513"/>
              <a:gd name="connsiteY61" fmla="*/ 0 h 5136822"/>
              <a:gd name="connsiteX62" fmla="*/ 4591513 w 4591513"/>
              <a:gd name="connsiteY62" fmla="*/ 0 h 5136822"/>
              <a:gd name="connsiteX63" fmla="*/ 4591513 w 4591513"/>
              <a:gd name="connsiteY63" fmla="*/ 5136822 h 5136822"/>
              <a:gd name="connsiteX64" fmla="*/ 2809101 w 4591513"/>
              <a:gd name="connsiteY64" fmla="*/ 5136822 h 5136822"/>
              <a:gd name="connsiteX65" fmla="*/ 2830533 w 4591513"/>
              <a:gd name="connsiteY65" fmla="*/ 5080538 h 5136822"/>
              <a:gd name="connsiteX66" fmla="*/ 2833496 w 4591513"/>
              <a:gd name="connsiteY66" fmla="*/ 5037736 h 5136822"/>
              <a:gd name="connsiteX67" fmla="*/ 2728993 w 4591513"/>
              <a:gd name="connsiteY67" fmla="*/ 5024673 h 5136822"/>
              <a:gd name="connsiteX68" fmla="*/ 2624490 w 4591513"/>
              <a:gd name="connsiteY68" fmla="*/ 5050799 h 5136822"/>
              <a:gd name="connsiteX69" fmla="*/ 2585302 w 4591513"/>
              <a:gd name="connsiteY69" fmla="*/ 5063862 h 5136822"/>
              <a:gd name="connsiteX70" fmla="*/ 2519987 w 4591513"/>
              <a:gd name="connsiteY70" fmla="*/ 5076925 h 5136822"/>
              <a:gd name="connsiteX71" fmla="*/ 2467736 w 4591513"/>
              <a:gd name="connsiteY71" fmla="*/ 5089988 h 5136822"/>
              <a:gd name="connsiteX72" fmla="*/ 2232604 w 4591513"/>
              <a:gd name="connsiteY72" fmla="*/ 5089988 h 5136822"/>
              <a:gd name="connsiteX73" fmla="*/ 2180353 w 4591513"/>
              <a:gd name="connsiteY73" fmla="*/ 5011611 h 5136822"/>
              <a:gd name="connsiteX74" fmla="*/ 2115039 w 4591513"/>
              <a:gd name="connsiteY74" fmla="*/ 5024673 h 5136822"/>
              <a:gd name="connsiteX75" fmla="*/ 2023599 w 4591513"/>
              <a:gd name="connsiteY75" fmla="*/ 5089988 h 5136822"/>
              <a:gd name="connsiteX76" fmla="*/ 1971347 w 4591513"/>
              <a:gd name="connsiteY76" fmla="*/ 5076925 h 5136822"/>
              <a:gd name="connsiteX77" fmla="*/ 1932159 w 4591513"/>
              <a:gd name="connsiteY77" fmla="*/ 5063862 h 5136822"/>
              <a:gd name="connsiteX78" fmla="*/ 1866844 w 4591513"/>
              <a:gd name="connsiteY78" fmla="*/ 5050799 h 5136822"/>
              <a:gd name="connsiteX79" fmla="*/ 1788467 w 4591513"/>
              <a:gd name="connsiteY79" fmla="*/ 5024673 h 5136822"/>
              <a:gd name="connsiteX80" fmla="*/ 1683964 w 4591513"/>
              <a:gd name="connsiteY80" fmla="*/ 5011611 h 5136822"/>
              <a:gd name="connsiteX81" fmla="*/ 1004696 w 4591513"/>
              <a:gd name="connsiteY81" fmla="*/ 4998548 h 5136822"/>
              <a:gd name="connsiteX82" fmla="*/ 952444 w 4591513"/>
              <a:gd name="connsiteY82" fmla="*/ 4972422 h 5136822"/>
              <a:gd name="connsiteX83" fmla="*/ 900193 w 4591513"/>
              <a:gd name="connsiteY83" fmla="*/ 4959359 h 5136822"/>
              <a:gd name="connsiteX84" fmla="*/ 834879 w 4591513"/>
              <a:gd name="connsiteY84" fmla="*/ 4933233 h 5136822"/>
              <a:gd name="connsiteX85" fmla="*/ 782627 w 4591513"/>
              <a:gd name="connsiteY85" fmla="*/ 4920171 h 5136822"/>
              <a:gd name="connsiteX86" fmla="*/ 743439 w 4591513"/>
              <a:gd name="connsiteY86" fmla="*/ 4867919 h 5136822"/>
              <a:gd name="connsiteX87" fmla="*/ 625873 w 4591513"/>
              <a:gd name="connsiteY87" fmla="*/ 4789542 h 5136822"/>
              <a:gd name="connsiteX88" fmla="*/ 599747 w 4591513"/>
              <a:gd name="connsiteY88" fmla="*/ 4750353 h 5136822"/>
              <a:gd name="connsiteX89" fmla="*/ 521370 w 4591513"/>
              <a:gd name="connsiteY89" fmla="*/ 4671976 h 5136822"/>
              <a:gd name="connsiteX90" fmla="*/ 482182 w 4591513"/>
              <a:gd name="connsiteY90" fmla="*/ 4658913 h 5136822"/>
              <a:gd name="connsiteX91" fmla="*/ 442993 w 4591513"/>
              <a:gd name="connsiteY91" fmla="*/ 4554411 h 5136822"/>
              <a:gd name="connsiteX92" fmla="*/ 429930 w 4591513"/>
              <a:gd name="connsiteY92" fmla="*/ 4515222 h 5136822"/>
              <a:gd name="connsiteX93" fmla="*/ 403804 w 4591513"/>
              <a:gd name="connsiteY93" fmla="*/ 4462971 h 5136822"/>
              <a:gd name="connsiteX94" fmla="*/ 390742 w 4591513"/>
              <a:gd name="connsiteY94" fmla="*/ 4123336 h 5136822"/>
              <a:gd name="connsiteX95" fmla="*/ 403804 w 4591513"/>
              <a:gd name="connsiteY95" fmla="*/ 4058022 h 5136822"/>
              <a:gd name="connsiteX96" fmla="*/ 469119 w 4591513"/>
              <a:gd name="connsiteY96" fmla="*/ 3953519 h 5136822"/>
              <a:gd name="connsiteX97" fmla="*/ 573622 w 4591513"/>
              <a:gd name="connsiteY97" fmla="*/ 3927393 h 5136822"/>
              <a:gd name="connsiteX98" fmla="*/ 638936 w 4591513"/>
              <a:gd name="connsiteY98" fmla="*/ 3953519 h 5136822"/>
              <a:gd name="connsiteX99" fmla="*/ 717313 w 4591513"/>
              <a:gd name="connsiteY99" fmla="*/ 3979645 h 5136822"/>
              <a:gd name="connsiteX100" fmla="*/ 756502 w 4591513"/>
              <a:gd name="connsiteY100" fmla="*/ 4005771 h 5136822"/>
              <a:gd name="connsiteX101" fmla="*/ 769564 w 4591513"/>
              <a:gd name="connsiteY101" fmla="*/ 4058022 h 5136822"/>
              <a:gd name="connsiteX102" fmla="*/ 900193 w 4591513"/>
              <a:gd name="connsiteY102" fmla="*/ 4201713 h 5136822"/>
              <a:gd name="connsiteX103" fmla="*/ 913256 w 4591513"/>
              <a:gd name="connsiteY103" fmla="*/ 4253965 h 5136822"/>
              <a:gd name="connsiteX104" fmla="*/ 934218 w 4591513"/>
              <a:gd name="connsiteY104" fmla="*/ 4285140 h 5136822"/>
              <a:gd name="connsiteX105" fmla="*/ 943009 w 4591513"/>
              <a:gd name="connsiteY105" fmla="*/ 4297870 h 5136822"/>
              <a:gd name="connsiteX106" fmla="*/ 940647 w 4591513"/>
              <a:gd name="connsiteY106" fmla="*/ 4294707 h 5136822"/>
              <a:gd name="connsiteX107" fmla="*/ 952444 w 4591513"/>
              <a:gd name="connsiteY107" fmla="*/ 4332342 h 5136822"/>
              <a:gd name="connsiteX108" fmla="*/ 991633 w 4591513"/>
              <a:gd name="connsiteY108" fmla="*/ 4410719 h 5136822"/>
              <a:gd name="connsiteX109" fmla="*/ 1083073 w 4591513"/>
              <a:gd name="connsiteY109" fmla="*/ 4554411 h 5136822"/>
              <a:gd name="connsiteX110" fmla="*/ 1096136 w 4591513"/>
              <a:gd name="connsiteY110" fmla="*/ 4606662 h 5136822"/>
              <a:gd name="connsiteX111" fmla="*/ 1122262 w 4591513"/>
              <a:gd name="connsiteY111" fmla="*/ 4698102 h 5136822"/>
              <a:gd name="connsiteX112" fmla="*/ 1187576 w 4591513"/>
              <a:gd name="connsiteY112" fmla="*/ 4737291 h 5136822"/>
              <a:gd name="connsiteX113" fmla="*/ 1200639 w 4591513"/>
              <a:gd name="connsiteY113" fmla="*/ 4671976 h 5136822"/>
              <a:gd name="connsiteX114" fmla="*/ 1187576 w 4591513"/>
              <a:gd name="connsiteY114" fmla="*/ 4462971 h 5136822"/>
              <a:gd name="connsiteX115" fmla="*/ 1239827 w 4591513"/>
              <a:gd name="connsiteY115" fmla="*/ 4306216 h 5136822"/>
              <a:gd name="connsiteX116" fmla="*/ 1279016 w 4591513"/>
              <a:gd name="connsiteY116" fmla="*/ 4293153 h 5136822"/>
              <a:gd name="connsiteX117" fmla="*/ 1331267 w 4591513"/>
              <a:gd name="connsiteY117" fmla="*/ 4319279 h 5136822"/>
              <a:gd name="connsiteX118" fmla="*/ 1396582 w 4591513"/>
              <a:gd name="connsiteY118" fmla="*/ 4345405 h 5136822"/>
              <a:gd name="connsiteX119" fmla="*/ 1435770 w 4591513"/>
              <a:gd name="connsiteY119" fmla="*/ 4371531 h 5136822"/>
              <a:gd name="connsiteX120" fmla="*/ 1527210 w 4591513"/>
              <a:gd name="connsiteY120" fmla="*/ 4384593 h 5136822"/>
              <a:gd name="connsiteX121" fmla="*/ 1540273 w 4591513"/>
              <a:gd name="connsiteY121" fmla="*/ 4201713 h 5136822"/>
              <a:gd name="connsiteX122" fmla="*/ 1566399 w 4591513"/>
              <a:gd name="connsiteY122" fmla="*/ 4044959 h 5136822"/>
              <a:gd name="connsiteX123" fmla="*/ 1644776 w 4591513"/>
              <a:gd name="connsiteY123" fmla="*/ 3992708 h 5136822"/>
              <a:gd name="connsiteX124" fmla="*/ 1710090 w 4591513"/>
              <a:gd name="connsiteY124" fmla="*/ 4018833 h 5136822"/>
              <a:gd name="connsiteX125" fmla="*/ 1762342 w 4591513"/>
              <a:gd name="connsiteY125" fmla="*/ 4110273 h 5136822"/>
              <a:gd name="connsiteX126" fmla="*/ 1775404 w 4591513"/>
              <a:gd name="connsiteY126" fmla="*/ 4044959 h 5136822"/>
              <a:gd name="connsiteX127" fmla="*/ 1788467 w 4591513"/>
              <a:gd name="connsiteY127" fmla="*/ 4005771 h 5136822"/>
              <a:gd name="connsiteX128" fmla="*/ 1814593 w 4591513"/>
              <a:gd name="connsiteY128" fmla="*/ 3888205 h 5136822"/>
              <a:gd name="connsiteX129" fmla="*/ 1853782 w 4591513"/>
              <a:gd name="connsiteY129" fmla="*/ 3875142 h 5136822"/>
              <a:gd name="connsiteX130" fmla="*/ 1866844 w 4591513"/>
              <a:gd name="connsiteY130" fmla="*/ 3835953 h 5136822"/>
              <a:gd name="connsiteX131" fmla="*/ 1919096 w 4591513"/>
              <a:gd name="connsiteY131" fmla="*/ 3731451 h 5136822"/>
              <a:gd name="connsiteX132" fmla="*/ 1997473 w 4591513"/>
              <a:gd name="connsiteY132" fmla="*/ 3640011 h 5136822"/>
              <a:gd name="connsiteX133" fmla="*/ 2036662 w 4591513"/>
              <a:gd name="connsiteY133" fmla="*/ 3613885 h 5136822"/>
              <a:gd name="connsiteX134" fmla="*/ 2088913 w 4591513"/>
              <a:gd name="connsiteY134" fmla="*/ 3600822 h 5136822"/>
              <a:gd name="connsiteX135" fmla="*/ 2115039 w 4591513"/>
              <a:gd name="connsiteY135" fmla="*/ 3679199 h 5136822"/>
              <a:gd name="connsiteX136" fmla="*/ 2141164 w 4591513"/>
              <a:gd name="connsiteY136" fmla="*/ 3849016 h 5136822"/>
              <a:gd name="connsiteX137" fmla="*/ 2154227 w 4591513"/>
              <a:gd name="connsiteY137" fmla="*/ 3901268 h 5136822"/>
              <a:gd name="connsiteX138" fmla="*/ 2245667 w 4591513"/>
              <a:gd name="connsiteY138" fmla="*/ 3927393 h 5136822"/>
              <a:gd name="connsiteX139" fmla="*/ 2310982 w 4591513"/>
              <a:gd name="connsiteY139" fmla="*/ 3901268 h 5136822"/>
              <a:gd name="connsiteX140" fmla="*/ 2350170 w 4591513"/>
              <a:gd name="connsiteY140" fmla="*/ 3888205 h 5136822"/>
              <a:gd name="connsiteX141" fmla="*/ 2402422 w 4591513"/>
              <a:gd name="connsiteY141" fmla="*/ 3849016 h 5136822"/>
              <a:gd name="connsiteX142" fmla="*/ 2350170 w 4591513"/>
              <a:gd name="connsiteY142" fmla="*/ 3770639 h 5136822"/>
              <a:gd name="connsiteX143" fmla="*/ 2310982 w 4591513"/>
              <a:gd name="connsiteY143" fmla="*/ 3718388 h 5136822"/>
              <a:gd name="connsiteX144" fmla="*/ 2284856 w 4591513"/>
              <a:gd name="connsiteY144" fmla="*/ 3535508 h 5136822"/>
              <a:gd name="connsiteX145" fmla="*/ 2310982 w 4591513"/>
              <a:gd name="connsiteY145" fmla="*/ 3404879 h 5136822"/>
              <a:gd name="connsiteX146" fmla="*/ 2363233 w 4591513"/>
              <a:gd name="connsiteY146" fmla="*/ 3339565 h 5136822"/>
              <a:gd name="connsiteX147" fmla="*/ 2376296 w 4591513"/>
              <a:gd name="connsiteY147" fmla="*/ 3221999 h 5136822"/>
              <a:gd name="connsiteX148" fmla="*/ 2324044 w 4591513"/>
              <a:gd name="connsiteY148" fmla="*/ 3143622 h 5136822"/>
              <a:gd name="connsiteX149" fmla="*/ 2271793 w 4591513"/>
              <a:gd name="connsiteY149" fmla="*/ 3104433 h 5136822"/>
              <a:gd name="connsiteX150" fmla="*/ 2232604 w 4591513"/>
              <a:gd name="connsiteY150" fmla="*/ 3052182 h 5136822"/>
              <a:gd name="connsiteX151" fmla="*/ 2128102 w 4591513"/>
              <a:gd name="connsiteY151" fmla="*/ 2973805 h 5136822"/>
              <a:gd name="connsiteX152" fmla="*/ 2088913 w 4591513"/>
              <a:gd name="connsiteY152" fmla="*/ 2934616 h 5136822"/>
              <a:gd name="connsiteX153" fmla="*/ 2010536 w 4591513"/>
              <a:gd name="connsiteY153" fmla="*/ 2830113 h 5136822"/>
              <a:gd name="connsiteX154" fmla="*/ 1997473 w 4591513"/>
              <a:gd name="connsiteY154" fmla="*/ 2790925 h 5136822"/>
              <a:gd name="connsiteX155" fmla="*/ 1971347 w 4591513"/>
              <a:gd name="connsiteY155" fmla="*/ 2699485 h 5136822"/>
              <a:gd name="connsiteX156" fmla="*/ 1945222 w 4591513"/>
              <a:gd name="connsiteY156" fmla="*/ 2608045 h 5136822"/>
              <a:gd name="connsiteX157" fmla="*/ 1906033 w 4591513"/>
              <a:gd name="connsiteY157" fmla="*/ 2542731 h 5136822"/>
              <a:gd name="connsiteX158" fmla="*/ 1866844 w 4591513"/>
              <a:gd name="connsiteY158" fmla="*/ 2490479 h 5136822"/>
              <a:gd name="connsiteX159" fmla="*/ 1840719 w 4591513"/>
              <a:gd name="connsiteY159" fmla="*/ 2399039 h 5136822"/>
              <a:gd name="connsiteX160" fmla="*/ 1710090 w 4591513"/>
              <a:gd name="connsiteY160" fmla="*/ 2281473 h 5136822"/>
              <a:gd name="connsiteX161" fmla="*/ 1670902 w 4591513"/>
              <a:gd name="connsiteY161" fmla="*/ 2255348 h 5136822"/>
              <a:gd name="connsiteX162" fmla="*/ 1644776 w 4591513"/>
              <a:gd name="connsiteY162" fmla="*/ 2216159 h 5136822"/>
              <a:gd name="connsiteX163" fmla="*/ 1514147 w 4591513"/>
              <a:gd name="connsiteY163" fmla="*/ 2111656 h 5136822"/>
              <a:gd name="connsiteX164" fmla="*/ 1488022 w 4591513"/>
              <a:gd name="connsiteY164" fmla="*/ 1915713 h 5136822"/>
              <a:gd name="connsiteX165" fmla="*/ 1514147 w 4591513"/>
              <a:gd name="connsiteY165" fmla="*/ 1850399 h 5136822"/>
              <a:gd name="connsiteX166" fmla="*/ 1540273 w 4591513"/>
              <a:gd name="connsiteY166" fmla="*/ 1772022 h 5136822"/>
              <a:gd name="connsiteX167" fmla="*/ 1566399 w 4591513"/>
              <a:gd name="connsiteY167" fmla="*/ 1732833 h 5136822"/>
              <a:gd name="connsiteX168" fmla="*/ 1579462 w 4591513"/>
              <a:gd name="connsiteY168" fmla="*/ 1628331 h 5136822"/>
              <a:gd name="connsiteX169" fmla="*/ 1605587 w 4591513"/>
              <a:gd name="connsiteY169" fmla="*/ 1576079 h 5136822"/>
              <a:gd name="connsiteX170" fmla="*/ 1657839 w 4591513"/>
              <a:gd name="connsiteY170" fmla="*/ 1484639 h 5136822"/>
              <a:gd name="connsiteX171" fmla="*/ 1723153 w 4591513"/>
              <a:gd name="connsiteY171" fmla="*/ 1445451 h 5136822"/>
              <a:gd name="connsiteX172" fmla="*/ 1814593 w 4591513"/>
              <a:gd name="connsiteY172" fmla="*/ 1406262 h 5136822"/>
              <a:gd name="connsiteX173" fmla="*/ 1971347 w 4591513"/>
              <a:gd name="connsiteY173" fmla="*/ 1354011 h 5136822"/>
              <a:gd name="connsiteX174" fmla="*/ 2036662 w 4591513"/>
              <a:gd name="connsiteY174" fmla="*/ 1314822 h 5136822"/>
              <a:gd name="connsiteX175" fmla="*/ 2075850 w 4591513"/>
              <a:gd name="connsiteY175" fmla="*/ 1301759 h 5136822"/>
              <a:gd name="connsiteX176" fmla="*/ 2167290 w 4591513"/>
              <a:gd name="connsiteY176" fmla="*/ 1249508 h 5136822"/>
              <a:gd name="connsiteX177" fmla="*/ 2219542 w 4591513"/>
              <a:gd name="connsiteY177" fmla="*/ 1236445 h 5136822"/>
              <a:gd name="connsiteX178" fmla="*/ 2258730 w 4591513"/>
              <a:gd name="connsiteY178" fmla="*/ 1197256 h 5136822"/>
              <a:gd name="connsiteX179" fmla="*/ 2297919 w 4591513"/>
              <a:gd name="connsiteY179" fmla="*/ 1027439 h 5136822"/>
              <a:gd name="connsiteX180" fmla="*/ 2284856 w 4591513"/>
              <a:gd name="connsiteY180" fmla="*/ 975188 h 5136822"/>
              <a:gd name="connsiteX181" fmla="*/ 2258730 w 4591513"/>
              <a:gd name="connsiteY181" fmla="*/ 857622 h 5136822"/>
              <a:gd name="connsiteX182" fmla="*/ 2232604 w 4591513"/>
              <a:gd name="connsiteY182" fmla="*/ 818433 h 5136822"/>
              <a:gd name="connsiteX183" fmla="*/ 2193416 w 4591513"/>
              <a:gd name="connsiteY183" fmla="*/ 779245 h 5136822"/>
              <a:gd name="connsiteX184" fmla="*/ 2180353 w 4591513"/>
              <a:gd name="connsiteY184" fmla="*/ 740056 h 5136822"/>
              <a:gd name="connsiteX185" fmla="*/ 2101976 w 4591513"/>
              <a:gd name="connsiteY185" fmla="*/ 687805 h 5136822"/>
              <a:gd name="connsiteX186" fmla="*/ 2010536 w 4591513"/>
              <a:gd name="connsiteY186" fmla="*/ 661679 h 5136822"/>
              <a:gd name="connsiteX187" fmla="*/ 1971347 w 4591513"/>
              <a:gd name="connsiteY187" fmla="*/ 648616 h 5136822"/>
              <a:gd name="connsiteX188" fmla="*/ 1919096 w 4591513"/>
              <a:gd name="connsiteY188" fmla="*/ 635553 h 5136822"/>
              <a:gd name="connsiteX189" fmla="*/ 1879907 w 4591513"/>
              <a:gd name="connsiteY189" fmla="*/ 609428 h 5136822"/>
              <a:gd name="connsiteX190" fmla="*/ 1827656 w 4591513"/>
              <a:gd name="connsiteY190" fmla="*/ 583302 h 5136822"/>
              <a:gd name="connsiteX191" fmla="*/ 1736216 w 4591513"/>
              <a:gd name="connsiteY191" fmla="*/ 517988 h 5136822"/>
              <a:gd name="connsiteX192" fmla="*/ 1683964 w 4591513"/>
              <a:gd name="connsiteY192" fmla="*/ 491862 h 5136822"/>
              <a:gd name="connsiteX193" fmla="*/ 1657839 w 4591513"/>
              <a:gd name="connsiteY193" fmla="*/ 413485 h 5136822"/>
              <a:gd name="connsiteX194" fmla="*/ 1618650 w 4591513"/>
              <a:gd name="connsiteY194" fmla="*/ 308982 h 5136822"/>
              <a:gd name="connsiteX195" fmla="*/ 1683964 w 4591513"/>
              <a:gd name="connsiteY195" fmla="*/ 204479 h 5136822"/>
              <a:gd name="connsiteX196" fmla="*/ 1697027 w 4591513"/>
              <a:gd name="connsiteY196" fmla="*/ 165291 h 5136822"/>
              <a:gd name="connsiteX197" fmla="*/ 1736216 w 4591513"/>
              <a:gd name="connsiteY197" fmla="*/ 139165 h 5136822"/>
              <a:gd name="connsiteX198" fmla="*/ 1775404 w 4591513"/>
              <a:gd name="connsiteY198" fmla="*/ 99976 h 5136822"/>
              <a:gd name="connsiteX199" fmla="*/ 1827656 w 4591513"/>
              <a:gd name="connsiteY199" fmla="*/ 73851 h 5136822"/>
              <a:gd name="connsiteX200" fmla="*/ 1866844 w 4591513"/>
              <a:gd name="connsiteY200" fmla="*/ 47725 h 5136822"/>
              <a:gd name="connsiteX201" fmla="*/ 1932159 w 4591513"/>
              <a:gd name="connsiteY201" fmla="*/ 8536 h 5136822"/>
              <a:gd name="connsiteX202" fmla="*/ 1904054 w 4591513"/>
              <a:gd name="connsiteY202" fmla="*/ 8536 h 5136822"/>
              <a:gd name="connsiteX203" fmla="*/ 1906650 w 4591513"/>
              <a:gd name="connsiteY203" fmla="*/ 8473 h 5136822"/>
              <a:gd name="connsiteX204" fmla="*/ 1915328 w 4591513"/>
              <a:gd name="connsiteY204" fmla="*/ 1837 h 513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4591513" h="5136822">
                <a:moveTo>
                  <a:pt x="0" y="5022513"/>
                </a:moveTo>
                <a:lnTo>
                  <a:pt x="43234" y="5035543"/>
                </a:lnTo>
                <a:cubicBezTo>
                  <a:pt x="84903" y="5045566"/>
                  <a:pt x="127018" y="5054143"/>
                  <a:pt x="168673" y="5063862"/>
                </a:cubicBezTo>
                <a:cubicBezTo>
                  <a:pt x="216082" y="5074924"/>
                  <a:pt x="264627" y="5080441"/>
                  <a:pt x="312364" y="5089988"/>
                </a:cubicBezTo>
                <a:cubicBezTo>
                  <a:pt x="351729" y="5097861"/>
                  <a:pt x="390741" y="5107405"/>
                  <a:pt x="429930" y="5116113"/>
                </a:cubicBezTo>
                <a:lnTo>
                  <a:pt x="546312" y="5136822"/>
                </a:lnTo>
                <a:lnTo>
                  <a:pt x="0" y="5136822"/>
                </a:lnTo>
                <a:close/>
                <a:moveTo>
                  <a:pt x="943009" y="4297870"/>
                </a:moveTo>
                <a:lnTo>
                  <a:pt x="944298" y="4299597"/>
                </a:lnTo>
                <a:cubicBezTo>
                  <a:pt x="944951" y="4300537"/>
                  <a:pt x="944840" y="4300460"/>
                  <a:pt x="943360" y="4298379"/>
                </a:cubicBezTo>
                <a:close/>
                <a:moveTo>
                  <a:pt x="3030264" y="436568"/>
                </a:moveTo>
                <a:cubicBezTo>
                  <a:pt x="2946719" y="436642"/>
                  <a:pt x="2854190" y="439908"/>
                  <a:pt x="2781244" y="452673"/>
                </a:cubicBezTo>
                <a:cubicBezTo>
                  <a:pt x="2744850" y="459042"/>
                  <a:pt x="2702867" y="531051"/>
                  <a:pt x="2702867" y="531051"/>
                </a:cubicBezTo>
                <a:cubicBezTo>
                  <a:pt x="2707221" y="626845"/>
                  <a:pt x="2704938" y="723172"/>
                  <a:pt x="2715930" y="818433"/>
                </a:cubicBezTo>
                <a:cubicBezTo>
                  <a:pt x="2718162" y="837778"/>
                  <a:pt x="2734385" y="852786"/>
                  <a:pt x="2742056" y="870685"/>
                </a:cubicBezTo>
                <a:cubicBezTo>
                  <a:pt x="2747480" y="883341"/>
                  <a:pt x="2750765" y="896810"/>
                  <a:pt x="2755119" y="909873"/>
                </a:cubicBezTo>
                <a:cubicBezTo>
                  <a:pt x="2759473" y="975187"/>
                  <a:pt x="2760953" y="1040757"/>
                  <a:pt x="2768182" y="1105816"/>
                </a:cubicBezTo>
                <a:cubicBezTo>
                  <a:pt x="2769703" y="1119501"/>
                  <a:pt x="2778781" y="1131458"/>
                  <a:pt x="2781244" y="1145005"/>
                </a:cubicBezTo>
                <a:cubicBezTo>
                  <a:pt x="2787524" y="1179544"/>
                  <a:pt x="2789953" y="1214674"/>
                  <a:pt x="2794307" y="1249508"/>
                </a:cubicBezTo>
                <a:cubicBezTo>
                  <a:pt x="2789953" y="1293051"/>
                  <a:pt x="2791084" y="1337497"/>
                  <a:pt x="2781244" y="1380136"/>
                </a:cubicBezTo>
                <a:cubicBezTo>
                  <a:pt x="2770062" y="1428592"/>
                  <a:pt x="2737229" y="1420907"/>
                  <a:pt x="2702867" y="1445451"/>
                </a:cubicBezTo>
                <a:cubicBezTo>
                  <a:pt x="2687835" y="1456188"/>
                  <a:pt x="2677705" y="1472617"/>
                  <a:pt x="2663679" y="1484639"/>
                </a:cubicBezTo>
                <a:cubicBezTo>
                  <a:pt x="2613227" y="1527884"/>
                  <a:pt x="2612755" y="1514397"/>
                  <a:pt x="2572239" y="1563016"/>
                </a:cubicBezTo>
                <a:cubicBezTo>
                  <a:pt x="2562188" y="1575077"/>
                  <a:pt x="2558372" y="1592397"/>
                  <a:pt x="2546113" y="1602205"/>
                </a:cubicBezTo>
                <a:cubicBezTo>
                  <a:pt x="2535361" y="1610807"/>
                  <a:pt x="2519240" y="1609110"/>
                  <a:pt x="2506924" y="1615268"/>
                </a:cubicBezTo>
                <a:cubicBezTo>
                  <a:pt x="2421454" y="1658002"/>
                  <a:pt x="2515211" y="1622805"/>
                  <a:pt x="2428547" y="1680582"/>
                </a:cubicBezTo>
                <a:cubicBezTo>
                  <a:pt x="2417090" y="1688220"/>
                  <a:pt x="2401675" y="1687487"/>
                  <a:pt x="2389359" y="1693645"/>
                </a:cubicBezTo>
                <a:cubicBezTo>
                  <a:pt x="2375317" y="1700666"/>
                  <a:pt x="2363233" y="1711062"/>
                  <a:pt x="2350170" y="1719771"/>
                </a:cubicBezTo>
                <a:cubicBezTo>
                  <a:pt x="2340935" y="1756710"/>
                  <a:pt x="2319031" y="1814811"/>
                  <a:pt x="2350170" y="1850399"/>
                </a:cubicBezTo>
                <a:cubicBezTo>
                  <a:pt x="2368304" y="1871124"/>
                  <a:pt x="2402421" y="1867816"/>
                  <a:pt x="2428547" y="1876525"/>
                </a:cubicBezTo>
                <a:cubicBezTo>
                  <a:pt x="2441610" y="1880879"/>
                  <a:pt x="2454378" y="1886248"/>
                  <a:pt x="2467736" y="1889588"/>
                </a:cubicBezTo>
                <a:cubicBezTo>
                  <a:pt x="2533345" y="1905991"/>
                  <a:pt x="2502955" y="1896974"/>
                  <a:pt x="2559176" y="1915713"/>
                </a:cubicBezTo>
                <a:cubicBezTo>
                  <a:pt x="2598365" y="1946193"/>
                  <a:pt x="2661043" y="1960054"/>
                  <a:pt x="2676742" y="2007153"/>
                </a:cubicBezTo>
                <a:cubicBezTo>
                  <a:pt x="2696797" y="2067321"/>
                  <a:pt x="2692653" y="2074366"/>
                  <a:pt x="2768182" y="2124719"/>
                </a:cubicBezTo>
                <a:lnTo>
                  <a:pt x="2846559" y="2176971"/>
                </a:lnTo>
                <a:cubicBezTo>
                  <a:pt x="2872685" y="2172617"/>
                  <a:pt x="2903383" y="2179303"/>
                  <a:pt x="2924936" y="2163908"/>
                </a:cubicBezTo>
                <a:cubicBezTo>
                  <a:pt x="2939545" y="2153473"/>
                  <a:pt x="2933067" y="2128919"/>
                  <a:pt x="2937999" y="2111656"/>
                </a:cubicBezTo>
                <a:cubicBezTo>
                  <a:pt x="2941782" y="2098417"/>
                  <a:pt x="2946708" y="2085531"/>
                  <a:pt x="2951062" y="2072468"/>
                </a:cubicBezTo>
                <a:cubicBezTo>
                  <a:pt x="2946708" y="1989736"/>
                  <a:pt x="2944606" y="1906855"/>
                  <a:pt x="2937999" y="1824273"/>
                </a:cubicBezTo>
                <a:cubicBezTo>
                  <a:pt x="2935887" y="1797871"/>
                  <a:pt x="2924936" y="1772382"/>
                  <a:pt x="2924936" y="1745896"/>
                </a:cubicBezTo>
                <a:cubicBezTo>
                  <a:pt x="2924936" y="1632601"/>
                  <a:pt x="2926726" y="1518995"/>
                  <a:pt x="2937999" y="1406262"/>
                </a:cubicBezTo>
                <a:cubicBezTo>
                  <a:pt x="2939937" y="1386886"/>
                  <a:pt x="2954667" y="1371033"/>
                  <a:pt x="2964124" y="1354011"/>
                </a:cubicBezTo>
                <a:cubicBezTo>
                  <a:pt x="2976454" y="1331816"/>
                  <a:pt x="2987235" y="1308347"/>
                  <a:pt x="3003313" y="1288696"/>
                </a:cubicBezTo>
                <a:cubicBezTo>
                  <a:pt x="3052958" y="1228018"/>
                  <a:pt x="3078134" y="1212986"/>
                  <a:pt x="3133942" y="1171131"/>
                </a:cubicBezTo>
                <a:cubicBezTo>
                  <a:pt x="3142650" y="1158068"/>
                  <a:pt x="3158505" y="1147564"/>
                  <a:pt x="3160067" y="1131942"/>
                </a:cubicBezTo>
                <a:cubicBezTo>
                  <a:pt x="3162521" y="1107398"/>
                  <a:pt x="3155038" y="1024086"/>
                  <a:pt x="3120879" y="1001313"/>
                </a:cubicBezTo>
                <a:cubicBezTo>
                  <a:pt x="3105941" y="991354"/>
                  <a:pt x="3085823" y="993410"/>
                  <a:pt x="3068627" y="988251"/>
                </a:cubicBezTo>
                <a:cubicBezTo>
                  <a:pt x="3042249" y="980338"/>
                  <a:pt x="2990250" y="962125"/>
                  <a:pt x="2990250" y="962125"/>
                </a:cubicBezTo>
                <a:cubicBezTo>
                  <a:pt x="2977187" y="953416"/>
                  <a:pt x="2962163" y="947100"/>
                  <a:pt x="2951062" y="935999"/>
                </a:cubicBezTo>
                <a:cubicBezTo>
                  <a:pt x="2906872" y="891809"/>
                  <a:pt x="2913639" y="842581"/>
                  <a:pt x="2937999" y="779245"/>
                </a:cubicBezTo>
                <a:cubicBezTo>
                  <a:pt x="2946841" y="756255"/>
                  <a:pt x="2965896" y="730683"/>
                  <a:pt x="2990250" y="726993"/>
                </a:cubicBezTo>
                <a:cubicBezTo>
                  <a:pt x="3115174" y="708065"/>
                  <a:pt x="3242799" y="718285"/>
                  <a:pt x="3369073" y="713931"/>
                </a:cubicBezTo>
                <a:cubicBezTo>
                  <a:pt x="3364719" y="661679"/>
                  <a:pt x="3362514" y="609204"/>
                  <a:pt x="3356010" y="557176"/>
                </a:cubicBezTo>
                <a:cubicBezTo>
                  <a:pt x="3353783" y="539362"/>
                  <a:pt x="3354440" y="518717"/>
                  <a:pt x="3342947" y="504925"/>
                </a:cubicBezTo>
                <a:cubicBezTo>
                  <a:pt x="3333053" y="493052"/>
                  <a:pt x="3232516" y="456240"/>
                  <a:pt x="3225382" y="452673"/>
                </a:cubicBezTo>
                <a:cubicBezTo>
                  <a:pt x="3211340" y="445652"/>
                  <a:pt x="3299405" y="439611"/>
                  <a:pt x="3225382" y="439611"/>
                </a:cubicBezTo>
                <a:cubicBezTo>
                  <a:pt x="3188370" y="439611"/>
                  <a:pt x="3113809" y="436494"/>
                  <a:pt x="3030264" y="436568"/>
                </a:cubicBezTo>
                <a:close/>
                <a:moveTo>
                  <a:pt x="1879907" y="8536"/>
                </a:moveTo>
                <a:lnTo>
                  <a:pt x="1904054" y="8536"/>
                </a:lnTo>
                <a:lnTo>
                  <a:pt x="1896376" y="8722"/>
                </a:lnTo>
                <a:cubicBezTo>
                  <a:pt x="1892012" y="8665"/>
                  <a:pt x="1886615" y="8536"/>
                  <a:pt x="1879907" y="8536"/>
                </a:cubicBezTo>
                <a:close/>
                <a:moveTo>
                  <a:pt x="1915651" y="0"/>
                </a:moveTo>
                <a:lnTo>
                  <a:pt x="4591513" y="0"/>
                </a:lnTo>
                <a:lnTo>
                  <a:pt x="4591513" y="5136822"/>
                </a:lnTo>
                <a:lnTo>
                  <a:pt x="2809101" y="5136822"/>
                </a:lnTo>
                <a:lnTo>
                  <a:pt x="2830533" y="5080538"/>
                </a:lnTo>
                <a:cubicBezTo>
                  <a:pt x="2836275" y="5060636"/>
                  <a:pt x="2838232" y="5044841"/>
                  <a:pt x="2833496" y="5037736"/>
                </a:cubicBezTo>
                <a:cubicBezTo>
                  <a:pt x="2814023" y="5008526"/>
                  <a:pt x="2763827" y="5029027"/>
                  <a:pt x="2728993" y="5024673"/>
                </a:cubicBezTo>
                <a:cubicBezTo>
                  <a:pt x="2694159" y="5033382"/>
                  <a:pt x="2659131" y="5041351"/>
                  <a:pt x="2624490" y="5050799"/>
                </a:cubicBezTo>
                <a:cubicBezTo>
                  <a:pt x="2611206" y="5054422"/>
                  <a:pt x="2598660" y="5060522"/>
                  <a:pt x="2585302" y="5063862"/>
                </a:cubicBezTo>
                <a:cubicBezTo>
                  <a:pt x="2563762" y="5069247"/>
                  <a:pt x="2541661" y="5072108"/>
                  <a:pt x="2519987" y="5076925"/>
                </a:cubicBezTo>
                <a:cubicBezTo>
                  <a:pt x="2502461" y="5080820"/>
                  <a:pt x="2485153" y="5085634"/>
                  <a:pt x="2467736" y="5089988"/>
                </a:cubicBezTo>
                <a:cubicBezTo>
                  <a:pt x="2459933" y="5090638"/>
                  <a:pt x="2274125" y="5119052"/>
                  <a:pt x="2232604" y="5089988"/>
                </a:cubicBezTo>
                <a:cubicBezTo>
                  <a:pt x="2206881" y="5071982"/>
                  <a:pt x="2197770" y="5037737"/>
                  <a:pt x="2180353" y="5011611"/>
                </a:cubicBezTo>
                <a:cubicBezTo>
                  <a:pt x="2158582" y="5015965"/>
                  <a:pt x="2135828" y="5016877"/>
                  <a:pt x="2115039" y="5024673"/>
                </a:cubicBezTo>
                <a:cubicBezTo>
                  <a:pt x="2102303" y="5029449"/>
                  <a:pt x="2026606" y="5087733"/>
                  <a:pt x="2023599" y="5089988"/>
                </a:cubicBezTo>
                <a:cubicBezTo>
                  <a:pt x="2006182" y="5085634"/>
                  <a:pt x="1988610" y="5081857"/>
                  <a:pt x="1971347" y="5076925"/>
                </a:cubicBezTo>
                <a:cubicBezTo>
                  <a:pt x="1958108" y="5073142"/>
                  <a:pt x="1945517" y="5067202"/>
                  <a:pt x="1932159" y="5063862"/>
                </a:cubicBezTo>
                <a:cubicBezTo>
                  <a:pt x="1910619" y="5058477"/>
                  <a:pt x="1888616" y="5055153"/>
                  <a:pt x="1866844" y="5050799"/>
                </a:cubicBezTo>
                <a:cubicBezTo>
                  <a:pt x="1839840" y="5045398"/>
                  <a:pt x="1815395" y="5030443"/>
                  <a:pt x="1788467" y="5024673"/>
                </a:cubicBezTo>
                <a:cubicBezTo>
                  <a:pt x="1754141" y="5017318"/>
                  <a:pt x="1718798" y="5015965"/>
                  <a:pt x="1683964" y="5011611"/>
                </a:cubicBezTo>
                <a:cubicBezTo>
                  <a:pt x="1457541" y="5007257"/>
                  <a:pt x="1230836" y="5010663"/>
                  <a:pt x="1004696" y="4998548"/>
                </a:cubicBezTo>
                <a:cubicBezTo>
                  <a:pt x="985251" y="4997506"/>
                  <a:pt x="970677" y="4979260"/>
                  <a:pt x="952444" y="4972422"/>
                </a:cubicBezTo>
                <a:cubicBezTo>
                  <a:pt x="935634" y="4966118"/>
                  <a:pt x="917225" y="4965036"/>
                  <a:pt x="900193" y="4959359"/>
                </a:cubicBezTo>
                <a:cubicBezTo>
                  <a:pt x="877948" y="4951944"/>
                  <a:pt x="857124" y="4940648"/>
                  <a:pt x="834879" y="4933233"/>
                </a:cubicBezTo>
                <a:cubicBezTo>
                  <a:pt x="817847" y="4927556"/>
                  <a:pt x="797236" y="4930606"/>
                  <a:pt x="782627" y="4920171"/>
                </a:cubicBezTo>
                <a:cubicBezTo>
                  <a:pt x="764911" y="4907517"/>
                  <a:pt x="758834" y="4883314"/>
                  <a:pt x="743439" y="4867919"/>
                </a:cubicBezTo>
                <a:cubicBezTo>
                  <a:pt x="668245" y="4792725"/>
                  <a:pt x="712923" y="4864157"/>
                  <a:pt x="625873" y="4789542"/>
                </a:cubicBezTo>
                <a:cubicBezTo>
                  <a:pt x="613953" y="4779325"/>
                  <a:pt x="608456" y="4763416"/>
                  <a:pt x="599747" y="4750353"/>
                </a:cubicBezTo>
                <a:cubicBezTo>
                  <a:pt x="579252" y="4719611"/>
                  <a:pt x="547496" y="4698102"/>
                  <a:pt x="521370" y="4671976"/>
                </a:cubicBezTo>
                <a:cubicBezTo>
                  <a:pt x="508307" y="4667622"/>
                  <a:pt x="492934" y="4667515"/>
                  <a:pt x="482182" y="4658913"/>
                </a:cubicBezTo>
                <a:cubicBezTo>
                  <a:pt x="448582" y="4632033"/>
                  <a:pt x="452287" y="4591588"/>
                  <a:pt x="442993" y="4554411"/>
                </a:cubicBezTo>
                <a:cubicBezTo>
                  <a:pt x="439653" y="4541053"/>
                  <a:pt x="435354" y="4527878"/>
                  <a:pt x="429930" y="4515222"/>
                </a:cubicBezTo>
                <a:cubicBezTo>
                  <a:pt x="422259" y="4497324"/>
                  <a:pt x="405742" y="4482347"/>
                  <a:pt x="403804" y="4462971"/>
                </a:cubicBezTo>
                <a:cubicBezTo>
                  <a:pt x="392531" y="4350238"/>
                  <a:pt x="395096" y="4236548"/>
                  <a:pt x="390742" y="4123336"/>
                </a:cubicBezTo>
                <a:cubicBezTo>
                  <a:pt x="395096" y="4101565"/>
                  <a:pt x="398988" y="4079696"/>
                  <a:pt x="403804" y="4058022"/>
                </a:cubicBezTo>
                <a:cubicBezTo>
                  <a:pt x="414544" y="4009692"/>
                  <a:pt x="415556" y="3980301"/>
                  <a:pt x="469119" y="3953519"/>
                </a:cubicBezTo>
                <a:cubicBezTo>
                  <a:pt x="501235" y="3937461"/>
                  <a:pt x="538788" y="3936102"/>
                  <a:pt x="573622" y="3927393"/>
                </a:cubicBezTo>
                <a:cubicBezTo>
                  <a:pt x="595393" y="3936102"/>
                  <a:pt x="616899" y="3945506"/>
                  <a:pt x="638936" y="3953519"/>
                </a:cubicBezTo>
                <a:cubicBezTo>
                  <a:pt x="664817" y="3962930"/>
                  <a:pt x="692148" y="3968460"/>
                  <a:pt x="717313" y="3979645"/>
                </a:cubicBezTo>
                <a:cubicBezTo>
                  <a:pt x="731660" y="3986021"/>
                  <a:pt x="747793" y="3992708"/>
                  <a:pt x="756502" y="4005771"/>
                </a:cubicBezTo>
                <a:cubicBezTo>
                  <a:pt x="766460" y="4020709"/>
                  <a:pt x="765210" y="4040605"/>
                  <a:pt x="769564" y="4058022"/>
                </a:cubicBezTo>
                <a:cubicBezTo>
                  <a:pt x="838587" y="4109789"/>
                  <a:pt x="844878" y="4106888"/>
                  <a:pt x="900193" y="4201713"/>
                </a:cubicBezTo>
                <a:cubicBezTo>
                  <a:pt x="909239" y="4217221"/>
                  <a:pt x="908902" y="4236548"/>
                  <a:pt x="913256" y="4253965"/>
                </a:cubicBezTo>
                <a:cubicBezTo>
                  <a:pt x="922615" y="4268003"/>
                  <a:pt x="929401" y="4278066"/>
                  <a:pt x="934218" y="4285140"/>
                </a:cubicBezTo>
                <a:lnTo>
                  <a:pt x="943009" y="4297870"/>
                </a:lnTo>
                <a:lnTo>
                  <a:pt x="940647" y="4294707"/>
                </a:lnTo>
                <a:cubicBezTo>
                  <a:pt x="934325" y="4286743"/>
                  <a:pt x="925405" y="4278262"/>
                  <a:pt x="952444" y="4332342"/>
                </a:cubicBezTo>
                <a:cubicBezTo>
                  <a:pt x="1003094" y="4433644"/>
                  <a:pt x="958796" y="4312210"/>
                  <a:pt x="991633" y="4410719"/>
                </a:cubicBezTo>
                <a:cubicBezTo>
                  <a:pt x="1025196" y="4455470"/>
                  <a:pt x="1063132" y="4501236"/>
                  <a:pt x="1083073" y="4554411"/>
                </a:cubicBezTo>
                <a:cubicBezTo>
                  <a:pt x="1089377" y="4571221"/>
                  <a:pt x="1091412" y="4589342"/>
                  <a:pt x="1096136" y="4606662"/>
                </a:cubicBezTo>
                <a:cubicBezTo>
                  <a:pt x="1104477" y="4637245"/>
                  <a:pt x="1113553" y="4667622"/>
                  <a:pt x="1122262" y="4698102"/>
                </a:cubicBezTo>
                <a:cubicBezTo>
                  <a:pt x="1144033" y="4711165"/>
                  <a:pt x="1163489" y="4745320"/>
                  <a:pt x="1187576" y="4737291"/>
                </a:cubicBezTo>
                <a:cubicBezTo>
                  <a:pt x="1208639" y="4730270"/>
                  <a:pt x="1200639" y="4694179"/>
                  <a:pt x="1200639" y="4671976"/>
                </a:cubicBezTo>
                <a:cubicBezTo>
                  <a:pt x="1200639" y="4602172"/>
                  <a:pt x="1191930" y="4532639"/>
                  <a:pt x="1187576" y="4462971"/>
                </a:cubicBezTo>
                <a:cubicBezTo>
                  <a:pt x="1196561" y="4391092"/>
                  <a:pt x="1183780" y="4352923"/>
                  <a:pt x="1239827" y="4306216"/>
                </a:cubicBezTo>
                <a:cubicBezTo>
                  <a:pt x="1250405" y="4297401"/>
                  <a:pt x="1265953" y="4297507"/>
                  <a:pt x="1279016" y="4293153"/>
                </a:cubicBezTo>
                <a:cubicBezTo>
                  <a:pt x="1296433" y="4301862"/>
                  <a:pt x="1313472" y="4311370"/>
                  <a:pt x="1331267" y="4319279"/>
                </a:cubicBezTo>
                <a:cubicBezTo>
                  <a:pt x="1352695" y="4328803"/>
                  <a:pt x="1375609" y="4334918"/>
                  <a:pt x="1396582" y="4345405"/>
                </a:cubicBezTo>
                <a:cubicBezTo>
                  <a:pt x="1410624" y="4352426"/>
                  <a:pt x="1420733" y="4367020"/>
                  <a:pt x="1435770" y="4371531"/>
                </a:cubicBezTo>
                <a:cubicBezTo>
                  <a:pt x="1465261" y="4380378"/>
                  <a:pt x="1511073" y="4410815"/>
                  <a:pt x="1527210" y="4384593"/>
                </a:cubicBezTo>
                <a:cubicBezTo>
                  <a:pt x="1559240" y="4332544"/>
                  <a:pt x="1535919" y="4262673"/>
                  <a:pt x="1540273" y="4201713"/>
                </a:cubicBezTo>
                <a:cubicBezTo>
                  <a:pt x="1540273" y="4201713"/>
                  <a:pt x="1549648" y="4095213"/>
                  <a:pt x="1566399" y="4044959"/>
                </a:cubicBezTo>
                <a:cubicBezTo>
                  <a:pt x="1578630" y="4008266"/>
                  <a:pt x="1615412" y="4002496"/>
                  <a:pt x="1644776" y="3992708"/>
                </a:cubicBezTo>
                <a:cubicBezTo>
                  <a:pt x="1666547" y="4001416"/>
                  <a:pt x="1691009" y="4005204"/>
                  <a:pt x="1710090" y="4018833"/>
                </a:cubicBezTo>
                <a:cubicBezTo>
                  <a:pt x="1724450" y="4029090"/>
                  <a:pt x="1757186" y="4099961"/>
                  <a:pt x="1762342" y="4110273"/>
                </a:cubicBezTo>
                <a:cubicBezTo>
                  <a:pt x="1766696" y="4088502"/>
                  <a:pt x="1770019" y="4066499"/>
                  <a:pt x="1775404" y="4044959"/>
                </a:cubicBezTo>
                <a:cubicBezTo>
                  <a:pt x="1778743" y="4031601"/>
                  <a:pt x="1785127" y="4019129"/>
                  <a:pt x="1788467" y="4005771"/>
                </a:cubicBezTo>
                <a:cubicBezTo>
                  <a:pt x="1798204" y="3966825"/>
                  <a:pt x="1805884" y="3927394"/>
                  <a:pt x="1814593" y="3888205"/>
                </a:cubicBezTo>
                <a:cubicBezTo>
                  <a:pt x="1827656" y="3883851"/>
                  <a:pt x="1844046" y="3884879"/>
                  <a:pt x="1853782" y="3875142"/>
                </a:cubicBezTo>
                <a:cubicBezTo>
                  <a:pt x="1863518" y="3865405"/>
                  <a:pt x="1860686" y="3848269"/>
                  <a:pt x="1866844" y="3835953"/>
                </a:cubicBezTo>
                <a:cubicBezTo>
                  <a:pt x="1928545" y="3712549"/>
                  <a:pt x="1889637" y="3819826"/>
                  <a:pt x="1919096" y="3731451"/>
                </a:cubicBezTo>
                <a:cubicBezTo>
                  <a:pt x="1947929" y="3693006"/>
                  <a:pt x="1961081" y="3670338"/>
                  <a:pt x="1997473" y="3640011"/>
                </a:cubicBezTo>
                <a:cubicBezTo>
                  <a:pt x="2009534" y="3629960"/>
                  <a:pt x="2022232" y="3620070"/>
                  <a:pt x="2036662" y="3613885"/>
                </a:cubicBezTo>
                <a:cubicBezTo>
                  <a:pt x="2053163" y="3606813"/>
                  <a:pt x="2071496" y="3605176"/>
                  <a:pt x="2088913" y="3600822"/>
                </a:cubicBezTo>
                <a:cubicBezTo>
                  <a:pt x="2088913" y="3600822"/>
                  <a:pt x="2109366" y="3652251"/>
                  <a:pt x="2115039" y="3679199"/>
                </a:cubicBezTo>
                <a:cubicBezTo>
                  <a:pt x="2126837" y="3735242"/>
                  <a:pt x="2131211" y="3792616"/>
                  <a:pt x="2141164" y="3849016"/>
                </a:cubicBezTo>
                <a:cubicBezTo>
                  <a:pt x="2144284" y="3866696"/>
                  <a:pt x="2139864" y="3890496"/>
                  <a:pt x="2154227" y="3901268"/>
                </a:cubicBezTo>
                <a:cubicBezTo>
                  <a:pt x="2179587" y="3920288"/>
                  <a:pt x="2215187" y="3918685"/>
                  <a:pt x="2245667" y="3927393"/>
                </a:cubicBezTo>
                <a:cubicBezTo>
                  <a:pt x="2267439" y="3918685"/>
                  <a:pt x="2289026" y="3909501"/>
                  <a:pt x="2310982" y="3901268"/>
                </a:cubicBezTo>
                <a:cubicBezTo>
                  <a:pt x="2323875" y="3896433"/>
                  <a:pt x="2338215" y="3895037"/>
                  <a:pt x="2350170" y="3888205"/>
                </a:cubicBezTo>
                <a:cubicBezTo>
                  <a:pt x="2369073" y="3877403"/>
                  <a:pt x="2385005" y="3862079"/>
                  <a:pt x="2402422" y="3849016"/>
                </a:cubicBezTo>
                <a:cubicBezTo>
                  <a:pt x="2402422" y="3849016"/>
                  <a:pt x="2368176" y="3796362"/>
                  <a:pt x="2350170" y="3770639"/>
                </a:cubicBezTo>
                <a:cubicBezTo>
                  <a:pt x="2337685" y="3752803"/>
                  <a:pt x="2320718" y="3737861"/>
                  <a:pt x="2310982" y="3718388"/>
                </a:cubicBezTo>
                <a:cubicBezTo>
                  <a:pt x="2293225" y="3682873"/>
                  <a:pt x="2285278" y="3539728"/>
                  <a:pt x="2284856" y="3535508"/>
                </a:cubicBezTo>
                <a:cubicBezTo>
                  <a:pt x="2284856" y="3535508"/>
                  <a:pt x="2294490" y="3446108"/>
                  <a:pt x="2310982" y="3404879"/>
                </a:cubicBezTo>
                <a:cubicBezTo>
                  <a:pt x="2321337" y="3378992"/>
                  <a:pt x="2353856" y="3365822"/>
                  <a:pt x="2363233" y="3339565"/>
                </a:cubicBezTo>
                <a:cubicBezTo>
                  <a:pt x="2376495" y="3302432"/>
                  <a:pt x="2371942" y="3261188"/>
                  <a:pt x="2376296" y="3221999"/>
                </a:cubicBezTo>
                <a:cubicBezTo>
                  <a:pt x="2376296" y="3221999"/>
                  <a:pt x="2344905" y="3167090"/>
                  <a:pt x="2324044" y="3143622"/>
                </a:cubicBezTo>
                <a:cubicBezTo>
                  <a:pt x="2309580" y="3127350"/>
                  <a:pt x="2287188" y="3119828"/>
                  <a:pt x="2271793" y="3104433"/>
                </a:cubicBezTo>
                <a:cubicBezTo>
                  <a:pt x="2256398" y="3089038"/>
                  <a:pt x="2245667" y="3069599"/>
                  <a:pt x="2232604" y="3052182"/>
                </a:cubicBezTo>
                <a:cubicBezTo>
                  <a:pt x="2206478" y="3017348"/>
                  <a:pt x="2161802" y="3001378"/>
                  <a:pt x="2128102" y="2973805"/>
                </a:cubicBezTo>
                <a:cubicBezTo>
                  <a:pt x="2113804" y="2962107"/>
                  <a:pt x="2101976" y="2947679"/>
                  <a:pt x="2088913" y="2934616"/>
                </a:cubicBezTo>
                <a:cubicBezTo>
                  <a:pt x="2058124" y="2903827"/>
                  <a:pt x="2033913" y="2866848"/>
                  <a:pt x="2010536" y="2830113"/>
                </a:cubicBezTo>
                <a:cubicBezTo>
                  <a:pt x="2003144" y="2818496"/>
                  <a:pt x="2001430" y="2804114"/>
                  <a:pt x="1997473" y="2790925"/>
                </a:cubicBezTo>
                <a:cubicBezTo>
                  <a:pt x="1988364" y="2760562"/>
                  <a:pt x="1980456" y="2729848"/>
                  <a:pt x="1971347" y="2699485"/>
                </a:cubicBezTo>
                <a:cubicBezTo>
                  <a:pt x="1943241" y="2605799"/>
                  <a:pt x="1973835" y="2722502"/>
                  <a:pt x="1945222" y="2608045"/>
                </a:cubicBezTo>
                <a:cubicBezTo>
                  <a:pt x="1932159" y="2586274"/>
                  <a:pt x="1920117" y="2563856"/>
                  <a:pt x="1906033" y="2542731"/>
                </a:cubicBezTo>
                <a:cubicBezTo>
                  <a:pt x="1893956" y="2524616"/>
                  <a:pt x="1875853" y="2510299"/>
                  <a:pt x="1866844" y="2490479"/>
                </a:cubicBezTo>
                <a:cubicBezTo>
                  <a:pt x="1853727" y="2461621"/>
                  <a:pt x="1849427" y="2429519"/>
                  <a:pt x="1840719" y="2399039"/>
                </a:cubicBezTo>
                <a:cubicBezTo>
                  <a:pt x="1791681" y="2325484"/>
                  <a:pt x="1823709" y="2364105"/>
                  <a:pt x="1710090" y="2281473"/>
                </a:cubicBezTo>
                <a:cubicBezTo>
                  <a:pt x="1697393" y="2272239"/>
                  <a:pt x="1682003" y="2266449"/>
                  <a:pt x="1670902" y="2255348"/>
                </a:cubicBezTo>
                <a:cubicBezTo>
                  <a:pt x="1659801" y="2244247"/>
                  <a:pt x="1653485" y="2229222"/>
                  <a:pt x="1644776" y="2216159"/>
                </a:cubicBezTo>
                <a:cubicBezTo>
                  <a:pt x="1596616" y="2192079"/>
                  <a:pt x="1535828" y="2168570"/>
                  <a:pt x="1514147" y="2111656"/>
                </a:cubicBezTo>
                <a:cubicBezTo>
                  <a:pt x="1490690" y="2050080"/>
                  <a:pt x="1496730" y="1981027"/>
                  <a:pt x="1488022" y="1915713"/>
                </a:cubicBezTo>
                <a:lnTo>
                  <a:pt x="1514147" y="1850399"/>
                </a:lnTo>
                <a:cubicBezTo>
                  <a:pt x="1524374" y="1824830"/>
                  <a:pt x="1529088" y="1797187"/>
                  <a:pt x="1540273" y="1772022"/>
                </a:cubicBezTo>
                <a:cubicBezTo>
                  <a:pt x="1546649" y="1757675"/>
                  <a:pt x="1562268" y="1747980"/>
                  <a:pt x="1566399" y="1732833"/>
                </a:cubicBezTo>
                <a:cubicBezTo>
                  <a:pt x="1575636" y="1698965"/>
                  <a:pt x="1575108" y="1663165"/>
                  <a:pt x="1579462" y="1628331"/>
                </a:cubicBezTo>
                <a:cubicBezTo>
                  <a:pt x="1588170" y="1610914"/>
                  <a:pt x="1597916" y="1593978"/>
                  <a:pt x="1605587" y="1576079"/>
                </a:cubicBezTo>
                <a:cubicBezTo>
                  <a:pt x="1625221" y="1530266"/>
                  <a:pt x="1610885" y="1525724"/>
                  <a:pt x="1657839" y="1484639"/>
                </a:cubicBezTo>
                <a:cubicBezTo>
                  <a:pt x="1676947" y="1467920"/>
                  <a:pt x="1701382" y="1458514"/>
                  <a:pt x="1723153" y="1445451"/>
                </a:cubicBezTo>
                <a:cubicBezTo>
                  <a:pt x="1790635" y="1428580"/>
                  <a:pt x="1760466" y="1442347"/>
                  <a:pt x="1814593" y="1406262"/>
                </a:cubicBezTo>
                <a:cubicBezTo>
                  <a:pt x="1860420" y="1375710"/>
                  <a:pt x="1920418" y="1374982"/>
                  <a:pt x="1971347" y="1354011"/>
                </a:cubicBezTo>
                <a:cubicBezTo>
                  <a:pt x="1994824" y="1344344"/>
                  <a:pt x="2013953" y="1326177"/>
                  <a:pt x="2036662" y="1314822"/>
                </a:cubicBezTo>
                <a:cubicBezTo>
                  <a:pt x="2048978" y="1308664"/>
                  <a:pt x="2063194" y="1307183"/>
                  <a:pt x="2075850" y="1301759"/>
                </a:cubicBezTo>
                <a:cubicBezTo>
                  <a:pt x="2122256" y="1281871"/>
                  <a:pt x="2127933" y="1275746"/>
                  <a:pt x="2167290" y="1249508"/>
                </a:cubicBezTo>
                <a:cubicBezTo>
                  <a:pt x="2184707" y="1245154"/>
                  <a:pt x="2203954" y="1245352"/>
                  <a:pt x="2219542" y="1236445"/>
                </a:cubicBezTo>
                <a:cubicBezTo>
                  <a:pt x="2235582" y="1227279"/>
                  <a:pt x="2246903" y="1211448"/>
                  <a:pt x="2258730" y="1197256"/>
                </a:cubicBezTo>
                <a:cubicBezTo>
                  <a:pt x="2307412" y="1138837"/>
                  <a:pt x="2288082" y="1125804"/>
                  <a:pt x="2297919" y="1027439"/>
                </a:cubicBezTo>
                <a:cubicBezTo>
                  <a:pt x="2293565" y="1010022"/>
                  <a:pt x="2288751" y="992714"/>
                  <a:pt x="2284856" y="975188"/>
                </a:cubicBezTo>
                <a:cubicBezTo>
                  <a:pt x="2251688" y="825934"/>
                  <a:pt x="2290588" y="985050"/>
                  <a:pt x="2258730" y="857622"/>
                </a:cubicBezTo>
                <a:cubicBezTo>
                  <a:pt x="2250021" y="844559"/>
                  <a:pt x="2242655" y="830494"/>
                  <a:pt x="2232604" y="818433"/>
                </a:cubicBezTo>
                <a:cubicBezTo>
                  <a:pt x="2220778" y="804241"/>
                  <a:pt x="2203663" y="794616"/>
                  <a:pt x="2193416" y="779245"/>
                </a:cubicBezTo>
                <a:cubicBezTo>
                  <a:pt x="2185778" y="767788"/>
                  <a:pt x="2184707" y="753119"/>
                  <a:pt x="2180353" y="740056"/>
                </a:cubicBezTo>
                <a:cubicBezTo>
                  <a:pt x="2170424" y="710268"/>
                  <a:pt x="2128102" y="705222"/>
                  <a:pt x="2101976" y="687805"/>
                </a:cubicBezTo>
                <a:cubicBezTo>
                  <a:pt x="2008014" y="656484"/>
                  <a:pt x="2125354" y="694484"/>
                  <a:pt x="2010536" y="661679"/>
                </a:cubicBezTo>
                <a:cubicBezTo>
                  <a:pt x="1997296" y="657896"/>
                  <a:pt x="1984587" y="652399"/>
                  <a:pt x="1971347" y="648616"/>
                </a:cubicBezTo>
                <a:cubicBezTo>
                  <a:pt x="1954085" y="643684"/>
                  <a:pt x="1935597" y="642625"/>
                  <a:pt x="1919096" y="635553"/>
                </a:cubicBezTo>
                <a:cubicBezTo>
                  <a:pt x="1904666" y="629369"/>
                  <a:pt x="1893538" y="617217"/>
                  <a:pt x="1879907" y="609428"/>
                </a:cubicBezTo>
                <a:cubicBezTo>
                  <a:pt x="1863000" y="599767"/>
                  <a:pt x="1844563" y="592963"/>
                  <a:pt x="1827656" y="583302"/>
                </a:cubicBezTo>
                <a:cubicBezTo>
                  <a:pt x="1763166" y="546450"/>
                  <a:pt x="1810992" y="564723"/>
                  <a:pt x="1736216" y="517988"/>
                </a:cubicBezTo>
                <a:cubicBezTo>
                  <a:pt x="1719703" y="507667"/>
                  <a:pt x="1701381" y="500571"/>
                  <a:pt x="1683964" y="491862"/>
                </a:cubicBezTo>
                <a:cubicBezTo>
                  <a:pt x="1659333" y="479546"/>
                  <a:pt x="1669023" y="438650"/>
                  <a:pt x="1657839" y="413485"/>
                </a:cubicBezTo>
                <a:cubicBezTo>
                  <a:pt x="1608912" y="303399"/>
                  <a:pt x="1649620" y="463828"/>
                  <a:pt x="1618650" y="308982"/>
                </a:cubicBezTo>
                <a:cubicBezTo>
                  <a:pt x="1639376" y="277893"/>
                  <a:pt x="1668207" y="235992"/>
                  <a:pt x="1683964" y="204479"/>
                </a:cubicBezTo>
                <a:cubicBezTo>
                  <a:pt x="1690122" y="192163"/>
                  <a:pt x="1688425" y="176043"/>
                  <a:pt x="1697027" y="165291"/>
                </a:cubicBezTo>
                <a:cubicBezTo>
                  <a:pt x="1706835" y="153032"/>
                  <a:pt x="1724155" y="149216"/>
                  <a:pt x="1736216" y="139165"/>
                </a:cubicBezTo>
                <a:cubicBezTo>
                  <a:pt x="1750408" y="127338"/>
                  <a:pt x="1762341" y="113039"/>
                  <a:pt x="1775404" y="99976"/>
                </a:cubicBezTo>
                <a:cubicBezTo>
                  <a:pt x="1792821" y="91268"/>
                  <a:pt x="1810749" y="83512"/>
                  <a:pt x="1827656" y="73851"/>
                </a:cubicBezTo>
                <a:cubicBezTo>
                  <a:pt x="1841287" y="66062"/>
                  <a:pt x="1853531" y="56046"/>
                  <a:pt x="1866844" y="47725"/>
                </a:cubicBezTo>
                <a:cubicBezTo>
                  <a:pt x="1888375" y="34268"/>
                  <a:pt x="1910387" y="21599"/>
                  <a:pt x="1932159" y="8536"/>
                </a:cubicBezTo>
                <a:lnTo>
                  <a:pt x="1904054" y="8536"/>
                </a:lnTo>
                <a:lnTo>
                  <a:pt x="1906650" y="8473"/>
                </a:lnTo>
                <a:cubicBezTo>
                  <a:pt x="1911808" y="7894"/>
                  <a:pt x="1913955" y="6219"/>
                  <a:pt x="1915328" y="183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27000"/>
          </a:effec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F3DD503-883F-4B61-8811-B1B6A1273883}"/>
              </a:ext>
            </a:extLst>
          </p:cNvPr>
          <p:cNvGrpSpPr/>
          <p:nvPr userDrawn="1"/>
        </p:nvGrpSpPr>
        <p:grpSpPr>
          <a:xfrm>
            <a:off x="11437300" y="247613"/>
            <a:ext cx="479889" cy="522385"/>
            <a:chOff x="1723651" y="739254"/>
            <a:chExt cx="4520452" cy="4920759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38EAC57-00F8-4BE1-8D07-C0B7607F8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651" y="739254"/>
              <a:ext cx="4520452" cy="4920759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8967228-6A60-4F59-BCCF-49A1E19FB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0" b="6850"/>
            <a:stretch/>
          </p:blipFill>
          <p:spPr>
            <a:xfrm>
              <a:off x="2061297" y="1208799"/>
              <a:ext cx="3850988" cy="3988869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7DCDCAE-D971-443B-AF7E-36D15639FAEE}"/>
              </a:ext>
            </a:extLst>
          </p:cNvPr>
          <p:cNvGrpSpPr/>
          <p:nvPr userDrawn="1"/>
        </p:nvGrpSpPr>
        <p:grpSpPr>
          <a:xfrm>
            <a:off x="1567543" y="210455"/>
            <a:ext cx="1698170" cy="1132116"/>
            <a:chOff x="1567543" y="210455"/>
            <a:chExt cx="1698170" cy="113211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1E230E4-E628-42A5-907E-CEB595E46839}"/>
                </a:ext>
              </a:extLst>
            </p:cNvPr>
            <p:cNvGrpSpPr/>
            <p:nvPr/>
          </p:nvGrpSpPr>
          <p:grpSpPr>
            <a:xfrm>
              <a:off x="1567543" y="653143"/>
              <a:ext cx="493486" cy="537028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331282C6-C965-4399-A64A-582D1D526F55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9218880-9249-4F80-BB91-91444900041B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C313F2C2-E445-4147-8792-FB3CAFE4FA72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EDC125DC-99EB-413E-8F02-C36177C98FAA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F5FC6D9-9344-41F6-B960-530809FFAD81}"/>
                </a:ext>
              </a:extLst>
            </p:cNvPr>
            <p:cNvGrpSpPr/>
            <p:nvPr/>
          </p:nvGrpSpPr>
          <p:grpSpPr>
            <a:xfrm>
              <a:off x="2169885" y="805543"/>
              <a:ext cx="493486" cy="537028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9849E7D5-4666-4070-9AC3-9E2E18B2CB04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02E26CE-FAEF-4D54-B4EC-6CDAFBEE3942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787F123C-7D59-48C9-A780-7F33A0EC39C1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8250DE32-647E-4441-9043-1EE003FCCC1D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9F307465-DDF1-46F6-BF37-00D12E03B503}"/>
                </a:ext>
              </a:extLst>
            </p:cNvPr>
            <p:cNvGrpSpPr/>
            <p:nvPr/>
          </p:nvGrpSpPr>
          <p:grpSpPr>
            <a:xfrm>
              <a:off x="2772227" y="435429"/>
              <a:ext cx="493486" cy="537028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0BC0155-EF14-452C-9F0E-9BDF4D939A31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D8D1603-93AC-4351-8D88-7233F9E06386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EF7DD5C-F73B-44DD-B9BB-43EC4EF86A40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44D60A63-4110-4A78-B04E-659E0D2433AF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CC003CC-0B56-4BEB-AD96-D40ABF992E3F}"/>
                </a:ext>
              </a:extLst>
            </p:cNvPr>
            <p:cNvGrpSpPr/>
            <p:nvPr/>
          </p:nvGrpSpPr>
          <p:grpSpPr>
            <a:xfrm>
              <a:off x="2097313" y="210455"/>
              <a:ext cx="493486" cy="537028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DF9C34F-3B2F-45D8-8D9F-B65D67D4AFB6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62AEE96-F621-4467-A9EE-ECAFC6C96B73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9089A70-0766-4DD8-B813-503E0D305F49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3AC3550-01A0-4C52-9FD4-08C90A437673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31E08CD-3BE1-4D8F-AFE3-58C7452F506E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7642099" y="3768921"/>
            <a:ext cx="1919480" cy="290286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76B2713-E586-441B-B21E-D9CDC90CEDC0}"/>
              </a:ext>
            </a:extLst>
          </p:cNvPr>
          <p:cNvGrpSpPr/>
          <p:nvPr userDrawn="1"/>
        </p:nvGrpSpPr>
        <p:grpSpPr>
          <a:xfrm>
            <a:off x="6778957" y="263930"/>
            <a:ext cx="2311959" cy="1067587"/>
            <a:chOff x="6314719" y="263930"/>
            <a:chExt cx="2311959" cy="106758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BA25EB2-E901-4445-AE6A-94CA812CB204}"/>
                </a:ext>
              </a:extLst>
            </p:cNvPr>
            <p:cNvGrpSpPr/>
            <p:nvPr userDrawn="1"/>
          </p:nvGrpSpPr>
          <p:grpSpPr>
            <a:xfrm>
              <a:off x="6314719" y="685029"/>
              <a:ext cx="474506" cy="440407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A72E86A-9772-4549-9EED-0DE11DD9D588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5E099BF-FA3A-4415-8029-882FE6DCFE9D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8642C87-2F00-4F08-8F85-D38E764FF53B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D2F9CA1-CE52-4A82-974E-A0FF2345DE8B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B4474B2-9C3B-48F0-B0C1-6DE3F15E3600}"/>
                </a:ext>
              </a:extLst>
            </p:cNvPr>
            <p:cNvGrpSpPr/>
            <p:nvPr userDrawn="1"/>
          </p:nvGrpSpPr>
          <p:grpSpPr>
            <a:xfrm>
              <a:off x="6893894" y="810010"/>
              <a:ext cx="474506" cy="440407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3536720-1182-4C24-A976-6F1CDBA576D9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C144C9A-AF14-4020-AF54-02E7AE1A7FAC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2D61DE0-A66E-4170-B657-5E5842C448E1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2E18A976-B09A-4C34-9F75-43A98FDB17B7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F24ACE1-3DEB-44FC-B55B-72C624FACF89}"/>
                </a:ext>
              </a:extLst>
            </p:cNvPr>
            <p:cNvGrpSpPr/>
            <p:nvPr userDrawn="1"/>
          </p:nvGrpSpPr>
          <p:grpSpPr>
            <a:xfrm>
              <a:off x="7473070" y="506486"/>
              <a:ext cx="474506" cy="440407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CA7451A-1AC5-4A84-8F0D-8FAF3C730889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BD2100C-9574-47C8-B733-4B9B64ECAECE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BFB0813-83EB-4462-BFAC-D803229C727F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0525264-9412-4A70-9125-571AB6CCF091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76CF374-AB90-4C12-B60D-CB3C41DDC591}"/>
                </a:ext>
              </a:extLst>
            </p:cNvPr>
            <p:cNvGrpSpPr/>
            <p:nvPr userDrawn="1"/>
          </p:nvGrpSpPr>
          <p:grpSpPr>
            <a:xfrm>
              <a:off x="6824114" y="321989"/>
              <a:ext cx="474506" cy="440407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92F917B-2465-4ADF-A1D5-6FFF6316359A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ECCE222-5EAC-4299-9049-CC70BB333A30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3509B5E-0FEC-46EF-8F62-D185A9FA422E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8C03833B-C3EA-4133-9D95-C9AFB6B0CEA0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723CCA3-E2D1-48A0-AAA7-606C5F043079}"/>
                </a:ext>
              </a:extLst>
            </p:cNvPr>
            <p:cNvGrpSpPr/>
            <p:nvPr userDrawn="1"/>
          </p:nvGrpSpPr>
          <p:grpSpPr>
            <a:xfrm>
              <a:off x="8152172" y="575987"/>
              <a:ext cx="474506" cy="440407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61B7C48A-0AA2-4D24-BF3E-1AD25C448AA6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5100D45-F389-43BB-8BAA-4CE0A738ACC9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0EF818B-632C-407D-8FD0-635B07D89936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3B3A13E-67EF-4115-B3F4-8553B3C46C6D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A5044C6-D47E-45F6-8ACD-42AD93C22B80}"/>
                </a:ext>
              </a:extLst>
            </p:cNvPr>
            <p:cNvGrpSpPr/>
            <p:nvPr userDrawn="1"/>
          </p:nvGrpSpPr>
          <p:grpSpPr>
            <a:xfrm>
              <a:off x="7753036" y="263930"/>
              <a:ext cx="474506" cy="440407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C5263D7-5963-4423-802B-1E3EE117F196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812DF6C0-E1B0-4E97-B470-BED894C66F97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377C159-9EF7-4CCC-BAB5-30E49FFE3957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FEBD8BFC-3F34-4F07-8FED-119A1EC23196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10035A3-85D9-4347-A290-1C4D0A9E73A6}"/>
                </a:ext>
              </a:extLst>
            </p:cNvPr>
            <p:cNvGrpSpPr/>
            <p:nvPr userDrawn="1"/>
          </p:nvGrpSpPr>
          <p:grpSpPr>
            <a:xfrm>
              <a:off x="7494842" y="891110"/>
              <a:ext cx="474506" cy="440407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1526DB4-83F9-4617-994D-DE97DCAC494A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FC85E409-24AD-47D0-B21A-23760AF704A8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A5B7CBC0-6D20-4D5D-A167-B70F71D45AB6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59DE630-B4EE-49CC-89A8-B8B02C4F9532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9785AEA-E9D0-4372-9C3A-22490BEEA239}"/>
              </a:ext>
            </a:extLst>
          </p:cNvPr>
          <p:cNvSpPr txBox="1"/>
          <p:nvPr userDrawn="1"/>
        </p:nvSpPr>
        <p:spPr>
          <a:xfrm>
            <a:off x="976768" y="1056576"/>
            <a:ext cx="329457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146050" h="279400" prst="angle"/>
              <a:bevelB w="247650" h="311150" prst="angle"/>
            </a:sp3d>
          </a:bodyPr>
          <a:lstStyle/>
          <a:p>
            <a:r>
              <a:rPr lang="en-US" sz="6600" b="1" dirty="0" err="1">
                <a:ln w="6350">
                  <a:solidFill>
                    <a:srgbClr val="FFC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>
                <a:ln w="6350">
                  <a:solidFill>
                    <a:srgbClr val="FFC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6350">
                  <a:solidFill>
                    <a:srgbClr val="FFC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n w="6350">
                <a:solidFill>
                  <a:srgbClr val="FFC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C210FE-AB0A-478E-87EB-B09349D8436D}"/>
              </a:ext>
            </a:extLst>
          </p:cNvPr>
          <p:cNvSpPr/>
          <p:nvPr userDrawn="1"/>
        </p:nvSpPr>
        <p:spPr>
          <a:xfrm>
            <a:off x="321938" y="1291433"/>
            <a:ext cx="4442159" cy="1105426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222250" prst="angle"/>
            <a:bevelB w="254000" h="4254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7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54A3D-78E6-48FA-9F45-83D59D04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B193B-0CFD-48E8-AA97-E9E3D4235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EE63B-F138-4102-BD7F-2F209AD71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5F1BE-CB40-4265-862F-80739C6A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47045-5939-404B-B337-F9069EC04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1A74D-A3D5-4528-B8E6-15281A88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8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4D13-FB85-4416-A149-AF6CB981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DF890-4E18-4B2B-BB00-1CD2CB064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382DA-CCB9-4561-89C8-FD54CC695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FA606-137E-436F-BB9A-E1F61795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5C6C4-1EA5-40F0-B4CE-28198D31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35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85BDE-A599-4257-B425-FF91EE06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983C1-C857-4839-977C-42E21533D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9B72C-F32E-4D0A-B78F-F4466FC71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E96B2-18DC-495C-A1D2-AB923769E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75F78-0787-4454-A9EF-C34BB757E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9FC2D-C9A4-495A-B898-5079BE14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46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A571E-387A-49A4-86C5-A5461AEBA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36DD1-5535-48E8-93C8-CBB1A67BA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A6F2D-25C9-4FA0-8C6E-55DD241DF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8F622-1E49-4784-B5F2-6D90FECC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3C87A-A652-4054-B684-C2841FCC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11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98D506-2996-454E-A411-223393A52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B0CA0-F4B4-4DAA-A830-C40612DDD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3412-CD6C-45B5-B225-AC9CD980F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CCD5E-596C-4D00-A51B-3A64FF60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8FFB0-06C5-4350-9F23-5BEBD785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2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00AB0-F48C-4203-8E28-72BF5914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8F94A-A349-43AD-817B-85F7C3CB9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B54A4-5C5F-46CD-9FCB-B3D01522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3723E-8555-4BBE-86A1-4EED32D3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D6F9E-E65D-42EE-A7B4-04D4D2DD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05F1C-A802-4035-93EB-5D178887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559CB-7CCE-4B18-A821-EFB624D58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B7890-15CC-4AFD-BEA6-7CE46310F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DE4A2-1380-47ED-972D-A94BD1A4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9B690-8604-4D9B-B163-E45830FE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A6403-67EB-404E-A993-F1C0EB56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1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10D6-BC23-4889-AD2D-2249EF16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9D5FF-F59A-445A-BF12-E572703A1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622FE-182B-4F2F-8532-653D50CC1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98EAB-88F3-4ED2-AD12-AC253767C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B295A-B70F-48F8-A322-DA8770928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822F3B-C3BA-4A40-961B-657F2BD1C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6E16A-DD3B-4AE0-85EC-88D71387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33C28-2888-4225-AC98-A784E37BE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9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0504B-59CE-4B28-B2A6-295C86F2A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EA788-1CAC-470A-BE95-6111291E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AD3CD1-93A2-4597-BB81-53D0993A6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5BD42-76FD-4EA6-9B95-059BDB0A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4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4">
                <a:lumMod val="20000"/>
                <a:lumOff val="80000"/>
              </a:schemeClr>
            </a:gs>
            <a:gs pos="73000">
              <a:schemeClr val="accent1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F9E2D6D-61F6-4EC5-BFEF-954A5F5A217C}"/>
              </a:ext>
            </a:extLst>
          </p:cNvPr>
          <p:cNvGrpSpPr/>
          <p:nvPr userDrawn="1"/>
        </p:nvGrpSpPr>
        <p:grpSpPr>
          <a:xfrm>
            <a:off x="265216" y="6187946"/>
            <a:ext cx="11648101" cy="461665"/>
            <a:chOff x="266756" y="4812915"/>
            <a:chExt cx="11767824" cy="8689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416D56-B464-4E29-8638-D713DDB7AF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088"/>
            <a:stretch/>
          </p:blipFill>
          <p:spPr>
            <a:xfrm>
              <a:off x="266756" y="4818740"/>
              <a:ext cx="5977288" cy="86308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18E2332-1AC7-4825-972E-4AA28758FA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643"/>
            <a:stretch/>
          </p:blipFill>
          <p:spPr>
            <a:xfrm flipH="1">
              <a:off x="6057293" y="4812915"/>
              <a:ext cx="5977287" cy="868914"/>
            </a:xfrm>
            <a:prstGeom prst="rect">
              <a:avLst/>
            </a:prstGeom>
          </p:spPr>
        </p:pic>
      </p:grpSp>
      <p:sp>
        <p:nvSpPr>
          <p:cNvPr id="12" name="Frame 11">
            <a:extLst>
              <a:ext uri="{FF2B5EF4-FFF2-40B4-BE49-F238E27FC236}">
                <a16:creationId xmlns:a16="http://schemas.microsoft.com/office/drawing/2014/main" id="{2B17FF4D-F756-4189-B5A8-0BFA459BB9C7}"/>
              </a:ext>
            </a:extLst>
          </p:cNvPr>
          <p:cNvSpPr/>
          <p:nvPr userDrawn="1"/>
        </p:nvSpPr>
        <p:spPr>
          <a:xfrm>
            <a:off x="-13727" y="0"/>
            <a:ext cx="12192000" cy="6858000"/>
          </a:xfrm>
          <a:prstGeom prst="frame">
            <a:avLst>
              <a:gd name="adj1" fmla="val 1802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FDA8CCBF-7E9D-4EBD-BA63-414A1537CE3D}"/>
              </a:ext>
            </a:extLst>
          </p:cNvPr>
          <p:cNvSpPr/>
          <p:nvPr userDrawn="1"/>
        </p:nvSpPr>
        <p:spPr>
          <a:xfrm>
            <a:off x="199824" y="176130"/>
            <a:ext cx="11792352" cy="6505740"/>
          </a:xfrm>
          <a:prstGeom prst="frame">
            <a:avLst>
              <a:gd name="adj1" fmla="val 5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521A0D-0F15-4C1D-A115-85BDDBA7F2B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078117" y="6493346"/>
            <a:ext cx="165726" cy="1396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AAA725-24CB-49A5-9634-A5D96073974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847525" y="6477000"/>
            <a:ext cx="180418" cy="144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5639E3-6D20-4497-B406-941847B46FB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636656" y="6493346"/>
            <a:ext cx="176591" cy="1652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6122BC-FDCC-4BD2-81AF-86659C4E5F6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3633603" y="6559081"/>
            <a:ext cx="137401" cy="1286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8FDF33B-A424-4D60-A1EC-DB1EA6C189E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3117428" y="6492475"/>
            <a:ext cx="137402" cy="137402"/>
          </a:xfrm>
          <a:prstGeom prst="rect">
            <a:avLst/>
          </a:prstGeom>
        </p:spPr>
      </p:pic>
      <p:sp>
        <p:nvSpPr>
          <p:cNvPr id="26" name="Cloud 25">
            <a:extLst>
              <a:ext uri="{FF2B5EF4-FFF2-40B4-BE49-F238E27FC236}">
                <a16:creationId xmlns:a16="http://schemas.microsoft.com/office/drawing/2014/main" id="{374873BB-3400-43DA-B88F-D1B02664E016}"/>
              </a:ext>
            </a:extLst>
          </p:cNvPr>
          <p:cNvSpPr/>
          <p:nvPr userDrawn="1"/>
        </p:nvSpPr>
        <p:spPr>
          <a:xfrm flipH="1">
            <a:off x="4141556" y="6493345"/>
            <a:ext cx="110515" cy="128613"/>
          </a:xfrm>
          <a:prstGeom prst="cloud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B31AC0FF-02B6-4D50-97FA-80F864B692C5}"/>
              </a:ext>
            </a:extLst>
          </p:cNvPr>
          <p:cNvSpPr/>
          <p:nvPr userDrawn="1"/>
        </p:nvSpPr>
        <p:spPr>
          <a:xfrm>
            <a:off x="3920901" y="6493346"/>
            <a:ext cx="74366" cy="12861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847CED63-CE73-4895-A8F8-3358A185D937}"/>
              </a:ext>
            </a:extLst>
          </p:cNvPr>
          <p:cNvSpPr/>
          <p:nvPr userDrawn="1"/>
        </p:nvSpPr>
        <p:spPr>
          <a:xfrm>
            <a:off x="10889840" y="6539321"/>
            <a:ext cx="109086" cy="82636"/>
          </a:xfrm>
          <a:prstGeom prst="clou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94F3CED7-CED1-4908-8434-B9AB02A16C7D}"/>
              </a:ext>
            </a:extLst>
          </p:cNvPr>
          <p:cNvSpPr/>
          <p:nvPr userDrawn="1"/>
        </p:nvSpPr>
        <p:spPr>
          <a:xfrm>
            <a:off x="6431001" y="6477000"/>
            <a:ext cx="160658" cy="13719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D5139CA1-78F7-4B46-A042-9A0E822BADB2}"/>
              </a:ext>
            </a:extLst>
          </p:cNvPr>
          <p:cNvSpPr/>
          <p:nvPr userDrawn="1"/>
        </p:nvSpPr>
        <p:spPr>
          <a:xfrm>
            <a:off x="8499709" y="6477000"/>
            <a:ext cx="134265" cy="144957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2040414-B7E3-4FF3-99B4-07B9BE5F6C95}"/>
              </a:ext>
            </a:extLst>
          </p:cNvPr>
          <p:cNvSpPr/>
          <p:nvPr userDrawn="1"/>
        </p:nvSpPr>
        <p:spPr>
          <a:xfrm rot="20761318">
            <a:off x="10694571" y="501870"/>
            <a:ext cx="888518" cy="888518"/>
          </a:xfrm>
          <a:prstGeom prst="ellipse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1587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9940E96-BF42-42BB-8909-C427E4946701}"/>
              </a:ext>
            </a:extLst>
          </p:cNvPr>
          <p:cNvSpPr/>
          <p:nvPr userDrawn="1"/>
        </p:nvSpPr>
        <p:spPr>
          <a:xfrm rot="20761318">
            <a:off x="7828007" y="5410584"/>
            <a:ext cx="888518" cy="888518"/>
          </a:xfrm>
          <a:prstGeom prst="ellipse">
            <a:avLst/>
          </a:pr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63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3FF8AD8-F8B4-460E-A7D3-7790EBA50987}"/>
              </a:ext>
            </a:extLst>
          </p:cNvPr>
          <p:cNvSpPr/>
          <p:nvPr userDrawn="1"/>
        </p:nvSpPr>
        <p:spPr>
          <a:xfrm rot="20761318">
            <a:off x="4643093" y="5454630"/>
            <a:ext cx="888518" cy="888518"/>
          </a:xfrm>
          <a:prstGeom prst="ellipse">
            <a:avLst/>
          </a:pr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63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D94C61C-3520-47B3-BDC2-06D9642A95C5}"/>
              </a:ext>
            </a:extLst>
          </p:cNvPr>
          <p:cNvSpPr/>
          <p:nvPr userDrawn="1"/>
        </p:nvSpPr>
        <p:spPr>
          <a:xfrm rot="20761318">
            <a:off x="281774" y="5317321"/>
            <a:ext cx="888518" cy="888518"/>
          </a:xfrm>
          <a:prstGeom prst="ellipse">
            <a:avLst/>
          </a:pr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63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08C15EE-D3EB-49D0-9EA3-DAD5EA9D6F2F}"/>
              </a:ext>
            </a:extLst>
          </p:cNvPr>
          <p:cNvSpPr/>
          <p:nvPr userDrawn="1"/>
        </p:nvSpPr>
        <p:spPr>
          <a:xfrm rot="20761318">
            <a:off x="4903679" y="936186"/>
            <a:ext cx="888518" cy="888518"/>
          </a:xfrm>
          <a:prstGeom prst="ellipse">
            <a:avLst/>
          </a:pr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63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EED17C3-8FD8-4378-A989-B8D9F53214A5}"/>
              </a:ext>
            </a:extLst>
          </p:cNvPr>
          <p:cNvSpPr/>
          <p:nvPr userDrawn="1"/>
        </p:nvSpPr>
        <p:spPr>
          <a:xfrm rot="20761318">
            <a:off x="10944473" y="5415439"/>
            <a:ext cx="888518" cy="888518"/>
          </a:xfrm>
          <a:prstGeom prst="ellipse">
            <a:avLst/>
          </a:pr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63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C601554-9669-4696-AC74-7F43144F5561}"/>
              </a:ext>
            </a:extLst>
          </p:cNvPr>
          <p:cNvSpPr/>
          <p:nvPr userDrawn="1"/>
        </p:nvSpPr>
        <p:spPr>
          <a:xfrm rot="20761318">
            <a:off x="1538300" y="1575517"/>
            <a:ext cx="888518" cy="888518"/>
          </a:xfrm>
          <a:prstGeom prst="ellipse">
            <a:avLst/>
          </a:pr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63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E68C468-8D80-49A3-9015-25DA44AE3878}"/>
              </a:ext>
            </a:extLst>
          </p:cNvPr>
          <p:cNvSpPr/>
          <p:nvPr userDrawn="1"/>
        </p:nvSpPr>
        <p:spPr>
          <a:xfrm rot="20761318">
            <a:off x="10382387" y="1289420"/>
            <a:ext cx="888518" cy="888518"/>
          </a:xfrm>
          <a:prstGeom prst="ellipse">
            <a:avLst/>
          </a:pr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63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D80948-C7AA-42AC-912A-8D5855158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559" b="897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50" b="36357"/>
          <a:stretch/>
        </p:blipFill>
        <p:spPr>
          <a:xfrm>
            <a:off x="3464464" y="2196210"/>
            <a:ext cx="5516297" cy="3871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297D80-456D-4D7F-AFC9-3031844B082C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184" y="4469865"/>
            <a:ext cx="1364407" cy="16513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45C0EEE-4E96-4B01-8956-18CD3D6165E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9213" l="9596" r="89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053" y="1153060"/>
            <a:ext cx="1199979" cy="153936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92C5DA3-A05A-4C5D-BD52-77A11ACF1A2A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9595" l="1961" r="97059">
                        <a14:foregroundMark x1="32353" y1="59109" x2="33333" y2="64372"/>
                        <a14:foregroundMark x1="7353" y1="73279" x2="40686" y2="64372"/>
                        <a14:foregroundMark x1="66176" y1="57895" x2="97549" y2="73279"/>
                        <a14:foregroundMark x1="63235" y1="71660" x2="96078" y2="89879"/>
                        <a14:foregroundMark x1="72549" y1="62348" x2="98039" y2="79352"/>
                        <a14:foregroundMark x1="45098" y1="65587" x2="1961" y2="89879"/>
                        <a14:foregroundMark x1="50980" y1="60729" x2="35294" y2="97976"/>
                        <a14:foregroundMark x1="54902" y1="72874" x2="79412" y2="99595"/>
                        <a14:foregroundMark x1="49020" y1="79352" x2="65196" y2="98785"/>
                        <a14:foregroundMark x1="31373" y1="83401" x2="11275" y2="98381"/>
                        <a14:backgroundMark x1="67647" y1="58300" x2="93137" y2="71255"/>
                        <a14:backgroundMark x1="71078" y1="61538" x2="71569" y2="63968"/>
                        <a14:backgroundMark x1="75000" y1="62753" x2="75000" y2="62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57" y="4639295"/>
            <a:ext cx="1270125" cy="153784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D0AA149-2B62-4654-90C5-94917876A7B9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9211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851" y="1008973"/>
            <a:ext cx="1610034" cy="156060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EE0E5C2-1443-4211-AECD-C75F3F6D5C4B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16500" y1="39044" x2="18500" y2="54980"/>
                        <a14:foregroundMark x1="46000" y1="68127" x2="70500" y2="76096"/>
                        <a14:foregroundMark x1="22500" y1="70916" x2="1000" y2="98008"/>
                        <a14:foregroundMark x1="26000" y1="75697" x2="79500" y2="98008"/>
                        <a14:foregroundMark x1="68500" y1="78486" x2="99500" y2="88048"/>
                        <a14:foregroundMark x1="34000" y1="3586" x2="12000" y2="30279"/>
                        <a14:foregroundMark x1="83000" y1="34263" x2="82000" y2="51793"/>
                        <a14:backgroundMark x1="8000" y1="3984" x2="0" y2="16733"/>
                        <a14:backgroundMark x1="4000" y1="18327" x2="0" y2="31873"/>
                        <a14:backgroundMark x1="94000" y1="25896" x2="91000" y2="78884"/>
                        <a14:backgroundMark x1="5500" y1="73307" x2="7500" y2="43028"/>
                        <a14:backgroundMark x1="19000" y1="56175" x2="19000" y2="56175"/>
                        <a14:backgroundMark x1="19000" y1="56175" x2="23000" y2="54183"/>
                        <a14:backgroundMark x1="79500" y1="76096" x2="99500" y2="86056"/>
                        <a14:backgroundMark x1="24500" y1="54980" x2="12000" y2="61355"/>
                        <a14:backgroundMark x1="13500" y1="50598" x2="22000" y2="561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606" y="613228"/>
            <a:ext cx="1029268" cy="1291732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E4EE72AD-993A-4323-8A89-173E9684DBD0}"/>
              </a:ext>
            </a:extLst>
          </p:cNvPr>
          <p:cNvSpPr/>
          <p:nvPr userDrawn="1"/>
        </p:nvSpPr>
        <p:spPr>
          <a:xfrm>
            <a:off x="10503767" y="2351207"/>
            <a:ext cx="1270125" cy="120853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bliqueBottomLeft"/>
            <a:lightRig rig="threePt" dir="t"/>
          </a:scene3d>
          <a:sp3d>
            <a:bevelT w="317500" prst="relaxedInset"/>
            <a:bevelB w="266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54D733E-66A6-4202-8C85-9D32767A740E}"/>
              </a:ext>
            </a:extLst>
          </p:cNvPr>
          <p:cNvSpPr/>
          <p:nvPr userDrawn="1"/>
        </p:nvSpPr>
        <p:spPr>
          <a:xfrm>
            <a:off x="2557701" y="3012912"/>
            <a:ext cx="1270125" cy="12085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bliqueBottomLeft"/>
            <a:lightRig rig="threePt" dir="t"/>
          </a:scene3d>
          <a:sp3d>
            <a:bevelT w="317500" prst="relaxedInset"/>
            <a:bevelB w="266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E3763BB-14C3-45E3-ADE3-CF395B690DBB}"/>
              </a:ext>
            </a:extLst>
          </p:cNvPr>
          <p:cNvSpPr/>
          <p:nvPr userDrawn="1"/>
        </p:nvSpPr>
        <p:spPr>
          <a:xfrm>
            <a:off x="7200936" y="2179832"/>
            <a:ext cx="1270125" cy="120853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bliqueBottomLeft"/>
            <a:lightRig rig="threePt" dir="t"/>
          </a:scene3d>
          <a:sp3d>
            <a:bevelT w="317500" prst="relaxedInset"/>
            <a:bevelB w="266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67C4CE6-DEAE-4E0F-B263-8A7A113AC889}"/>
              </a:ext>
            </a:extLst>
          </p:cNvPr>
          <p:cNvSpPr/>
          <p:nvPr userDrawn="1"/>
        </p:nvSpPr>
        <p:spPr>
          <a:xfrm>
            <a:off x="1369697" y="272166"/>
            <a:ext cx="1270125" cy="12085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bliqueBottomLeft"/>
            <a:lightRig rig="threePt" dir="t"/>
          </a:scene3d>
          <a:sp3d>
            <a:bevelT w="317500" prst="relaxedInset"/>
            <a:bevelB w="266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EEA1667-46ED-486F-8686-E434C93C28AB}"/>
              </a:ext>
            </a:extLst>
          </p:cNvPr>
          <p:cNvSpPr/>
          <p:nvPr userDrawn="1"/>
        </p:nvSpPr>
        <p:spPr>
          <a:xfrm>
            <a:off x="3797265" y="254219"/>
            <a:ext cx="1270125" cy="120853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bliqueBottomLeft"/>
            <a:lightRig rig="threePt" dir="t"/>
          </a:scene3d>
          <a:sp3d>
            <a:bevelT w="317500" prst="relaxedInset"/>
            <a:bevelB w="266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678A16A-E26F-4ED4-A908-6242A869F276}"/>
              </a:ext>
            </a:extLst>
          </p:cNvPr>
          <p:cNvSpPr/>
          <p:nvPr userDrawn="1"/>
        </p:nvSpPr>
        <p:spPr>
          <a:xfrm>
            <a:off x="7358004" y="274415"/>
            <a:ext cx="1270125" cy="120853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bliqueBottomLeft"/>
            <a:lightRig rig="threePt" dir="t"/>
          </a:scene3d>
          <a:sp3d>
            <a:bevelT w="317500" prst="relaxedInset"/>
            <a:bevelB w="266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3F5238D-3060-4EF9-9150-56373457E54C}"/>
              </a:ext>
            </a:extLst>
          </p:cNvPr>
          <p:cNvSpPr/>
          <p:nvPr userDrawn="1"/>
        </p:nvSpPr>
        <p:spPr>
          <a:xfrm>
            <a:off x="421318" y="4340261"/>
            <a:ext cx="1270125" cy="120853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bliqueBottomLeft"/>
            <a:lightRig rig="threePt" dir="t"/>
          </a:scene3d>
          <a:sp3d>
            <a:bevelT w="317500" prst="relaxedInset"/>
            <a:bevelB w="266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n w="19050">
                  <a:solidFill>
                    <a:srgbClr val="FF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DBD1CEB-ADFD-455B-8EA4-1C96DE4D7E4C}"/>
              </a:ext>
            </a:extLst>
          </p:cNvPr>
          <p:cNvSpPr/>
          <p:nvPr userDrawn="1"/>
        </p:nvSpPr>
        <p:spPr>
          <a:xfrm>
            <a:off x="9711517" y="216413"/>
            <a:ext cx="1270125" cy="120853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bliqueBottomLeft"/>
            <a:lightRig rig="threePt" dir="t"/>
          </a:scene3d>
          <a:sp3d>
            <a:bevelT w="317500" prst="relaxedInset"/>
            <a:bevelB w="266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n>
                  <a:solidFill>
                    <a:srgbClr val="C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5077F7E-BEF1-4BF2-87A1-3BF0413D2C01}"/>
              </a:ext>
            </a:extLst>
          </p:cNvPr>
          <p:cNvSpPr/>
          <p:nvPr userDrawn="1"/>
        </p:nvSpPr>
        <p:spPr>
          <a:xfrm>
            <a:off x="3778291" y="1622995"/>
            <a:ext cx="1270125" cy="120853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bliqueBottomLeft"/>
            <a:lightRig rig="threePt" dir="t"/>
          </a:scene3d>
          <a:sp3d>
            <a:bevelT w="317500" prst="relaxedInset"/>
            <a:bevelB w="266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BB691F9-6CBD-4406-8E56-1DF6C89A1AA4}"/>
              </a:ext>
            </a:extLst>
          </p:cNvPr>
          <p:cNvSpPr/>
          <p:nvPr userDrawn="1"/>
        </p:nvSpPr>
        <p:spPr>
          <a:xfrm>
            <a:off x="581977" y="2334876"/>
            <a:ext cx="1270125" cy="120853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bliqueBottomLeft"/>
            <a:lightRig rig="threePt" dir="t"/>
          </a:scene3d>
          <a:sp3d>
            <a:bevelT w="317500" prst="relaxedInset"/>
            <a:bevelB w="266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2B487A9-78B7-49CD-A2E4-B6131777694B}"/>
              </a:ext>
            </a:extLst>
          </p:cNvPr>
          <p:cNvSpPr/>
          <p:nvPr userDrawn="1"/>
        </p:nvSpPr>
        <p:spPr>
          <a:xfrm>
            <a:off x="9037031" y="3206577"/>
            <a:ext cx="1270125" cy="1208534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bliqueBottomLeft"/>
            <a:lightRig rig="threePt" dir="t"/>
          </a:scene3d>
          <a:sp3d>
            <a:bevelT w="317500" prst="relaxedInset"/>
            <a:bevelB w="266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2988E6F-E289-456D-9C14-B2100E446265}"/>
              </a:ext>
            </a:extLst>
          </p:cNvPr>
          <p:cNvSpPr/>
          <p:nvPr userDrawn="1"/>
        </p:nvSpPr>
        <p:spPr>
          <a:xfrm>
            <a:off x="10366134" y="4628951"/>
            <a:ext cx="1270125" cy="1208534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  <a:scene3d>
            <a:camera prst="obliqueBottomLeft"/>
            <a:lightRig rig="threePt" dir="t"/>
          </a:scene3d>
          <a:sp3d>
            <a:bevelT w="317500" prst="relaxedInset"/>
            <a:bevelB w="266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6EEAAD4-95DD-42D0-B613-BEF5BFB92280}"/>
              </a:ext>
            </a:extLst>
          </p:cNvPr>
          <p:cNvSpPr/>
          <p:nvPr userDrawn="1"/>
        </p:nvSpPr>
        <p:spPr>
          <a:xfrm rot="20761318">
            <a:off x="6953053" y="1350391"/>
            <a:ext cx="888518" cy="888518"/>
          </a:xfrm>
          <a:prstGeom prst="ellipse">
            <a:avLst/>
          </a:pr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63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21BEDF8-E455-40CA-8933-8A150F3DBCA0}"/>
              </a:ext>
            </a:extLst>
          </p:cNvPr>
          <p:cNvSpPr/>
          <p:nvPr userDrawn="1"/>
        </p:nvSpPr>
        <p:spPr>
          <a:xfrm rot="20761318">
            <a:off x="225131" y="1049295"/>
            <a:ext cx="888518" cy="888518"/>
          </a:xfrm>
          <a:prstGeom prst="ellipse">
            <a:avLst/>
          </a:pr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63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9C01252-4809-4993-AEA0-7B17034EB148}"/>
              </a:ext>
            </a:extLst>
          </p:cNvPr>
          <p:cNvSpPr/>
          <p:nvPr userDrawn="1"/>
        </p:nvSpPr>
        <p:spPr>
          <a:xfrm rot="20761318">
            <a:off x="1590578" y="3517000"/>
            <a:ext cx="888518" cy="888518"/>
          </a:xfrm>
          <a:prstGeom prst="ellipse">
            <a:avLst/>
          </a:pr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63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3DC9526-1CEC-4091-87F4-6A38F52BD142}"/>
              </a:ext>
            </a:extLst>
          </p:cNvPr>
          <p:cNvSpPr/>
          <p:nvPr userDrawn="1"/>
        </p:nvSpPr>
        <p:spPr>
          <a:xfrm rot="20761318">
            <a:off x="2298085" y="60491"/>
            <a:ext cx="888518" cy="888518"/>
          </a:xfrm>
          <a:prstGeom prst="ellipse">
            <a:avLst/>
          </a:pr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63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F2532EA-CA6F-4CAC-8DE4-758AB9EBED65}"/>
              </a:ext>
            </a:extLst>
          </p:cNvPr>
          <p:cNvSpPr/>
          <p:nvPr userDrawn="1"/>
        </p:nvSpPr>
        <p:spPr>
          <a:xfrm rot="20761318">
            <a:off x="10708477" y="3457839"/>
            <a:ext cx="888518" cy="888518"/>
          </a:xfrm>
          <a:prstGeom prst="ellipse">
            <a:avLst/>
          </a:pr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63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F2A8BCA-54A8-4431-93AC-0A2979E8A17D}"/>
              </a:ext>
            </a:extLst>
          </p:cNvPr>
          <p:cNvSpPr/>
          <p:nvPr userDrawn="1"/>
        </p:nvSpPr>
        <p:spPr>
          <a:xfrm rot="20761318">
            <a:off x="7919916" y="3144324"/>
            <a:ext cx="888518" cy="888518"/>
          </a:xfrm>
          <a:prstGeom prst="ellipse">
            <a:avLst/>
          </a:pr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63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7D0E9B9-637E-40DF-9D94-F7EEC6A9AFD5}"/>
              </a:ext>
            </a:extLst>
          </p:cNvPr>
          <p:cNvSpPr/>
          <p:nvPr userDrawn="1"/>
        </p:nvSpPr>
        <p:spPr>
          <a:xfrm rot="20761318">
            <a:off x="8955485" y="9467"/>
            <a:ext cx="888518" cy="888518"/>
          </a:xfrm>
          <a:prstGeom prst="ellipse">
            <a:avLst/>
          </a:pr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63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D725CA91-9E80-4C5A-B873-8B47E8575486}"/>
              </a:ext>
            </a:extLst>
          </p:cNvPr>
          <p:cNvSpPr/>
          <p:nvPr userDrawn="1"/>
        </p:nvSpPr>
        <p:spPr>
          <a:xfrm>
            <a:off x="11217655" y="466564"/>
            <a:ext cx="485160" cy="485160"/>
          </a:xfrm>
          <a:custGeom>
            <a:avLst/>
            <a:gdLst>
              <a:gd name="connsiteX0" fmla="*/ 242580 w 485160"/>
              <a:gd name="connsiteY0" fmla="*/ 0 h 485160"/>
              <a:gd name="connsiteX1" fmla="*/ 485160 w 485160"/>
              <a:gd name="connsiteY1" fmla="*/ 242580 h 485160"/>
              <a:gd name="connsiteX2" fmla="*/ 242580 w 485160"/>
              <a:gd name="connsiteY2" fmla="*/ 485160 h 485160"/>
              <a:gd name="connsiteX3" fmla="*/ 0 w 485160"/>
              <a:gd name="connsiteY3" fmla="*/ 242580 h 485160"/>
              <a:gd name="connsiteX4" fmla="*/ 242580 w 485160"/>
              <a:gd name="connsiteY4" fmla="*/ 0 h 48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160" h="485160">
                <a:moveTo>
                  <a:pt x="242580" y="0"/>
                </a:moveTo>
                <a:cubicBezTo>
                  <a:pt x="376553" y="0"/>
                  <a:pt x="485160" y="108607"/>
                  <a:pt x="485160" y="242580"/>
                </a:cubicBezTo>
                <a:cubicBezTo>
                  <a:pt x="485160" y="376553"/>
                  <a:pt x="376553" y="485160"/>
                  <a:pt x="242580" y="485160"/>
                </a:cubicBezTo>
                <a:cubicBezTo>
                  <a:pt x="108607" y="485160"/>
                  <a:pt x="0" y="376553"/>
                  <a:pt x="0" y="242580"/>
                </a:cubicBezTo>
                <a:cubicBezTo>
                  <a:pt x="0" y="108607"/>
                  <a:pt x="108607" y="0"/>
                  <a:pt x="242580" y="0"/>
                </a:cubicBezTo>
                <a:close/>
              </a:path>
            </a:pathLst>
          </a:custGeom>
          <a:solidFill>
            <a:schemeClr val="bg1">
              <a:lumMod val="95000"/>
              <a:alpha val="93000"/>
            </a:schemeClr>
          </a:solidFill>
          <a:ln>
            <a:noFill/>
          </a:ln>
          <a:scene3d>
            <a:camera prst="orthographicFront"/>
            <a:lightRig rig="flood" dir="t"/>
          </a:scene3d>
          <a:sp3d extrusionH="273050" contourW="88900" prstMaterial="plastic">
            <a:bevelT w="228600" h="228600" prst="angle"/>
            <a:bevelB prst="slope"/>
            <a:extrusionClr>
              <a:schemeClr val="accent2"/>
            </a:extrusionClr>
            <a:contourClr>
              <a:schemeClr val="accent4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330702B-AE60-4012-A4E8-576318678789}"/>
              </a:ext>
            </a:extLst>
          </p:cNvPr>
          <p:cNvGrpSpPr/>
          <p:nvPr userDrawn="1"/>
        </p:nvGrpSpPr>
        <p:grpSpPr>
          <a:xfrm>
            <a:off x="1767183" y="2057929"/>
            <a:ext cx="3173987" cy="2467623"/>
            <a:chOff x="1767183" y="2057929"/>
            <a:chExt cx="3173987" cy="2467623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4459F11-E85C-4B8F-BE9F-482FC33E19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1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9717" b="89879" l="0" r="89706">
                          <a14:foregroundMark x1="60294" y1="5263" x2="38561" y2="5928"/>
                          <a14:foregroundMark x1="29790" y1="11293" x2="23499" y2="19433"/>
                          <a14:foregroundMark x1="19190" y1="71800" x2="1471" y2="77733"/>
                          <a14:foregroundMark x1="40623" y1="7746" x2="59314" y2="5668"/>
                          <a14:foregroundMark x1="59314" y1="5668" x2="80882" y2="22267"/>
                          <a14:foregroundMark x1="80882" y1="22267" x2="76801" y2="41370"/>
                          <a14:foregroundMark x1="82020" y1="68996" x2="98039" y2="77733"/>
                          <a14:foregroundMark x1="98039" y1="77733" x2="65196" y2="91093"/>
                          <a14:foregroundMark x1="65196" y1="91093" x2="0" y2="81781"/>
                          <a14:foregroundMark x1="0" y1="81781" x2="0" y2="81781"/>
                          <a14:foregroundMark x1="67647" y1="57895" x2="71569" y2="65182"/>
                          <a14:backgroundMark x1="18627" y1="23887" x2="24510" y2="65992"/>
                          <a14:backgroundMark x1="24510" y1="65992" x2="13235" y2="65992"/>
                          <a14:backgroundMark x1="78922" y1="42105" x2="71007" y2="56734"/>
                          <a14:backgroundMark x1="75792" y1="63723" x2="84314" y2="66802"/>
                          <a14:backgroundMark x1="38725" y1="6073" x2="28922" y2="10526"/>
                          <a14:backgroundMark x1="19118" y1="19433" x2="19118" y2="25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36" t="-2464" r="10863" b="25080"/>
            <a:stretch/>
          </p:blipFill>
          <p:spPr>
            <a:xfrm>
              <a:off x="1949804" y="2404187"/>
              <a:ext cx="1253900" cy="1543818"/>
            </a:xfrm>
            <a:prstGeom prst="ellipse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C5598795-2734-465A-B639-3E91EF5830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6693" b="98031" l="0" r="99495">
                          <a14:foregroundMark x1="22222" y1="3543" x2="84848" y2="16929"/>
                          <a14:foregroundMark x1="84848" y1="16929" x2="82323" y2="38189"/>
                          <a14:foregroundMark x1="82323" y1="38189" x2="77201" y2="49228"/>
                          <a14:foregroundMark x1="95331" y1="95573" x2="98485" y2="98031"/>
                          <a14:foregroundMark x1="90865" y1="92091" x2="91529" y2="92609"/>
                          <a14:foregroundMark x1="61111" y1="6693" x2="31313" y2="2756"/>
                          <a14:foregroundMark x1="31313" y1="2756" x2="18182" y2="23622"/>
                          <a14:foregroundMark x1="18182" y1="23622" x2="18127" y2="24403"/>
                          <a14:foregroundMark x1="19013" y1="53156" x2="23232" y2="67323"/>
                          <a14:foregroundMark x1="17387" y1="47694" x2="17792" y2="49054"/>
                          <a14:foregroundMark x1="23232" y1="67323" x2="22053" y2="68940"/>
                          <a14:foregroundMark x1="6412" y1="87915" x2="505" y2="92520"/>
                          <a14:foregroundMark x1="7880" y1="86771" x2="7182" y2="87315"/>
                          <a14:foregroundMark x1="20202" y1="6693" x2="47980" y2="6693"/>
                          <a14:foregroundMark x1="47980" y1="6693" x2="59091" y2="9843"/>
                          <a14:foregroundMark x1="50000" y1="62598" x2="17677" y2="98425"/>
                          <a14:foregroundMark x1="89340" y1="89296" x2="99495" y2="98031"/>
                          <a14:backgroundMark x1="18182" y1="24409" x2="13636" y2="47244"/>
                          <a14:backgroundMark x1="13636" y1="47244" x2="11111" y2="50394"/>
                          <a14:backgroundMark x1="21212" y1="68504" x2="4545" y2="85039"/>
                          <a14:backgroundMark x1="4545" y1="85039" x2="3535" y2="85433"/>
                          <a14:backgroundMark x1="78788" y1="49606" x2="69697" y2="72047"/>
                          <a14:backgroundMark x1="69697" y1="72047" x2="70513" y2="72657"/>
                          <a14:backgroundMark x1="72222" y1="76378" x2="90404" y2="88583"/>
                          <a14:backgroundMark x1="72222" y1="72047" x2="73737" y2="755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" t="-8153" r="5125" b="12956"/>
            <a:stretch/>
          </p:blipFill>
          <p:spPr>
            <a:xfrm>
              <a:off x="2756304" y="2057929"/>
              <a:ext cx="1131362" cy="1470131"/>
            </a:xfrm>
            <a:prstGeom prst="ellipse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4724CFA-87EB-4736-8CAD-9194054D95B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3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2715" b="99548" l="9211" r="89474">
                          <a14:foregroundMark x1="37667" y1="1437" x2="37450" y2="1429"/>
                          <a14:foregroundMark x1="26754" y1="14027" x2="22368" y2="20362"/>
                          <a14:foregroundMark x1="20910" y1="34408" x2="19864" y2="44476"/>
                          <a14:foregroundMark x1="22368" y1="20362" x2="22070" y2="23232"/>
                          <a14:foregroundMark x1="20184" y1="87842" x2="66667" y2="99548"/>
                          <a14:foregroundMark x1="16252" y1="86851" x2="18796" y2="87492"/>
                          <a14:foregroundMark x1="66667" y1="99548" x2="99123" y2="96833"/>
                          <a14:foregroundMark x1="99123" y1="96833" x2="79128" y2="78838"/>
                          <a14:foregroundMark x1="76821" y1="75444" x2="76706" y2="75250"/>
                          <a14:foregroundMark x1="70883" y1="50637" x2="75055" y2="42986"/>
                          <a14:foregroundMark x1="74964" y1="25225" x2="71491" y2="14027"/>
                          <a14:foregroundMark x1="71491" y1="14027" x2="63774" y2="8341"/>
                          <a14:foregroundMark x1="13158" y1="84615" x2="45614" y2="98643"/>
                          <a14:foregroundMark x1="45614" y1="98643" x2="77632" y2="99548"/>
                          <a14:foregroundMark x1="77632" y1="99548" x2="69737" y2="72851"/>
                          <a14:foregroundMark x1="69737" y1="72851" x2="60965" y2="61086"/>
                          <a14:foregroundMark x1="74123" y1="36199" x2="74561" y2="44344"/>
                          <a14:foregroundMark x1="77193" y1="38914" x2="75439" y2="46154"/>
                          <a14:backgroundMark x1="60965" y1="3620" x2="38158" y2="2262"/>
                          <a14:backgroundMark x1="38158" y1="2262" x2="27632" y2="7240"/>
                          <a14:backgroundMark x1="18860" y1="31222" x2="21491" y2="33937"/>
                          <a14:backgroundMark x1="19737" y1="24434" x2="22368" y2="29412"/>
                          <a14:backgroundMark x1="77632" y1="25339" x2="77200" y2="36023"/>
                          <a14:backgroundMark x1="71053" y1="52489" x2="77193" y2="75113"/>
                          <a14:backgroundMark x1="77193" y1="75113" x2="80263" y2="77828"/>
                          <a14:backgroundMark x1="71491" y1="50679" x2="71053" y2="57466"/>
                          <a14:backgroundMark x1="26316" y1="8145" x2="26316" y2="14027"/>
                          <a14:backgroundMark x1="19298" y1="44796" x2="32456" y2="66968"/>
                          <a14:backgroundMark x1="14938" y1="82459" x2="14035" y2="83258"/>
                          <a14:backgroundMark x1="32456" y1="66968" x2="18754" y2="79085"/>
                          <a14:backgroundMark x1="14035" y1="83258" x2="9211" y2="832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06" t="-2159" r="13529" b="13512"/>
            <a:stretch/>
          </p:blipFill>
          <p:spPr>
            <a:xfrm>
              <a:off x="3517850" y="2529977"/>
              <a:ext cx="1290599" cy="1528208"/>
            </a:xfrm>
            <a:prstGeom prst="ellipse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F0530FE8-BAB2-442D-A9FC-38CAFACEFB0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2840" b="98783" l="1596" r="96809">
                          <a14:foregroundMark x1="3723" y1="23327" x2="3191" y2="57809"/>
                          <a14:foregroundMark x1="3191" y1="57809" x2="14894" y2="90669"/>
                          <a14:foregroundMark x1="14894" y1="90669" x2="20479" y2="97972"/>
                          <a14:foregroundMark x1="7181" y1="25152" x2="2660" y2="57809"/>
                          <a14:foregroundMark x1="2660" y1="57809" x2="10372" y2="84990"/>
                          <a14:foregroundMark x1="1596" y1="32860" x2="24734" y2="5071"/>
                          <a14:foregroundMark x1="24734" y1="5071" x2="71543" y2="3651"/>
                          <a14:foregroundMark x1="71543" y1="3651" x2="98138" y2="29209"/>
                          <a14:foregroundMark x1="98138" y1="29209" x2="84574" y2="59635"/>
                          <a14:foregroundMark x1="84574" y1="59635" x2="64362" y2="79919"/>
                          <a14:foregroundMark x1="20479" y1="10548" x2="95745" y2="31034"/>
                          <a14:foregroundMark x1="28457" y1="6288" x2="76064" y2="14604"/>
                          <a14:foregroundMark x1="76064" y1="14604" x2="29787" y2="8925"/>
                          <a14:foregroundMark x1="29787" y1="8925" x2="27394" y2="7911"/>
                          <a14:foregroundMark x1="43085" y1="2840" x2="47606" y2="2840"/>
                          <a14:foregroundMark x1="74468" y1="82556" x2="4787" y2="98174"/>
                          <a14:foregroundMark x1="4787" y1="98174" x2="52128" y2="83773"/>
                          <a14:foregroundMark x1="52128" y1="83773" x2="75532" y2="87627"/>
                          <a14:foregroundMark x1="73404" y1="87627" x2="86968" y2="98783"/>
                          <a14:foregroundMark x1="30585" y1="36308" x2="30585" y2="34483"/>
                          <a14:foregroundMark x1="55319" y1="19878" x2="48404" y2="51724"/>
                          <a14:foregroundMark x1="48404" y1="51724" x2="89362" y2="53955"/>
                          <a14:foregroundMark x1="89362" y1="53955" x2="93883" y2="22515"/>
                          <a14:foregroundMark x1="93883" y1="22515" x2="51330" y2="17241"/>
                          <a14:foregroundMark x1="51330" y1="17241" x2="46277" y2="25963"/>
                          <a14:foregroundMark x1="73404" y1="42191" x2="73404" y2="42191"/>
                          <a14:foregroundMark x1="71011" y1="45639" x2="71011" y2="45639"/>
                          <a14:foregroundMark x1="69947" y1="45639" x2="69947" y2="45639"/>
                          <a14:foregroundMark x1="67819" y1="32860" x2="67819" y2="32860"/>
                          <a14:foregroundMark x1="59840" y1="16633" x2="50532" y2="48479"/>
                          <a14:foregroundMark x1="50532" y1="48479" x2="77128" y2="21298"/>
                          <a14:foregroundMark x1="77128" y1="21298" x2="57713" y2="17444"/>
                          <a14:foregroundMark x1="9309" y1="32049" x2="1596" y2="69371"/>
                          <a14:foregroundMark x1="1596" y1="69371" x2="21809" y2="93712"/>
                          <a14:foregroundMark x1="32979" y1="42191" x2="48670" y2="498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920" t="-10636" r="-10742" b="-16740"/>
            <a:stretch/>
          </p:blipFill>
          <p:spPr>
            <a:xfrm>
              <a:off x="2845345" y="3006201"/>
              <a:ext cx="1079737" cy="1470132"/>
            </a:xfrm>
            <a:prstGeom prst="ellipse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19EA135-DBA4-4165-B027-0063D9582CED}"/>
                </a:ext>
              </a:extLst>
            </p:cNvPr>
            <p:cNvSpPr txBox="1"/>
            <p:nvPr userDrawn="1"/>
          </p:nvSpPr>
          <p:spPr>
            <a:xfrm>
              <a:off x="1767183" y="3879221"/>
              <a:ext cx="31739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</a:t>
              </a:r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ভাষা</a:t>
              </a:r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চাই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2D31F326-E2D2-491A-9CA8-360D544B3F0A}"/>
              </a:ext>
            </a:extLst>
          </p:cNvPr>
          <p:cNvSpPr/>
          <p:nvPr userDrawn="1"/>
        </p:nvSpPr>
        <p:spPr>
          <a:xfrm>
            <a:off x="11217655" y="466564"/>
            <a:ext cx="485160" cy="485160"/>
          </a:xfrm>
          <a:custGeom>
            <a:avLst/>
            <a:gdLst>
              <a:gd name="connsiteX0" fmla="*/ 242580 w 485160"/>
              <a:gd name="connsiteY0" fmla="*/ 0 h 485160"/>
              <a:gd name="connsiteX1" fmla="*/ 485160 w 485160"/>
              <a:gd name="connsiteY1" fmla="*/ 242580 h 485160"/>
              <a:gd name="connsiteX2" fmla="*/ 242580 w 485160"/>
              <a:gd name="connsiteY2" fmla="*/ 485160 h 485160"/>
              <a:gd name="connsiteX3" fmla="*/ 0 w 485160"/>
              <a:gd name="connsiteY3" fmla="*/ 242580 h 485160"/>
              <a:gd name="connsiteX4" fmla="*/ 242580 w 485160"/>
              <a:gd name="connsiteY4" fmla="*/ 0 h 48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160" h="485160">
                <a:moveTo>
                  <a:pt x="242580" y="0"/>
                </a:moveTo>
                <a:cubicBezTo>
                  <a:pt x="376553" y="0"/>
                  <a:pt x="485160" y="108607"/>
                  <a:pt x="485160" y="242580"/>
                </a:cubicBezTo>
                <a:cubicBezTo>
                  <a:pt x="485160" y="376553"/>
                  <a:pt x="376553" y="485160"/>
                  <a:pt x="242580" y="485160"/>
                </a:cubicBezTo>
                <a:cubicBezTo>
                  <a:pt x="108607" y="485160"/>
                  <a:pt x="0" y="376553"/>
                  <a:pt x="0" y="242580"/>
                </a:cubicBezTo>
                <a:cubicBezTo>
                  <a:pt x="0" y="108607"/>
                  <a:pt x="108607" y="0"/>
                  <a:pt x="242580" y="0"/>
                </a:cubicBezTo>
                <a:close/>
              </a:path>
            </a:pathLst>
          </a:custGeom>
          <a:solidFill>
            <a:schemeClr val="bg1">
              <a:lumMod val="95000"/>
              <a:alpha val="93000"/>
            </a:schemeClr>
          </a:solidFill>
          <a:ln>
            <a:noFill/>
          </a:ln>
          <a:scene3d>
            <a:camera prst="orthographicFront"/>
            <a:lightRig rig="flood" dir="t"/>
          </a:scene3d>
          <a:sp3d extrusionH="273050" contourW="88900" prstMaterial="plastic">
            <a:bevelT w="228600" h="228600" prst="angle"/>
            <a:bevelB prst="slope"/>
            <a:extrusionClr>
              <a:schemeClr val="accent2"/>
            </a:extrusionClr>
            <a:contourClr>
              <a:schemeClr val="accent4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B6BFAA3-4F2B-4F90-9C6A-C1752CB06920}"/>
              </a:ext>
            </a:extLst>
          </p:cNvPr>
          <p:cNvSpPr/>
          <p:nvPr userDrawn="1"/>
        </p:nvSpPr>
        <p:spPr>
          <a:xfrm>
            <a:off x="474901" y="5924151"/>
            <a:ext cx="485160" cy="485160"/>
          </a:xfrm>
          <a:custGeom>
            <a:avLst/>
            <a:gdLst>
              <a:gd name="connsiteX0" fmla="*/ 242580 w 485160"/>
              <a:gd name="connsiteY0" fmla="*/ 0 h 485160"/>
              <a:gd name="connsiteX1" fmla="*/ 485160 w 485160"/>
              <a:gd name="connsiteY1" fmla="*/ 242580 h 485160"/>
              <a:gd name="connsiteX2" fmla="*/ 242580 w 485160"/>
              <a:gd name="connsiteY2" fmla="*/ 485160 h 485160"/>
              <a:gd name="connsiteX3" fmla="*/ 0 w 485160"/>
              <a:gd name="connsiteY3" fmla="*/ 242580 h 485160"/>
              <a:gd name="connsiteX4" fmla="*/ 242580 w 485160"/>
              <a:gd name="connsiteY4" fmla="*/ 0 h 48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160" h="485160">
                <a:moveTo>
                  <a:pt x="242580" y="0"/>
                </a:moveTo>
                <a:cubicBezTo>
                  <a:pt x="376553" y="0"/>
                  <a:pt x="485160" y="108607"/>
                  <a:pt x="485160" y="242580"/>
                </a:cubicBezTo>
                <a:cubicBezTo>
                  <a:pt x="485160" y="376553"/>
                  <a:pt x="376553" y="485160"/>
                  <a:pt x="242580" y="485160"/>
                </a:cubicBezTo>
                <a:cubicBezTo>
                  <a:pt x="108607" y="485160"/>
                  <a:pt x="0" y="376553"/>
                  <a:pt x="0" y="242580"/>
                </a:cubicBezTo>
                <a:cubicBezTo>
                  <a:pt x="0" y="108607"/>
                  <a:pt x="108607" y="0"/>
                  <a:pt x="242580" y="0"/>
                </a:cubicBezTo>
                <a:close/>
              </a:path>
            </a:pathLst>
          </a:custGeom>
          <a:solidFill>
            <a:schemeClr val="bg1">
              <a:lumMod val="95000"/>
              <a:alpha val="93000"/>
            </a:schemeClr>
          </a:solidFill>
          <a:ln>
            <a:noFill/>
          </a:ln>
          <a:scene3d>
            <a:camera prst="orthographicFront"/>
            <a:lightRig rig="flood" dir="t"/>
          </a:scene3d>
          <a:sp3d extrusionH="273050" contourW="88900" prstMaterial="plastic">
            <a:bevelT w="228600" h="228600" prst="angle"/>
            <a:bevelB prst="slope"/>
            <a:extrusionClr>
              <a:schemeClr val="accent2"/>
            </a:extrusionClr>
            <a:contourClr>
              <a:schemeClr val="accent4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4FDE3479-6EBA-44A8-8BE1-46B4AC7E7015}"/>
              </a:ext>
            </a:extLst>
          </p:cNvPr>
          <p:cNvSpPr/>
          <p:nvPr userDrawn="1"/>
        </p:nvSpPr>
        <p:spPr>
          <a:xfrm>
            <a:off x="251386" y="229473"/>
            <a:ext cx="11661931" cy="6373553"/>
          </a:xfrm>
          <a:custGeom>
            <a:avLst/>
            <a:gdLst>
              <a:gd name="connsiteX0" fmla="*/ 11327349 w 11661931"/>
              <a:gd name="connsiteY0" fmla="*/ 5820680 h 6373553"/>
              <a:gd name="connsiteX1" fmla="*/ 11088887 w 11661931"/>
              <a:gd name="connsiteY1" fmla="*/ 6059142 h 6373553"/>
              <a:gd name="connsiteX2" fmla="*/ 11327349 w 11661931"/>
              <a:gd name="connsiteY2" fmla="*/ 6297604 h 6373553"/>
              <a:gd name="connsiteX3" fmla="*/ 11565811 w 11661931"/>
              <a:gd name="connsiteY3" fmla="*/ 6059142 h 6373553"/>
              <a:gd name="connsiteX4" fmla="*/ 11327349 w 11661931"/>
              <a:gd name="connsiteY4" fmla="*/ 5820680 h 6373553"/>
              <a:gd name="connsiteX5" fmla="*/ 452446 w 11661931"/>
              <a:gd name="connsiteY5" fmla="*/ 5667827 h 6373553"/>
              <a:gd name="connsiteX6" fmla="*/ 209866 w 11661931"/>
              <a:gd name="connsiteY6" fmla="*/ 5910407 h 6373553"/>
              <a:gd name="connsiteX7" fmla="*/ 452446 w 11661931"/>
              <a:gd name="connsiteY7" fmla="*/ 6152987 h 6373553"/>
              <a:gd name="connsiteX8" fmla="*/ 695026 w 11661931"/>
              <a:gd name="connsiteY8" fmla="*/ 5910407 h 6373553"/>
              <a:gd name="connsiteX9" fmla="*/ 452446 w 11661931"/>
              <a:gd name="connsiteY9" fmla="*/ 5667827 h 6373553"/>
              <a:gd name="connsiteX10" fmla="*/ 464549 w 11661931"/>
              <a:gd name="connsiteY10" fmla="*/ 250154 h 6373553"/>
              <a:gd name="connsiteX11" fmla="*/ 226087 w 11661931"/>
              <a:gd name="connsiteY11" fmla="*/ 488616 h 6373553"/>
              <a:gd name="connsiteX12" fmla="*/ 464549 w 11661931"/>
              <a:gd name="connsiteY12" fmla="*/ 727078 h 6373553"/>
              <a:gd name="connsiteX13" fmla="*/ 703011 w 11661931"/>
              <a:gd name="connsiteY13" fmla="*/ 488616 h 6373553"/>
              <a:gd name="connsiteX14" fmla="*/ 464549 w 11661931"/>
              <a:gd name="connsiteY14" fmla="*/ 250154 h 6373553"/>
              <a:gd name="connsiteX15" fmla="*/ 11195200 w 11661931"/>
              <a:gd name="connsiteY15" fmla="*/ 210240 h 6373553"/>
              <a:gd name="connsiteX16" fmla="*/ 10952620 w 11661931"/>
              <a:gd name="connsiteY16" fmla="*/ 452820 h 6373553"/>
              <a:gd name="connsiteX17" fmla="*/ 11195200 w 11661931"/>
              <a:gd name="connsiteY17" fmla="*/ 695400 h 6373553"/>
              <a:gd name="connsiteX18" fmla="*/ 11437780 w 11661931"/>
              <a:gd name="connsiteY18" fmla="*/ 452820 h 6373553"/>
              <a:gd name="connsiteX19" fmla="*/ 11195200 w 11661931"/>
              <a:gd name="connsiteY19" fmla="*/ 210240 h 6373553"/>
              <a:gd name="connsiteX20" fmla="*/ 0 w 11661931"/>
              <a:gd name="connsiteY20" fmla="*/ 0 h 6373553"/>
              <a:gd name="connsiteX21" fmla="*/ 11661931 w 11661931"/>
              <a:gd name="connsiteY21" fmla="*/ 0 h 6373553"/>
              <a:gd name="connsiteX22" fmla="*/ 11661931 w 11661931"/>
              <a:gd name="connsiteY22" fmla="*/ 6373553 h 6373553"/>
              <a:gd name="connsiteX23" fmla="*/ 0 w 11661931"/>
              <a:gd name="connsiteY23" fmla="*/ 6373553 h 637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661931" h="6373553">
                <a:moveTo>
                  <a:pt x="11327349" y="5820680"/>
                </a:moveTo>
                <a:cubicBezTo>
                  <a:pt x="11195650" y="5820680"/>
                  <a:pt x="11088887" y="5927443"/>
                  <a:pt x="11088887" y="6059142"/>
                </a:cubicBezTo>
                <a:cubicBezTo>
                  <a:pt x="11088887" y="6190841"/>
                  <a:pt x="11195650" y="6297604"/>
                  <a:pt x="11327349" y="6297604"/>
                </a:cubicBezTo>
                <a:cubicBezTo>
                  <a:pt x="11459048" y="6297604"/>
                  <a:pt x="11565811" y="6190841"/>
                  <a:pt x="11565811" y="6059142"/>
                </a:cubicBezTo>
                <a:cubicBezTo>
                  <a:pt x="11565811" y="5927443"/>
                  <a:pt x="11459048" y="5820680"/>
                  <a:pt x="11327349" y="5820680"/>
                </a:cubicBezTo>
                <a:close/>
                <a:moveTo>
                  <a:pt x="452446" y="5667827"/>
                </a:moveTo>
                <a:cubicBezTo>
                  <a:pt x="318473" y="5667827"/>
                  <a:pt x="209866" y="5776434"/>
                  <a:pt x="209866" y="5910407"/>
                </a:cubicBezTo>
                <a:cubicBezTo>
                  <a:pt x="209866" y="6044380"/>
                  <a:pt x="318473" y="6152987"/>
                  <a:pt x="452446" y="6152987"/>
                </a:cubicBezTo>
                <a:cubicBezTo>
                  <a:pt x="586419" y="6152987"/>
                  <a:pt x="695026" y="6044380"/>
                  <a:pt x="695026" y="5910407"/>
                </a:cubicBezTo>
                <a:cubicBezTo>
                  <a:pt x="695026" y="5776434"/>
                  <a:pt x="586419" y="5667827"/>
                  <a:pt x="452446" y="5667827"/>
                </a:cubicBezTo>
                <a:close/>
                <a:moveTo>
                  <a:pt x="464549" y="250154"/>
                </a:moveTo>
                <a:cubicBezTo>
                  <a:pt x="332850" y="250154"/>
                  <a:pt x="226087" y="356917"/>
                  <a:pt x="226087" y="488616"/>
                </a:cubicBezTo>
                <a:cubicBezTo>
                  <a:pt x="226087" y="620315"/>
                  <a:pt x="332850" y="727078"/>
                  <a:pt x="464549" y="727078"/>
                </a:cubicBezTo>
                <a:cubicBezTo>
                  <a:pt x="596248" y="727078"/>
                  <a:pt x="703011" y="620315"/>
                  <a:pt x="703011" y="488616"/>
                </a:cubicBezTo>
                <a:cubicBezTo>
                  <a:pt x="703011" y="356917"/>
                  <a:pt x="596248" y="250154"/>
                  <a:pt x="464549" y="250154"/>
                </a:cubicBezTo>
                <a:close/>
                <a:moveTo>
                  <a:pt x="11195200" y="210240"/>
                </a:moveTo>
                <a:cubicBezTo>
                  <a:pt x="11061227" y="210240"/>
                  <a:pt x="10952620" y="318847"/>
                  <a:pt x="10952620" y="452820"/>
                </a:cubicBezTo>
                <a:cubicBezTo>
                  <a:pt x="10952620" y="586793"/>
                  <a:pt x="11061227" y="695400"/>
                  <a:pt x="11195200" y="695400"/>
                </a:cubicBezTo>
                <a:cubicBezTo>
                  <a:pt x="11329173" y="695400"/>
                  <a:pt x="11437780" y="586793"/>
                  <a:pt x="11437780" y="452820"/>
                </a:cubicBezTo>
                <a:cubicBezTo>
                  <a:pt x="11437780" y="318847"/>
                  <a:pt x="11329173" y="210240"/>
                  <a:pt x="11195200" y="210240"/>
                </a:cubicBezTo>
                <a:close/>
                <a:moveTo>
                  <a:pt x="0" y="0"/>
                </a:moveTo>
                <a:lnTo>
                  <a:pt x="11661931" y="0"/>
                </a:lnTo>
                <a:lnTo>
                  <a:pt x="11661931" y="6373553"/>
                </a:lnTo>
                <a:lnTo>
                  <a:pt x="0" y="6373553"/>
                </a:lnTo>
                <a:close/>
              </a:path>
            </a:pathLst>
          </a:custGeom>
          <a:solidFill>
            <a:schemeClr val="bg1">
              <a:lumMod val="95000"/>
              <a:alpha val="95000"/>
            </a:schemeClr>
          </a:solidFill>
          <a:ln>
            <a:noFill/>
          </a:ln>
          <a:scene3d>
            <a:camera prst="orthographicFront"/>
            <a:lightRig rig="flood" dir="t"/>
          </a:scene3d>
          <a:sp3d extrusionH="273050" contourW="88900" prstMaterial="plastic">
            <a:bevelT w="228600" h="228600" prst="angle"/>
            <a:bevelB prst="angle"/>
            <a:extrusionClr>
              <a:schemeClr val="accent2"/>
            </a:extrusionClr>
            <a:contourClr>
              <a:schemeClr val="accent4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2AC955-DEFB-4553-BDB5-290633907B16}"/>
              </a:ext>
            </a:extLst>
          </p:cNvPr>
          <p:cNvSpPr txBox="1"/>
          <p:nvPr userDrawn="1"/>
        </p:nvSpPr>
        <p:spPr>
          <a:xfrm>
            <a:off x="266510" y="6349947"/>
            <a:ext cx="2439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Vladimir Script" panose="03050402040407070305" pitchFamily="66" charset="0"/>
                <a:cs typeface="NikoshBAN" panose="02000000000000000000" pitchFamily="2" charset="0"/>
              </a:rPr>
              <a:t>কাজী</a:t>
            </a:r>
            <a:r>
              <a:rPr lang="en-US" sz="1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Vladimir Script" panose="03050402040407070305" pitchFamily="66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Vladimir Script" panose="03050402040407070305" pitchFamily="66" charset="0"/>
                <a:cs typeface="NikoshBAN" panose="02000000000000000000" pitchFamily="2" charset="0"/>
              </a:rPr>
              <a:t>আশরাফুল</a:t>
            </a:r>
            <a:r>
              <a:rPr lang="en-US" sz="1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Vladimir Script" panose="03050402040407070305" pitchFamily="66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Vladimir Script" panose="03050402040407070305" pitchFamily="66" charset="0"/>
                <a:cs typeface="NikoshBAN" panose="02000000000000000000" pitchFamily="2" charset="0"/>
              </a:rPr>
              <a:t>ইসলাম</a:t>
            </a:r>
            <a:r>
              <a:rPr lang="en-US" sz="1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Vladimir Script" panose="03050402040407070305" pitchFamily="66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39B4C4FD-CEFC-4E32-B878-19986E429B94}"/>
              </a:ext>
            </a:extLst>
          </p:cNvPr>
          <p:cNvSpPr/>
          <p:nvPr userDrawn="1"/>
        </p:nvSpPr>
        <p:spPr>
          <a:xfrm rot="14524316">
            <a:off x="453839" y="5990542"/>
            <a:ext cx="404433" cy="311164"/>
          </a:xfrm>
          <a:custGeom>
            <a:avLst/>
            <a:gdLst>
              <a:gd name="connsiteX0" fmla="*/ 262773 w 525546"/>
              <a:gd name="connsiteY0" fmla="*/ 0 h 531386"/>
              <a:gd name="connsiteX1" fmla="*/ 525546 w 525546"/>
              <a:gd name="connsiteY1" fmla="*/ 265693 h 531386"/>
              <a:gd name="connsiteX2" fmla="*/ 262773 w 525546"/>
              <a:gd name="connsiteY2" fmla="*/ 531386 h 531386"/>
              <a:gd name="connsiteX3" fmla="*/ 0 w 525546"/>
              <a:gd name="connsiteY3" fmla="*/ 265693 h 531386"/>
              <a:gd name="connsiteX4" fmla="*/ 262773 w 525546"/>
              <a:gd name="connsiteY4" fmla="*/ 0 h 531386"/>
              <a:gd name="connsiteX0" fmla="*/ 262773 w 525546"/>
              <a:gd name="connsiteY0" fmla="*/ 0 h 335443"/>
              <a:gd name="connsiteX1" fmla="*/ 525546 w 525546"/>
              <a:gd name="connsiteY1" fmla="*/ 265693 h 335443"/>
              <a:gd name="connsiteX2" fmla="*/ 262773 w 525546"/>
              <a:gd name="connsiteY2" fmla="*/ 335443 h 335443"/>
              <a:gd name="connsiteX3" fmla="*/ 0 w 525546"/>
              <a:gd name="connsiteY3" fmla="*/ 265693 h 335443"/>
              <a:gd name="connsiteX4" fmla="*/ 262773 w 525546"/>
              <a:gd name="connsiteY4" fmla="*/ 0 h 335443"/>
              <a:gd name="connsiteX0" fmla="*/ 262773 w 525546"/>
              <a:gd name="connsiteY0" fmla="*/ 0 h 286920"/>
              <a:gd name="connsiteX1" fmla="*/ 525546 w 525546"/>
              <a:gd name="connsiteY1" fmla="*/ 265693 h 286920"/>
              <a:gd name="connsiteX2" fmla="*/ 262773 w 525546"/>
              <a:gd name="connsiteY2" fmla="*/ 270129 h 286920"/>
              <a:gd name="connsiteX3" fmla="*/ 0 w 525546"/>
              <a:gd name="connsiteY3" fmla="*/ 265693 h 286920"/>
              <a:gd name="connsiteX4" fmla="*/ 262773 w 525546"/>
              <a:gd name="connsiteY4" fmla="*/ 0 h 286920"/>
              <a:gd name="connsiteX0" fmla="*/ 262773 w 525546"/>
              <a:gd name="connsiteY0" fmla="*/ 0 h 309755"/>
              <a:gd name="connsiteX1" fmla="*/ 525546 w 525546"/>
              <a:gd name="connsiteY1" fmla="*/ 265693 h 309755"/>
              <a:gd name="connsiteX2" fmla="*/ 262773 w 525546"/>
              <a:gd name="connsiteY2" fmla="*/ 309317 h 309755"/>
              <a:gd name="connsiteX3" fmla="*/ 0 w 525546"/>
              <a:gd name="connsiteY3" fmla="*/ 265693 h 309755"/>
              <a:gd name="connsiteX4" fmla="*/ 262773 w 525546"/>
              <a:gd name="connsiteY4" fmla="*/ 0 h 309755"/>
              <a:gd name="connsiteX0" fmla="*/ 262799 w 525595"/>
              <a:gd name="connsiteY0" fmla="*/ 0 h 408693"/>
              <a:gd name="connsiteX1" fmla="*/ 525572 w 525595"/>
              <a:gd name="connsiteY1" fmla="*/ 265693 h 408693"/>
              <a:gd name="connsiteX2" fmla="*/ 251052 w 525595"/>
              <a:gd name="connsiteY2" fmla="*/ 408694 h 408693"/>
              <a:gd name="connsiteX3" fmla="*/ 26 w 525595"/>
              <a:gd name="connsiteY3" fmla="*/ 265693 h 408693"/>
              <a:gd name="connsiteX4" fmla="*/ 262799 w 525595"/>
              <a:gd name="connsiteY4" fmla="*/ 0 h 40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595" h="408693">
                <a:moveTo>
                  <a:pt x="262799" y="0"/>
                </a:moveTo>
                <a:cubicBezTo>
                  <a:pt x="407925" y="0"/>
                  <a:pt x="527530" y="197577"/>
                  <a:pt x="525572" y="265693"/>
                </a:cubicBezTo>
                <a:cubicBezTo>
                  <a:pt x="523614" y="333809"/>
                  <a:pt x="396178" y="408694"/>
                  <a:pt x="251052" y="408694"/>
                </a:cubicBezTo>
                <a:cubicBezTo>
                  <a:pt x="105926" y="408694"/>
                  <a:pt x="-1932" y="333809"/>
                  <a:pt x="26" y="265693"/>
                </a:cubicBezTo>
                <a:cubicBezTo>
                  <a:pt x="1984" y="197577"/>
                  <a:pt x="117673" y="0"/>
                  <a:pt x="262799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alpha val="93000"/>
                </a:srgbClr>
              </a:gs>
              <a:gs pos="63000">
                <a:schemeClr val="bg1">
                  <a:lumMod val="85000"/>
                  <a:alpha val="90000"/>
                </a:schemeClr>
              </a:gs>
              <a:gs pos="88000">
                <a:schemeClr val="bg1">
                  <a:alpha val="90000"/>
                </a:schemeClr>
              </a:gs>
              <a:gs pos="39000">
                <a:schemeClr val="bg1">
                  <a:lumMod val="85000"/>
                </a:schemeClr>
              </a:gs>
              <a:gs pos="15000">
                <a:schemeClr val="bg1">
                  <a:alpha val="90000"/>
                  <a:lumMod val="100000"/>
                </a:schemeClr>
              </a:gs>
              <a:gs pos="3000">
                <a:schemeClr val="accent4">
                  <a:lumMod val="20000"/>
                  <a:lumOff val="80000"/>
                  <a:alpha val="90000"/>
                </a:schemeClr>
              </a:gs>
              <a:gs pos="97000">
                <a:schemeClr val="accent4">
                  <a:lumMod val="20000"/>
                  <a:lumOff val="80000"/>
                </a:schemeClr>
              </a:gs>
              <a:gs pos="100000">
                <a:srgbClr val="FF0000">
                  <a:alpha val="90000"/>
                </a:srgbClr>
              </a:gs>
            </a:gsLst>
            <a:lin ang="10800000" scaled="1"/>
            <a:tileRect/>
          </a:gradFill>
          <a:ln>
            <a:noFill/>
          </a:ln>
          <a:scene3d>
            <a:camera prst="obliqueBottomLeft"/>
            <a:lightRig rig="threePt" dir="t"/>
          </a:scene3d>
          <a:sp3d>
            <a:bevelT w="177800" prst="slope"/>
            <a:bevelB w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1EF6CE10-09C6-4F44-B1EA-AD49E19D0B3E}"/>
              </a:ext>
            </a:extLst>
          </p:cNvPr>
          <p:cNvSpPr/>
          <p:nvPr userDrawn="1"/>
        </p:nvSpPr>
        <p:spPr>
          <a:xfrm rot="3768286">
            <a:off x="11290247" y="522928"/>
            <a:ext cx="404433" cy="311164"/>
          </a:xfrm>
          <a:custGeom>
            <a:avLst/>
            <a:gdLst>
              <a:gd name="connsiteX0" fmla="*/ 262773 w 525546"/>
              <a:gd name="connsiteY0" fmla="*/ 0 h 531386"/>
              <a:gd name="connsiteX1" fmla="*/ 525546 w 525546"/>
              <a:gd name="connsiteY1" fmla="*/ 265693 h 531386"/>
              <a:gd name="connsiteX2" fmla="*/ 262773 w 525546"/>
              <a:gd name="connsiteY2" fmla="*/ 531386 h 531386"/>
              <a:gd name="connsiteX3" fmla="*/ 0 w 525546"/>
              <a:gd name="connsiteY3" fmla="*/ 265693 h 531386"/>
              <a:gd name="connsiteX4" fmla="*/ 262773 w 525546"/>
              <a:gd name="connsiteY4" fmla="*/ 0 h 531386"/>
              <a:gd name="connsiteX0" fmla="*/ 262773 w 525546"/>
              <a:gd name="connsiteY0" fmla="*/ 0 h 335443"/>
              <a:gd name="connsiteX1" fmla="*/ 525546 w 525546"/>
              <a:gd name="connsiteY1" fmla="*/ 265693 h 335443"/>
              <a:gd name="connsiteX2" fmla="*/ 262773 w 525546"/>
              <a:gd name="connsiteY2" fmla="*/ 335443 h 335443"/>
              <a:gd name="connsiteX3" fmla="*/ 0 w 525546"/>
              <a:gd name="connsiteY3" fmla="*/ 265693 h 335443"/>
              <a:gd name="connsiteX4" fmla="*/ 262773 w 525546"/>
              <a:gd name="connsiteY4" fmla="*/ 0 h 335443"/>
              <a:gd name="connsiteX0" fmla="*/ 262773 w 525546"/>
              <a:gd name="connsiteY0" fmla="*/ 0 h 286920"/>
              <a:gd name="connsiteX1" fmla="*/ 525546 w 525546"/>
              <a:gd name="connsiteY1" fmla="*/ 265693 h 286920"/>
              <a:gd name="connsiteX2" fmla="*/ 262773 w 525546"/>
              <a:gd name="connsiteY2" fmla="*/ 270129 h 286920"/>
              <a:gd name="connsiteX3" fmla="*/ 0 w 525546"/>
              <a:gd name="connsiteY3" fmla="*/ 265693 h 286920"/>
              <a:gd name="connsiteX4" fmla="*/ 262773 w 525546"/>
              <a:gd name="connsiteY4" fmla="*/ 0 h 286920"/>
              <a:gd name="connsiteX0" fmla="*/ 262773 w 525546"/>
              <a:gd name="connsiteY0" fmla="*/ 0 h 309755"/>
              <a:gd name="connsiteX1" fmla="*/ 525546 w 525546"/>
              <a:gd name="connsiteY1" fmla="*/ 265693 h 309755"/>
              <a:gd name="connsiteX2" fmla="*/ 262773 w 525546"/>
              <a:gd name="connsiteY2" fmla="*/ 309317 h 309755"/>
              <a:gd name="connsiteX3" fmla="*/ 0 w 525546"/>
              <a:gd name="connsiteY3" fmla="*/ 265693 h 309755"/>
              <a:gd name="connsiteX4" fmla="*/ 262773 w 525546"/>
              <a:gd name="connsiteY4" fmla="*/ 0 h 309755"/>
              <a:gd name="connsiteX0" fmla="*/ 262799 w 525595"/>
              <a:gd name="connsiteY0" fmla="*/ 0 h 408693"/>
              <a:gd name="connsiteX1" fmla="*/ 525572 w 525595"/>
              <a:gd name="connsiteY1" fmla="*/ 265693 h 408693"/>
              <a:gd name="connsiteX2" fmla="*/ 251052 w 525595"/>
              <a:gd name="connsiteY2" fmla="*/ 408694 h 408693"/>
              <a:gd name="connsiteX3" fmla="*/ 26 w 525595"/>
              <a:gd name="connsiteY3" fmla="*/ 265693 h 408693"/>
              <a:gd name="connsiteX4" fmla="*/ 262799 w 525595"/>
              <a:gd name="connsiteY4" fmla="*/ 0 h 40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595" h="408693">
                <a:moveTo>
                  <a:pt x="262799" y="0"/>
                </a:moveTo>
                <a:cubicBezTo>
                  <a:pt x="407925" y="0"/>
                  <a:pt x="527530" y="197577"/>
                  <a:pt x="525572" y="265693"/>
                </a:cubicBezTo>
                <a:cubicBezTo>
                  <a:pt x="523614" y="333809"/>
                  <a:pt x="396178" y="408694"/>
                  <a:pt x="251052" y="408694"/>
                </a:cubicBezTo>
                <a:cubicBezTo>
                  <a:pt x="105926" y="408694"/>
                  <a:pt x="-1932" y="333809"/>
                  <a:pt x="26" y="265693"/>
                </a:cubicBezTo>
                <a:cubicBezTo>
                  <a:pt x="1984" y="197577"/>
                  <a:pt x="117673" y="0"/>
                  <a:pt x="262799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alpha val="93000"/>
                </a:srgbClr>
              </a:gs>
              <a:gs pos="63000">
                <a:schemeClr val="bg1">
                  <a:lumMod val="85000"/>
                  <a:alpha val="90000"/>
                </a:schemeClr>
              </a:gs>
              <a:gs pos="88000">
                <a:schemeClr val="bg1">
                  <a:alpha val="90000"/>
                </a:schemeClr>
              </a:gs>
              <a:gs pos="39000">
                <a:schemeClr val="bg1">
                  <a:lumMod val="85000"/>
                </a:schemeClr>
              </a:gs>
              <a:gs pos="15000">
                <a:schemeClr val="bg1">
                  <a:alpha val="90000"/>
                  <a:lumMod val="100000"/>
                </a:schemeClr>
              </a:gs>
              <a:gs pos="3000">
                <a:schemeClr val="accent4">
                  <a:lumMod val="20000"/>
                  <a:lumOff val="80000"/>
                  <a:alpha val="90000"/>
                </a:schemeClr>
              </a:gs>
              <a:gs pos="97000">
                <a:schemeClr val="accent4">
                  <a:lumMod val="20000"/>
                  <a:lumOff val="80000"/>
                </a:schemeClr>
              </a:gs>
              <a:gs pos="100000">
                <a:srgbClr val="FF0000">
                  <a:alpha val="90000"/>
                </a:srgbClr>
              </a:gs>
            </a:gsLst>
            <a:lin ang="10800000" scaled="1"/>
            <a:tileRect/>
          </a:gradFill>
          <a:ln>
            <a:noFill/>
          </a:ln>
          <a:scene3d>
            <a:camera prst="obliqueBottomLeft"/>
            <a:lightRig rig="threePt" dir="t"/>
          </a:scene3d>
          <a:sp3d>
            <a:bevelT w="177800" prst="slope"/>
            <a:bevelB w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94B9DFBC-E7AE-447C-BE97-5A2A36C07431}"/>
              </a:ext>
            </a:extLst>
          </p:cNvPr>
          <p:cNvSpPr/>
          <p:nvPr userDrawn="1"/>
        </p:nvSpPr>
        <p:spPr>
          <a:xfrm rot="7879617">
            <a:off x="11417316" y="6162140"/>
            <a:ext cx="404433" cy="311164"/>
          </a:xfrm>
          <a:custGeom>
            <a:avLst/>
            <a:gdLst>
              <a:gd name="connsiteX0" fmla="*/ 262773 w 525546"/>
              <a:gd name="connsiteY0" fmla="*/ 0 h 531386"/>
              <a:gd name="connsiteX1" fmla="*/ 525546 w 525546"/>
              <a:gd name="connsiteY1" fmla="*/ 265693 h 531386"/>
              <a:gd name="connsiteX2" fmla="*/ 262773 w 525546"/>
              <a:gd name="connsiteY2" fmla="*/ 531386 h 531386"/>
              <a:gd name="connsiteX3" fmla="*/ 0 w 525546"/>
              <a:gd name="connsiteY3" fmla="*/ 265693 h 531386"/>
              <a:gd name="connsiteX4" fmla="*/ 262773 w 525546"/>
              <a:gd name="connsiteY4" fmla="*/ 0 h 531386"/>
              <a:gd name="connsiteX0" fmla="*/ 262773 w 525546"/>
              <a:gd name="connsiteY0" fmla="*/ 0 h 335443"/>
              <a:gd name="connsiteX1" fmla="*/ 525546 w 525546"/>
              <a:gd name="connsiteY1" fmla="*/ 265693 h 335443"/>
              <a:gd name="connsiteX2" fmla="*/ 262773 w 525546"/>
              <a:gd name="connsiteY2" fmla="*/ 335443 h 335443"/>
              <a:gd name="connsiteX3" fmla="*/ 0 w 525546"/>
              <a:gd name="connsiteY3" fmla="*/ 265693 h 335443"/>
              <a:gd name="connsiteX4" fmla="*/ 262773 w 525546"/>
              <a:gd name="connsiteY4" fmla="*/ 0 h 335443"/>
              <a:gd name="connsiteX0" fmla="*/ 262773 w 525546"/>
              <a:gd name="connsiteY0" fmla="*/ 0 h 286920"/>
              <a:gd name="connsiteX1" fmla="*/ 525546 w 525546"/>
              <a:gd name="connsiteY1" fmla="*/ 265693 h 286920"/>
              <a:gd name="connsiteX2" fmla="*/ 262773 w 525546"/>
              <a:gd name="connsiteY2" fmla="*/ 270129 h 286920"/>
              <a:gd name="connsiteX3" fmla="*/ 0 w 525546"/>
              <a:gd name="connsiteY3" fmla="*/ 265693 h 286920"/>
              <a:gd name="connsiteX4" fmla="*/ 262773 w 525546"/>
              <a:gd name="connsiteY4" fmla="*/ 0 h 286920"/>
              <a:gd name="connsiteX0" fmla="*/ 262773 w 525546"/>
              <a:gd name="connsiteY0" fmla="*/ 0 h 309755"/>
              <a:gd name="connsiteX1" fmla="*/ 525546 w 525546"/>
              <a:gd name="connsiteY1" fmla="*/ 265693 h 309755"/>
              <a:gd name="connsiteX2" fmla="*/ 262773 w 525546"/>
              <a:gd name="connsiteY2" fmla="*/ 309317 h 309755"/>
              <a:gd name="connsiteX3" fmla="*/ 0 w 525546"/>
              <a:gd name="connsiteY3" fmla="*/ 265693 h 309755"/>
              <a:gd name="connsiteX4" fmla="*/ 262773 w 525546"/>
              <a:gd name="connsiteY4" fmla="*/ 0 h 309755"/>
              <a:gd name="connsiteX0" fmla="*/ 262799 w 525595"/>
              <a:gd name="connsiteY0" fmla="*/ 0 h 408693"/>
              <a:gd name="connsiteX1" fmla="*/ 525572 w 525595"/>
              <a:gd name="connsiteY1" fmla="*/ 265693 h 408693"/>
              <a:gd name="connsiteX2" fmla="*/ 251052 w 525595"/>
              <a:gd name="connsiteY2" fmla="*/ 408694 h 408693"/>
              <a:gd name="connsiteX3" fmla="*/ 26 w 525595"/>
              <a:gd name="connsiteY3" fmla="*/ 265693 h 408693"/>
              <a:gd name="connsiteX4" fmla="*/ 262799 w 525595"/>
              <a:gd name="connsiteY4" fmla="*/ 0 h 40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595" h="408693">
                <a:moveTo>
                  <a:pt x="262799" y="0"/>
                </a:moveTo>
                <a:cubicBezTo>
                  <a:pt x="407925" y="0"/>
                  <a:pt x="527530" y="197577"/>
                  <a:pt x="525572" y="265693"/>
                </a:cubicBezTo>
                <a:cubicBezTo>
                  <a:pt x="523614" y="333809"/>
                  <a:pt x="396178" y="408694"/>
                  <a:pt x="251052" y="408694"/>
                </a:cubicBezTo>
                <a:cubicBezTo>
                  <a:pt x="105926" y="408694"/>
                  <a:pt x="-1932" y="333809"/>
                  <a:pt x="26" y="265693"/>
                </a:cubicBezTo>
                <a:cubicBezTo>
                  <a:pt x="1984" y="197577"/>
                  <a:pt x="117673" y="0"/>
                  <a:pt x="262799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alpha val="93000"/>
                </a:srgbClr>
              </a:gs>
              <a:gs pos="63000">
                <a:schemeClr val="bg1">
                  <a:lumMod val="85000"/>
                  <a:alpha val="90000"/>
                </a:schemeClr>
              </a:gs>
              <a:gs pos="88000">
                <a:schemeClr val="bg1">
                  <a:alpha val="90000"/>
                </a:schemeClr>
              </a:gs>
              <a:gs pos="39000">
                <a:schemeClr val="bg1">
                  <a:lumMod val="85000"/>
                </a:schemeClr>
              </a:gs>
              <a:gs pos="15000">
                <a:schemeClr val="bg1">
                  <a:alpha val="90000"/>
                  <a:lumMod val="100000"/>
                </a:schemeClr>
              </a:gs>
              <a:gs pos="3000">
                <a:schemeClr val="accent4">
                  <a:lumMod val="20000"/>
                  <a:lumOff val="80000"/>
                  <a:alpha val="90000"/>
                </a:schemeClr>
              </a:gs>
              <a:gs pos="97000">
                <a:schemeClr val="accent4">
                  <a:lumMod val="20000"/>
                  <a:lumOff val="80000"/>
                </a:schemeClr>
              </a:gs>
              <a:gs pos="100000">
                <a:srgbClr val="FF0000">
                  <a:alpha val="90000"/>
                </a:srgbClr>
              </a:gs>
            </a:gsLst>
            <a:lin ang="10800000" scaled="1"/>
            <a:tileRect/>
          </a:gradFill>
          <a:ln>
            <a:noFill/>
          </a:ln>
          <a:scene3d>
            <a:camera prst="obliqueBottomLeft"/>
            <a:lightRig rig="threePt" dir="t"/>
          </a:scene3d>
          <a:sp3d>
            <a:bevelT w="177800" prst="slope"/>
            <a:bevelB w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D47391C6-809C-4369-BE84-7D62854808E1}"/>
              </a:ext>
            </a:extLst>
          </p:cNvPr>
          <p:cNvSpPr/>
          <p:nvPr userDrawn="1"/>
        </p:nvSpPr>
        <p:spPr>
          <a:xfrm rot="18985908">
            <a:off x="497319" y="495065"/>
            <a:ext cx="404433" cy="311164"/>
          </a:xfrm>
          <a:custGeom>
            <a:avLst/>
            <a:gdLst>
              <a:gd name="connsiteX0" fmla="*/ 262773 w 525546"/>
              <a:gd name="connsiteY0" fmla="*/ 0 h 531386"/>
              <a:gd name="connsiteX1" fmla="*/ 525546 w 525546"/>
              <a:gd name="connsiteY1" fmla="*/ 265693 h 531386"/>
              <a:gd name="connsiteX2" fmla="*/ 262773 w 525546"/>
              <a:gd name="connsiteY2" fmla="*/ 531386 h 531386"/>
              <a:gd name="connsiteX3" fmla="*/ 0 w 525546"/>
              <a:gd name="connsiteY3" fmla="*/ 265693 h 531386"/>
              <a:gd name="connsiteX4" fmla="*/ 262773 w 525546"/>
              <a:gd name="connsiteY4" fmla="*/ 0 h 531386"/>
              <a:gd name="connsiteX0" fmla="*/ 262773 w 525546"/>
              <a:gd name="connsiteY0" fmla="*/ 0 h 335443"/>
              <a:gd name="connsiteX1" fmla="*/ 525546 w 525546"/>
              <a:gd name="connsiteY1" fmla="*/ 265693 h 335443"/>
              <a:gd name="connsiteX2" fmla="*/ 262773 w 525546"/>
              <a:gd name="connsiteY2" fmla="*/ 335443 h 335443"/>
              <a:gd name="connsiteX3" fmla="*/ 0 w 525546"/>
              <a:gd name="connsiteY3" fmla="*/ 265693 h 335443"/>
              <a:gd name="connsiteX4" fmla="*/ 262773 w 525546"/>
              <a:gd name="connsiteY4" fmla="*/ 0 h 335443"/>
              <a:gd name="connsiteX0" fmla="*/ 262773 w 525546"/>
              <a:gd name="connsiteY0" fmla="*/ 0 h 286920"/>
              <a:gd name="connsiteX1" fmla="*/ 525546 w 525546"/>
              <a:gd name="connsiteY1" fmla="*/ 265693 h 286920"/>
              <a:gd name="connsiteX2" fmla="*/ 262773 w 525546"/>
              <a:gd name="connsiteY2" fmla="*/ 270129 h 286920"/>
              <a:gd name="connsiteX3" fmla="*/ 0 w 525546"/>
              <a:gd name="connsiteY3" fmla="*/ 265693 h 286920"/>
              <a:gd name="connsiteX4" fmla="*/ 262773 w 525546"/>
              <a:gd name="connsiteY4" fmla="*/ 0 h 286920"/>
              <a:gd name="connsiteX0" fmla="*/ 262773 w 525546"/>
              <a:gd name="connsiteY0" fmla="*/ 0 h 309755"/>
              <a:gd name="connsiteX1" fmla="*/ 525546 w 525546"/>
              <a:gd name="connsiteY1" fmla="*/ 265693 h 309755"/>
              <a:gd name="connsiteX2" fmla="*/ 262773 w 525546"/>
              <a:gd name="connsiteY2" fmla="*/ 309317 h 309755"/>
              <a:gd name="connsiteX3" fmla="*/ 0 w 525546"/>
              <a:gd name="connsiteY3" fmla="*/ 265693 h 309755"/>
              <a:gd name="connsiteX4" fmla="*/ 262773 w 525546"/>
              <a:gd name="connsiteY4" fmla="*/ 0 h 309755"/>
              <a:gd name="connsiteX0" fmla="*/ 262799 w 525595"/>
              <a:gd name="connsiteY0" fmla="*/ 0 h 408693"/>
              <a:gd name="connsiteX1" fmla="*/ 525572 w 525595"/>
              <a:gd name="connsiteY1" fmla="*/ 265693 h 408693"/>
              <a:gd name="connsiteX2" fmla="*/ 251052 w 525595"/>
              <a:gd name="connsiteY2" fmla="*/ 408694 h 408693"/>
              <a:gd name="connsiteX3" fmla="*/ 26 w 525595"/>
              <a:gd name="connsiteY3" fmla="*/ 265693 h 408693"/>
              <a:gd name="connsiteX4" fmla="*/ 262799 w 525595"/>
              <a:gd name="connsiteY4" fmla="*/ 0 h 40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595" h="408693">
                <a:moveTo>
                  <a:pt x="262799" y="0"/>
                </a:moveTo>
                <a:cubicBezTo>
                  <a:pt x="407925" y="0"/>
                  <a:pt x="527530" y="197577"/>
                  <a:pt x="525572" y="265693"/>
                </a:cubicBezTo>
                <a:cubicBezTo>
                  <a:pt x="523614" y="333809"/>
                  <a:pt x="396178" y="408694"/>
                  <a:pt x="251052" y="408694"/>
                </a:cubicBezTo>
                <a:cubicBezTo>
                  <a:pt x="105926" y="408694"/>
                  <a:pt x="-1932" y="333809"/>
                  <a:pt x="26" y="265693"/>
                </a:cubicBezTo>
                <a:cubicBezTo>
                  <a:pt x="1984" y="197577"/>
                  <a:pt x="117673" y="0"/>
                  <a:pt x="262799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alpha val="93000"/>
                </a:srgbClr>
              </a:gs>
              <a:gs pos="63000">
                <a:schemeClr val="bg1">
                  <a:lumMod val="85000"/>
                  <a:alpha val="90000"/>
                </a:schemeClr>
              </a:gs>
              <a:gs pos="88000">
                <a:schemeClr val="bg1">
                  <a:alpha val="90000"/>
                </a:schemeClr>
              </a:gs>
              <a:gs pos="39000">
                <a:schemeClr val="bg1">
                  <a:lumMod val="85000"/>
                </a:schemeClr>
              </a:gs>
              <a:gs pos="15000">
                <a:schemeClr val="bg1">
                  <a:alpha val="90000"/>
                  <a:lumMod val="100000"/>
                </a:schemeClr>
              </a:gs>
              <a:gs pos="3000">
                <a:schemeClr val="accent4">
                  <a:lumMod val="20000"/>
                  <a:lumOff val="80000"/>
                  <a:alpha val="90000"/>
                </a:schemeClr>
              </a:gs>
              <a:gs pos="97000">
                <a:schemeClr val="accent4">
                  <a:lumMod val="20000"/>
                  <a:lumOff val="80000"/>
                </a:schemeClr>
              </a:gs>
              <a:gs pos="100000">
                <a:srgbClr val="FF0000">
                  <a:alpha val="90000"/>
                </a:srgbClr>
              </a:gs>
            </a:gsLst>
            <a:lin ang="10800000" scaled="1"/>
            <a:tileRect/>
          </a:gradFill>
          <a:ln>
            <a:noFill/>
          </a:ln>
          <a:scene3d>
            <a:camera prst="obliqueBottomLeft"/>
            <a:lightRig rig="threePt" dir="t"/>
          </a:scene3d>
          <a:sp3d>
            <a:bevelT w="177800" prst="slope"/>
            <a:bevelB w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3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1 -0.27292 C 0.42201 -0.27292 0.57995 -0.1493 0.57995 0.0037 C 0.57995 0.15648 0.42201 0.28102 0.22721 0.28102 C 0.03268 0.28102 -0.125 0.15648 -0.125 0.0037 C -0.125 -0.1493 0.03268 -0.27292 0.22721 -0.27292 Z " pathEditMode="relative" rAng="0" ptsTypes="AAAAA">
                                      <p:cBhvr>
                                        <p:cTn id="16" dur="1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768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9" grpId="0" animBg="1"/>
      <p:bldP spid="9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54A3D-78E6-48FA-9F45-83D59D04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B193B-0CFD-48E8-AA97-E9E3D4235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EE63B-F138-4102-BD7F-2F209AD71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5F1BE-CB40-4265-862F-80739C6A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47045-5939-404B-B337-F9069EC04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1A74D-A3D5-4528-B8E6-15281A88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3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85BDE-A599-4257-B425-FF91EE06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983C1-C857-4839-977C-42E21533D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9B72C-F32E-4D0A-B78F-F4466FC71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E96B2-18DC-495C-A1D2-AB923769E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75F78-0787-4454-A9EF-C34BB757E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9FC2D-C9A4-495A-B898-5079BE14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4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147941-500D-4A16-B579-B10E55128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08AE5-D93E-496A-B30F-39063FCCB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49F9-92CE-4D0C-B875-ABA3109B7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EC337-9C93-43EF-A3B1-A90F7E8514BF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5BBCE-5E4B-40DA-BB90-272A99BC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76070-35C1-4BB1-8436-18AD066CE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3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147941-500D-4A16-B579-B10E55128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08AE5-D93E-496A-B30F-39063FCCB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49F9-92CE-4D0C-B875-ABA3109B7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EC337-9C93-43EF-A3B1-A90F7E8514BF}" type="datetimeFigureOut">
              <a:rPr lang="en-US" smtClean="0"/>
              <a:t>06-Nov-21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5BBCE-5E4B-40DA-BB90-272A99BC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76070-35C1-4BB1-8436-18AD066CE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5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1.wdp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4" Type="http://schemas.openxmlformats.org/officeDocument/2006/relationships/image" Target="../media/image3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45.jpg"/><Relationship Id="rId7" Type="http://schemas.openxmlformats.org/officeDocument/2006/relationships/image" Target="../media/image48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11" Type="http://schemas.openxmlformats.org/officeDocument/2006/relationships/image" Target="../media/image51.png"/><Relationship Id="rId5" Type="http://schemas.openxmlformats.org/officeDocument/2006/relationships/image" Target="../media/image47.jpg"/><Relationship Id="rId10" Type="http://schemas.openxmlformats.org/officeDocument/2006/relationships/image" Target="../media/image50.png"/><Relationship Id="rId4" Type="http://schemas.openxmlformats.org/officeDocument/2006/relationships/image" Target="../media/image46.jp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log.jadeboylan.com/2011/01/super-sunday-7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../../Amar%20Bhaier%20Rokte%20Rangano%20Ekushe%20February%20Bangla%20Mother%20Language%20%20Day%20Son%5b2%5d.mp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hyperlink" Target="http://commons.wikimedia.org/wiki/File:Shaheed_Minar_on_21st_February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1A7C64-0D98-4C6F-B635-887BA851A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897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50" b="36357"/>
          <a:stretch/>
        </p:blipFill>
        <p:spPr>
          <a:xfrm>
            <a:off x="3464464" y="2196210"/>
            <a:ext cx="5516297" cy="38714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86D422-4B84-4116-A4B7-FCC396DA2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786" y="4697012"/>
            <a:ext cx="1270125" cy="14101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31A2EE-960B-4916-B5FF-6020A120A9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13" l="9596" r="89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35" y="1814199"/>
            <a:ext cx="1199979" cy="1539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9B952B-CECF-4851-9FA1-FE0BF5C2AF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95" l="1961" r="97059">
                        <a14:foregroundMark x1="32353" y1="59109" x2="33333" y2="64372"/>
                        <a14:foregroundMark x1="7353" y1="73279" x2="40686" y2="64372"/>
                        <a14:foregroundMark x1="66176" y1="57895" x2="97549" y2="73279"/>
                        <a14:foregroundMark x1="63235" y1="71660" x2="96078" y2="89879"/>
                        <a14:foregroundMark x1="72549" y1="62348" x2="98039" y2="79352"/>
                        <a14:foregroundMark x1="45098" y1="65587" x2="1961" y2="89879"/>
                        <a14:foregroundMark x1="50980" y1="60729" x2="35294" y2="97976"/>
                        <a14:foregroundMark x1="54902" y1="72874" x2="79412" y2="99595"/>
                        <a14:foregroundMark x1="49020" y1="79352" x2="65196" y2="98785"/>
                        <a14:foregroundMark x1="31373" y1="83401" x2="11275" y2="98381"/>
                        <a14:backgroundMark x1="67647" y1="58300" x2="93137" y2="71255"/>
                        <a14:backgroundMark x1="71078" y1="61538" x2="71569" y2="63968"/>
                        <a14:backgroundMark x1="75000" y1="62753" x2="75000" y2="62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57" y="4639295"/>
            <a:ext cx="1270125" cy="1537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E00350-06E9-4A73-ADA8-9BAC277B76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9211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508" y="1814199"/>
            <a:ext cx="1610034" cy="15606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CE2335-81FE-4CC5-9012-E3CDEB49A7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6500" y1="39044" x2="18500" y2="54980"/>
                        <a14:foregroundMark x1="46000" y1="68127" x2="70500" y2="76096"/>
                        <a14:foregroundMark x1="22500" y1="70916" x2="1000" y2="98008"/>
                        <a14:foregroundMark x1="26000" y1="75697" x2="79500" y2="98008"/>
                        <a14:foregroundMark x1="68500" y1="78486" x2="99500" y2="88048"/>
                        <a14:foregroundMark x1="34000" y1="3586" x2="12000" y2="30279"/>
                        <a14:foregroundMark x1="83000" y1="34263" x2="82000" y2="51793"/>
                        <a14:backgroundMark x1="8000" y1="3984" x2="0" y2="16733"/>
                        <a14:backgroundMark x1="4000" y1="18327" x2="0" y2="31873"/>
                        <a14:backgroundMark x1="94000" y1="25896" x2="91000" y2="78884"/>
                        <a14:backgroundMark x1="5500" y1="73307" x2="7500" y2="43028"/>
                        <a14:backgroundMark x1="19000" y1="56175" x2="19000" y2="56175"/>
                        <a14:backgroundMark x1="19000" y1="56175" x2="23000" y2="54183"/>
                        <a14:backgroundMark x1="79500" y1="76096" x2="99500" y2="86056"/>
                        <a14:backgroundMark x1="24500" y1="54980" x2="12000" y2="61355"/>
                        <a14:backgroundMark x1="13500" y1="50598" x2="22000" y2="561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43" y="613228"/>
            <a:ext cx="1029268" cy="129173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87F53DF-0515-429C-A1A8-4E273955F391}"/>
              </a:ext>
            </a:extLst>
          </p:cNvPr>
          <p:cNvSpPr/>
          <p:nvPr/>
        </p:nvSpPr>
        <p:spPr>
          <a:xfrm>
            <a:off x="10339991" y="2351207"/>
            <a:ext cx="1270125" cy="120853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bliqueBottomLeft"/>
            <a:lightRig rig="threePt" dir="t"/>
          </a:scene3d>
          <a:sp3d>
            <a:bevelT w="317500" prst="relaxedInset"/>
            <a:bevelB w="266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D2C625-EBDE-4A69-96CB-25EE7A600AA6}"/>
              </a:ext>
            </a:extLst>
          </p:cNvPr>
          <p:cNvSpPr/>
          <p:nvPr/>
        </p:nvSpPr>
        <p:spPr>
          <a:xfrm>
            <a:off x="2283789" y="3203523"/>
            <a:ext cx="1270125" cy="12085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bliqueBottomLeft"/>
            <a:lightRig rig="threePt" dir="t"/>
          </a:scene3d>
          <a:sp3d>
            <a:bevelT w="317500" prst="relaxedInset"/>
            <a:bevelB w="266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4393254-CF43-4DEF-BB70-5FAED9BC355B}"/>
              </a:ext>
            </a:extLst>
          </p:cNvPr>
          <p:cNvSpPr/>
          <p:nvPr/>
        </p:nvSpPr>
        <p:spPr>
          <a:xfrm>
            <a:off x="1222358" y="417370"/>
            <a:ext cx="1270125" cy="12085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bliqueBottomLeft"/>
            <a:lightRig rig="threePt" dir="t"/>
          </a:scene3d>
          <a:sp3d>
            <a:bevelT w="317500" prst="relaxedInset"/>
            <a:bevelB w="266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B211EC-3A10-415E-AD61-67F5C2529586}"/>
              </a:ext>
            </a:extLst>
          </p:cNvPr>
          <p:cNvSpPr/>
          <p:nvPr/>
        </p:nvSpPr>
        <p:spPr>
          <a:xfrm>
            <a:off x="3564200" y="458939"/>
            <a:ext cx="1270125" cy="120853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bliqueBottomLeft"/>
            <a:lightRig rig="threePt" dir="t"/>
          </a:scene3d>
          <a:sp3d>
            <a:bevelT w="317500" prst="relaxedInset"/>
            <a:bevelB w="266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554E4B-8CF8-48BD-BDF7-A87AC548DD72}"/>
              </a:ext>
            </a:extLst>
          </p:cNvPr>
          <p:cNvSpPr/>
          <p:nvPr/>
        </p:nvSpPr>
        <p:spPr>
          <a:xfrm>
            <a:off x="7456481" y="274415"/>
            <a:ext cx="1270125" cy="120853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bliqueBottomLeft"/>
            <a:lightRig rig="threePt" dir="t"/>
          </a:scene3d>
          <a:sp3d>
            <a:bevelT w="317500" prst="relaxedInset"/>
            <a:bevelB w="266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347941-053A-4338-842A-EEC133C9960E}"/>
              </a:ext>
            </a:extLst>
          </p:cNvPr>
          <p:cNvSpPr/>
          <p:nvPr/>
        </p:nvSpPr>
        <p:spPr>
          <a:xfrm>
            <a:off x="721572" y="4258373"/>
            <a:ext cx="1270125" cy="120853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bliqueBottomLeft"/>
            <a:lightRig rig="threePt" dir="t"/>
          </a:scene3d>
          <a:sp3d>
            <a:bevelT w="317500" prst="relaxedInset"/>
            <a:bevelB w="266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n w="19050">
                  <a:solidFill>
                    <a:srgbClr val="FF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FA210F-02D0-40C5-8643-145EA3F2D5CF}"/>
              </a:ext>
            </a:extLst>
          </p:cNvPr>
          <p:cNvSpPr/>
          <p:nvPr/>
        </p:nvSpPr>
        <p:spPr>
          <a:xfrm>
            <a:off x="8784619" y="1725028"/>
            <a:ext cx="1270125" cy="120853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bliqueBottomLeft"/>
            <a:lightRig rig="threePt" dir="t"/>
          </a:scene3d>
          <a:sp3d>
            <a:bevelT w="317500" prst="relaxedInset"/>
            <a:bevelB w="266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n>
                  <a:solidFill>
                    <a:srgbClr val="C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9F43C2-ECD0-4245-9D32-E0BA7BB1B08A}"/>
              </a:ext>
            </a:extLst>
          </p:cNvPr>
          <p:cNvSpPr/>
          <p:nvPr/>
        </p:nvSpPr>
        <p:spPr>
          <a:xfrm>
            <a:off x="2152198" y="1537915"/>
            <a:ext cx="1270125" cy="120853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bliqueBottomLeft"/>
            <a:lightRig rig="threePt" dir="t"/>
          </a:scene3d>
          <a:sp3d>
            <a:bevelT w="317500" prst="relaxedInset"/>
            <a:bevelB w="266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177A519-BBF8-43A6-A911-8513086543C3}"/>
              </a:ext>
            </a:extLst>
          </p:cNvPr>
          <p:cNvSpPr/>
          <p:nvPr/>
        </p:nvSpPr>
        <p:spPr>
          <a:xfrm>
            <a:off x="581977" y="2334876"/>
            <a:ext cx="1270125" cy="120853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bliqueBottomLeft"/>
            <a:lightRig rig="threePt" dir="t"/>
          </a:scene3d>
          <a:sp3d>
            <a:bevelT w="317500" prst="relaxedInset"/>
            <a:bevelB w="266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AA19D9-C3EB-4B21-9FB3-9C931F4C2451}"/>
              </a:ext>
            </a:extLst>
          </p:cNvPr>
          <p:cNvSpPr/>
          <p:nvPr/>
        </p:nvSpPr>
        <p:spPr>
          <a:xfrm>
            <a:off x="8966691" y="3375393"/>
            <a:ext cx="1270125" cy="1208534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bliqueBottomLeft"/>
            <a:lightRig rig="threePt" dir="t"/>
          </a:scene3d>
          <a:sp3d>
            <a:bevelT w="317500" prst="relaxedInset"/>
            <a:bevelB w="266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D005934-FAC2-45C1-BA96-2A0CC31A2593}"/>
              </a:ext>
            </a:extLst>
          </p:cNvPr>
          <p:cNvSpPr/>
          <p:nvPr/>
        </p:nvSpPr>
        <p:spPr>
          <a:xfrm>
            <a:off x="10352486" y="4478823"/>
            <a:ext cx="1270125" cy="1208534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  <a:scene3d>
            <a:camera prst="obliqueBottomLeft"/>
            <a:lightRig rig="threePt" dir="t"/>
          </a:scene3d>
          <a:sp3d>
            <a:bevelT w="317500" prst="relaxedInset"/>
            <a:bevelB w="266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9BEFF79-916F-4163-8C97-3C94816C5837}"/>
              </a:ext>
            </a:extLst>
          </p:cNvPr>
          <p:cNvSpPr/>
          <p:nvPr/>
        </p:nvSpPr>
        <p:spPr>
          <a:xfrm>
            <a:off x="9638022" y="441828"/>
            <a:ext cx="1270125" cy="120853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bliqueBottomLeft"/>
            <a:lightRig rig="threePt" dir="t"/>
          </a:scene3d>
          <a:sp3d>
            <a:bevelT w="317500" prst="relaxedInset"/>
            <a:bevelB w="266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n w="19050">
                  <a:solidFill>
                    <a:srgbClr val="FF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</p:spTree>
    <p:extLst>
      <p:ext uri="{BB962C8B-B14F-4D97-AF65-F5344CB8AC3E}">
        <p14:creationId xmlns:p14="http://schemas.microsoft.com/office/powerpoint/2010/main" val="227613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98ACB4-9630-46A0-A6DF-660CD90ECA6C}"/>
              </a:ext>
            </a:extLst>
          </p:cNvPr>
          <p:cNvSpPr txBox="1"/>
          <p:nvPr/>
        </p:nvSpPr>
        <p:spPr>
          <a:xfrm>
            <a:off x="3340923" y="792177"/>
            <a:ext cx="551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5B232-9857-42DC-99E2-58EBB0839C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8" b="2567"/>
          <a:stretch/>
        </p:blipFill>
        <p:spPr>
          <a:xfrm>
            <a:off x="508788" y="757029"/>
            <a:ext cx="3242478" cy="41296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33485B-E3E9-4311-9CFF-4A317498185F}"/>
              </a:ext>
            </a:extLst>
          </p:cNvPr>
          <p:cNvSpPr txBox="1"/>
          <p:nvPr/>
        </p:nvSpPr>
        <p:spPr>
          <a:xfrm>
            <a:off x="3380850" y="1893143"/>
            <a:ext cx="6565008" cy="4347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C1083C-CA66-4742-AC45-5932A13F0301}"/>
              </a:ext>
            </a:extLst>
          </p:cNvPr>
          <p:cNvSpPr txBox="1"/>
          <p:nvPr/>
        </p:nvSpPr>
        <p:spPr>
          <a:xfrm>
            <a:off x="3373904" y="1842641"/>
            <a:ext cx="808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কিছুটা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BDF07-EE39-48B4-9D93-DB09F0FFD315}"/>
              </a:ext>
            </a:extLst>
          </p:cNvPr>
          <p:cNvSpPr txBox="1"/>
          <p:nvPr/>
        </p:nvSpPr>
        <p:spPr>
          <a:xfrm>
            <a:off x="4212697" y="2816080"/>
            <a:ext cx="72252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১লা এপ্রিল,১৯৬১,</a:t>
            </a:r>
          </a:p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২০০৭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একাডেমী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রচনাবলী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ধুত্তুরি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ভূতের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নিমন্ত্রণে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বাচ্চা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কাণ্ডকারখানা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BB4183-47EC-4691-9645-44F19242493F}"/>
              </a:ext>
            </a:extLst>
          </p:cNvPr>
          <p:cNvSpPr txBox="1"/>
          <p:nvPr/>
        </p:nvSpPr>
        <p:spPr>
          <a:xfrm>
            <a:off x="4383258" y="793608"/>
            <a:ext cx="3425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রিটন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C6B1A8-19F2-41A3-A6B7-86A176A47152}"/>
              </a:ext>
            </a:extLst>
          </p:cNvPr>
          <p:cNvSpPr txBox="1"/>
          <p:nvPr/>
        </p:nvSpPr>
        <p:spPr>
          <a:xfrm>
            <a:off x="635400" y="4912381"/>
            <a:ext cx="3120678" cy="677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3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রিটন</a:t>
            </a:r>
            <a:endParaRPr lang="en-US" sz="3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49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7" grpId="0"/>
      <p:bldP spid="8" grpId="0"/>
      <p:bldP spid="8" grpId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0940" y="744867"/>
            <a:ext cx="5636298" cy="2957704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" r="6204"/>
          <a:stretch/>
        </p:blipFill>
        <p:spPr>
          <a:xfrm>
            <a:off x="295423" y="744867"/>
            <a:ext cx="5884985" cy="2957704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38450" y="3130176"/>
            <a:ext cx="11488789" cy="707886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কীসের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424" y="3867462"/>
            <a:ext cx="5884984" cy="2688083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39" y="3867462"/>
            <a:ext cx="5636299" cy="2688084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38452" y="5952939"/>
            <a:ext cx="11488788" cy="707886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শহিদ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মিনারের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450" y="161203"/>
            <a:ext cx="11488789" cy="707886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8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AD0469-FC99-41BB-8CBF-2BF53D9C48D0}"/>
              </a:ext>
            </a:extLst>
          </p:cNvPr>
          <p:cNvSpPr txBox="1"/>
          <p:nvPr/>
        </p:nvSpPr>
        <p:spPr>
          <a:xfrm>
            <a:off x="1491180" y="485748"/>
            <a:ext cx="9378457" cy="428273"/>
          </a:xfrm>
          <a:prstGeom prst="rect">
            <a:avLst/>
          </a:prstGeom>
          <a:solidFill>
            <a:schemeClr val="bg1"/>
          </a:solidFill>
        </p:spPr>
        <p:txBody>
          <a:bodyPr wrap="square" lIns="81951" tIns="40975" rIns="81951" bIns="40975" numCol="1" rtlCol="0">
            <a:prstTxWarp prst="textPlain">
              <a:avLst/>
            </a:prstTxWarp>
            <a:spAutoFit/>
          </a:bodyPr>
          <a:lstStyle/>
          <a:p>
            <a:r>
              <a:rPr lang="en-US" sz="2306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2306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6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306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306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306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6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306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306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306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6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306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306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306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6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2306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306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306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6AD8C3-265D-4215-ABE7-4442F3C3D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514908"/>
              </p:ext>
            </p:extLst>
          </p:nvPr>
        </p:nvGraphicFramePr>
        <p:xfrm>
          <a:off x="335818" y="1048043"/>
          <a:ext cx="11520364" cy="488852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71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5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68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9103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3600" b="1" dirty="0" err="1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endParaRPr lang="en-US" sz="3600" b="1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3600" dirty="0" err="1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ছবি</a:t>
                      </a:r>
                      <a:endParaRPr lang="en-US" sz="3600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শব্দের</a:t>
                      </a:r>
                      <a:r>
                        <a:rPr lang="en-US" sz="3600" baseline="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</a:t>
                      </a:r>
                      <a:endParaRPr lang="en-US" sz="3600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lang="en-US" sz="3600" dirty="0" err="1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বাক্য</a:t>
                      </a:r>
                      <a:endParaRPr lang="en-US" sz="3600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016">
                <a:tc>
                  <a:txBody>
                    <a:bodyPr/>
                    <a:lstStyle/>
                    <a:p>
                      <a:endParaRPr lang="en-US" sz="15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2106">
                <a:tc>
                  <a:txBody>
                    <a:bodyPr/>
                    <a:lstStyle/>
                    <a:p>
                      <a:endParaRPr lang="en-US" sz="15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5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4970">
                <a:tc>
                  <a:txBody>
                    <a:bodyPr/>
                    <a:lstStyle/>
                    <a:p>
                      <a:endParaRPr lang="en-US" sz="15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4328">
                <a:tc>
                  <a:txBody>
                    <a:bodyPr/>
                    <a:lstStyle/>
                    <a:p>
                      <a:endParaRPr lang="en-US" sz="15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6DF6B6B7-F09A-4965-B388-D41001D9E247}"/>
              </a:ext>
            </a:extLst>
          </p:cNvPr>
          <p:cNvSpPr txBox="1"/>
          <p:nvPr/>
        </p:nvSpPr>
        <p:spPr>
          <a:xfrm>
            <a:off x="7497037" y="1773846"/>
            <a:ext cx="3827459" cy="1067635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200" b="1" spc="-88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200" b="1" spc="-88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88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সৈকতে</a:t>
            </a:r>
            <a:r>
              <a:rPr lang="en-US" sz="3200" b="1" spc="-88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88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r>
              <a:rPr lang="en-US" sz="3200" b="1" spc="-88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88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ঊর্মিমালা</a:t>
            </a:r>
            <a:r>
              <a:rPr lang="en-US" sz="3200" b="1" spc="-88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88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spc="-88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88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b="1" spc="-88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88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b="1" spc="-88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88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b="1" spc="-88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C6BC9-CDDB-4406-B026-E38F45CAE309}"/>
              </a:ext>
            </a:extLst>
          </p:cNvPr>
          <p:cNvSpPr txBox="1"/>
          <p:nvPr/>
        </p:nvSpPr>
        <p:spPr>
          <a:xfrm>
            <a:off x="7497037" y="2982161"/>
            <a:ext cx="4066612" cy="575193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ঝরনার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1ACC91-E028-4D96-9A0F-52262112196E}"/>
              </a:ext>
            </a:extLst>
          </p:cNvPr>
          <p:cNvSpPr txBox="1"/>
          <p:nvPr/>
        </p:nvSpPr>
        <p:spPr>
          <a:xfrm>
            <a:off x="7527987" y="4026839"/>
            <a:ext cx="3236618" cy="575193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স্বর্ণলতার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EE8D039-57EB-45C1-AD12-F2E26330B1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3724" r="1918" b="17634"/>
          <a:stretch/>
        </p:blipFill>
        <p:spPr>
          <a:xfrm>
            <a:off x="1914851" y="1773846"/>
            <a:ext cx="2024102" cy="10550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B40AEFC-5840-4F7C-BE6A-EC3C71507D52}"/>
              </a:ext>
            </a:extLst>
          </p:cNvPr>
          <p:cNvSpPr txBox="1"/>
          <p:nvPr/>
        </p:nvSpPr>
        <p:spPr>
          <a:xfrm>
            <a:off x="420878" y="2025520"/>
            <a:ext cx="1168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সমুদ্দুর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D674CB-2F8C-4137-B961-BFCCFCE08E58}"/>
              </a:ext>
            </a:extLst>
          </p:cNvPr>
          <p:cNvSpPr txBox="1"/>
          <p:nvPr/>
        </p:nvSpPr>
        <p:spPr>
          <a:xfrm>
            <a:off x="226430" y="5096836"/>
            <a:ext cx="1489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প্রতিধ্বনি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984E46-796F-4051-A612-3B425F3B0C45}"/>
              </a:ext>
            </a:extLst>
          </p:cNvPr>
          <p:cNvSpPr txBox="1"/>
          <p:nvPr/>
        </p:nvSpPr>
        <p:spPr>
          <a:xfrm>
            <a:off x="423378" y="4026081"/>
            <a:ext cx="1278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03079E-E049-47AB-ACD6-0215E6EA4EB9}"/>
              </a:ext>
            </a:extLst>
          </p:cNvPr>
          <p:cNvSpPr txBox="1"/>
          <p:nvPr/>
        </p:nvSpPr>
        <p:spPr>
          <a:xfrm>
            <a:off x="479645" y="3028430"/>
            <a:ext cx="1025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0A5844-F7D7-4A12-94DF-1BB043BF424C}"/>
              </a:ext>
            </a:extLst>
          </p:cNvPr>
          <p:cNvSpPr txBox="1"/>
          <p:nvPr/>
        </p:nvSpPr>
        <p:spPr>
          <a:xfrm>
            <a:off x="3886799" y="2086136"/>
            <a:ext cx="1036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042E5C-D840-40A3-B742-F378A3FE71C4}"/>
              </a:ext>
            </a:extLst>
          </p:cNvPr>
          <p:cNvSpPr txBox="1"/>
          <p:nvPr/>
        </p:nvSpPr>
        <p:spPr>
          <a:xfrm>
            <a:off x="3985270" y="4900827"/>
            <a:ext cx="3400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ধাক্কায়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প্রতিধ্বনি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F0A169-058B-4B24-909D-94DCFA40D978}"/>
              </a:ext>
            </a:extLst>
          </p:cNvPr>
          <p:cNvSpPr txBox="1"/>
          <p:nvPr/>
        </p:nvSpPr>
        <p:spPr>
          <a:xfrm>
            <a:off x="3914932" y="4027013"/>
            <a:ext cx="3430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বুনো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লতা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69C29B-83A4-4871-B0E7-D50E6F789FAB}"/>
              </a:ext>
            </a:extLst>
          </p:cNvPr>
          <p:cNvSpPr txBox="1"/>
          <p:nvPr/>
        </p:nvSpPr>
        <p:spPr>
          <a:xfrm>
            <a:off x="3914934" y="2958096"/>
            <a:ext cx="1233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61286-CEA6-4C20-97B2-B1891357E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68" y="2846497"/>
            <a:ext cx="1986114" cy="8950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5505FA-7CA0-46AC-883B-FA7673EE8AB5}"/>
              </a:ext>
            </a:extLst>
          </p:cNvPr>
          <p:cNvSpPr txBox="1"/>
          <p:nvPr/>
        </p:nvSpPr>
        <p:spPr>
          <a:xfrm>
            <a:off x="7527987" y="5079747"/>
            <a:ext cx="4438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প্রতিধ্বনি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BC493F-1371-43DB-AE9B-52858364A9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4"/>
          <a:stretch/>
        </p:blipFill>
        <p:spPr>
          <a:xfrm>
            <a:off x="1914851" y="3782704"/>
            <a:ext cx="2024103" cy="10739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73C2BC8-FC7E-4597-BFCB-2E6C5F93B6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68" y="4862665"/>
            <a:ext cx="2011686" cy="1073901"/>
          </a:xfrm>
          <a:prstGeom prst="rect">
            <a:avLst/>
          </a:prstGeom>
          <a:ln w="3175">
            <a:solidFill>
              <a:srgbClr val="70AD47"/>
            </a:solidFill>
          </a:ln>
        </p:spPr>
      </p:pic>
    </p:spTree>
    <p:extLst>
      <p:ext uri="{BB962C8B-B14F-4D97-AF65-F5344CB8AC3E}">
        <p14:creationId xmlns:p14="http://schemas.microsoft.com/office/powerpoint/2010/main" val="540428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22" grpId="0"/>
      <p:bldP spid="23" grpId="0"/>
      <p:bldP spid="20" grpId="0"/>
      <p:bldP spid="24" grpId="0"/>
      <p:bldP spid="26" grpId="0"/>
      <p:bldP spid="27" grpId="0"/>
      <p:bldP spid="28" grpId="0"/>
      <p:bldP spid="30" grpId="0"/>
      <p:bldP spid="32" grpId="0"/>
      <p:bldP spid="34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8.png">
            <a:extLst>
              <a:ext uri="{FF2B5EF4-FFF2-40B4-BE49-F238E27FC236}">
                <a16:creationId xmlns:a16="http://schemas.microsoft.com/office/drawing/2014/main" id="{DF18AFD1-949D-4ED9-B471-D63C1C7BC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014" y="289033"/>
            <a:ext cx="3361115" cy="739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59C4D3-4DFF-4CCD-B5C8-51C9A49C9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615" y="2639433"/>
            <a:ext cx="3085648" cy="302569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" name="Picture 3" descr="গান.png">
            <a:extLst>
              <a:ext uri="{FF2B5EF4-FFF2-40B4-BE49-F238E27FC236}">
                <a16:creationId xmlns:a16="http://schemas.microsoft.com/office/drawing/2014/main" id="{15D3ADC9-E18C-4679-B007-158D4C9CE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208" y="440657"/>
            <a:ext cx="2934911" cy="831046"/>
          </a:xfrm>
          <a:prstGeom prst="rect">
            <a:avLst/>
          </a:prstGeom>
        </p:spPr>
      </p:pic>
      <p:pic>
        <p:nvPicPr>
          <p:cNvPr id="5" name="Picture 4" descr="কবি.png">
            <a:extLst>
              <a:ext uri="{FF2B5EF4-FFF2-40B4-BE49-F238E27FC236}">
                <a16:creationId xmlns:a16="http://schemas.microsoft.com/office/drawing/2014/main" id="{A0FB7483-1436-41C6-9A91-B0B4CD405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9829" y="1374051"/>
            <a:ext cx="2934911" cy="831046"/>
          </a:xfrm>
          <a:prstGeom prst="rect">
            <a:avLst/>
          </a:prstGeom>
        </p:spPr>
      </p:pic>
      <p:pic>
        <p:nvPicPr>
          <p:cNvPr id="7" name="Picture 6" descr="Lutfor-Rahman-Riton-pic-1-removebg-preview.png">
            <a:extLst>
              <a:ext uri="{FF2B5EF4-FFF2-40B4-BE49-F238E27FC236}">
                <a16:creationId xmlns:a16="http://schemas.microsoft.com/office/drawing/2014/main" id="{105C8E30-3FB2-4644-A26A-95080B8F53A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8265649" y="2503160"/>
            <a:ext cx="3164349" cy="2823565"/>
          </a:xfrm>
          <a:prstGeom prst="rect">
            <a:avLst/>
          </a:prstGeom>
          <a:ln w="9525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24E03C-6856-42D3-AE68-73BB53DC248B}"/>
              </a:ext>
            </a:extLst>
          </p:cNvPr>
          <p:cNvSpPr txBox="1"/>
          <p:nvPr/>
        </p:nvSpPr>
        <p:spPr>
          <a:xfrm>
            <a:off x="2038004" y="5801151"/>
            <a:ext cx="8115992" cy="545634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আমি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কবিতাংশটুকু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স্পষ্ট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ও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প্রমিত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উচ্চারণে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আবৃত্তি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করছি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EE82E-1AA4-4F12-BA83-F2D6A4828974}"/>
              </a:ext>
            </a:extLst>
          </p:cNvPr>
          <p:cNvSpPr txBox="1"/>
          <p:nvPr/>
        </p:nvSpPr>
        <p:spPr>
          <a:xfrm>
            <a:off x="497592" y="5735028"/>
            <a:ext cx="11196817" cy="513637"/>
          </a:xfrm>
          <a:prstGeom prst="rect">
            <a:avLst/>
          </a:prstGeom>
          <a:solidFill>
            <a:schemeClr val="accent6">
              <a:lumMod val="40000"/>
              <a:lumOff val="60000"/>
              <a:alpha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1951" tIns="40975" rIns="81951" bIns="40975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F9E94E-A003-4C73-B21A-3818E0CA3F8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4853"/>
          <a:stretch/>
        </p:blipFill>
        <p:spPr>
          <a:xfrm>
            <a:off x="3521414" y="1028425"/>
            <a:ext cx="4637848" cy="477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3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D17B4B-E5CB-4641-BCB3-61C670D1D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5064" y="312036"/>
            <a:ext cx="4400148" cy="293316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8898A1-F201-4D49-ABF8-B11D354FD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1993" y="373441"/>
            <a:ext cx="4812601" cy="293656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820B68-EE98-4707-B47C-7AC175174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239" y="312033"/>
            <a:ext cx="4125005" cy="300442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DD9F5C-32A3-4571-8566-57B4E8CB9B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8875" y="344346"/>
            <a:ext cx="3895841" cy="303691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05A8C4-A776-4096-A3DE-4A0C5D4AA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7" r="9647"/>
          <a:stretch/>
        </p:blipFill>
        <p:spPr>
          <a:xfrm>
            <a:off x="8254347" y="343366"/>
            <a:ext cx="3743058" cy="303789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BC754A-BD87-42EF-A4E7-18093BB868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7515" y="262851"/>
            <a:ext cx="5583867" cy="313194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F7889E-1437-47B9-AA9F-A8E695B26E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986" y="237212"/>
            <a:ext cx="6146898" cy="317468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17B39F-1D92-4F15-89D4-A7BF7D7AC87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160" r="5875" b="13037"/>
          <a:stretch/>
        </p:blipFill>
        <p:spPr>
          <a:xfrm>
            <a:off x="4031004" y="3849070"/>
            <a:ext cx="4129993" cy="25235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7DA710-939F-4F00-AE09-E8D84396F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3265" y="3611884"/>
            <a:ext cx="5145470" cy="26093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E7C49D-D40B-45AE-895A-06619DAF0A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3968" y="3611878"/>
            <a:ext cx="4804064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8F8DC9-AA26-4894-A0FB-2EF609F401A1}"/>
              </a:ext>
            </a:extLst>
          </p:cNvPr>
          <p:cNvSpPr txBox="1"/>
          <p:nvPr/>
        </p:nvSpPr>
        <p:spPr>
          <a:xfrm>
            <a:off x="5190978" y="347274"/>
            <a:ext cx="3362180" cy="1003909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lIns="81951" tIns="40975" rIns="81951" bIns="40975" numCol="1" rtlCol="0">
            <a:prstTxWarp prst="textPlain">
              <a:avLst>
                <a:gd name="adj" fmla="val 47821"/>
              </a:avLst>
            </a:prstTxWarp>
            <a:spAutoFit/>
          </a:bodyPr>
          <a:lstStyle/>
          <a:p>
            <a:pPr algn="ctr"/>
            <a:r>
              <a:rPr lang="en-US" sz="441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411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1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11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03472-A364-4B73-9896-CCF3326BA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3" b="11133"/>
          <a:stretch/>
        </p:blipFill>
        <p:spPr>
          <a:xfrm>
            <a:off x="6668086" y="3084135"/>
            <a:ext cx="4105948" cy="2338977"/>
          </a:xfrm>
          <a:prstGeom prst="rect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79546B-12F3-42D9-8028-FB7C11DDFEDB}"/>
              </a:ext>
            </a:extLst>
          </p:cNvPr>
          <p:cNvSpPr txBox="1"/>
          <p:nvPr/>
        </p:nvSpPr>
        <p:spPr>
          <a:xfrm>
            <a:off x="4873789" y="1358492"/>
            <a:ext cx="5900245" cy="1008371"/>
          </a:xfrm>
          <a:prstGeom prst="rect">
            <a:avLst/>
          </a:prstGeom>
          <a:solidFill>
            <a:schemeClr val="accent6">
              <a:lumMod val="20000"/>
              <a:lumOff val="80000"/>
              <a:alpha val="53000"/>
            </a:schemeClr>
          </a:solidFill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008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সুপ্রিয়</a:t>
            </a:r>
            <a:r>
              <a:rPr lang="en-US" sz="3008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8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008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8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008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8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008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8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8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8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3008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8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008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8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</a:t>
            </a:r>
            <a:r>
              <a:rPr lang="en-US" sz="3008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8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008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8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008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8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008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8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008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8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008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33F02-811A-451A-9221-2F21338E88F9}"/>
              </a:ext>
            </a:extLst>
          </p:cNvPr>
          <p:cNvSpPr txBox="1"/>
          <p:nvPr/>
        </p:nvSpPr>
        <p:spPr>
          <a:xfrm>
            <a:off x="4873779" y="2470129"/>
            <a:ext cx="6520804" cy="545634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00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অন্যরা</a:t>
            </a:r>
            <a:r>
              <a:rPr lang="en-US" sz="300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00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00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300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00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00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008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6B78FC-B175-4D1C-AB87-175BDD04D665}"/>
              </a:ext>
            </a:extLst>
          </p:cNvPr>
          <p:cNvSpPr txBox="1"/>
          <p:nvPr/>
        </p:nvSpPr>
        <p:spPr>
          <a:xfrm>
            <a:off x="1177253" y="347394"/>
            <a:ext cx="3479153" cy="5411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ছন্দ-সুরে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প্রজাপতির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নই,নইকো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ঝরণা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CB071E-FE4D-4E9A-9D38-4236E94AA377}"/>
              </a:ext>
            </a:extLst>
          </p:cNvPr>
          <p:cNvSpPr txBox="1"/>
          <p:nvPr/>
        </p:nvSpPr>
        <p:spPr>
          <a:xfrm>
            <a:off x="1533791" y="5531637"/>
            <a:ext cx="912441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</a:t>
            </a:r>
            <a:r>
              <a:rPr lang="en-US" sz="28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ভাবার্থ</a:t>
            </a:r>
            <a:r>
              <a:rPr lang="en-US" sz="28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28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শুনো</a:t>
            </a:r>
            <a:r>
              <a:rPr lang="en-US" sz="28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3660A3-0830-4E03-A64C-83EE441BDA6B}"/>
              </a:ext>
            </a:extLst>
          </p:cNvPr>
          <p:cNvSpPr txBox="1"/>
          <p:nvPr/>
        </p:nvSpPr>
        <p:spPr>
          <a:xfrm>
            <a:off x="2827889" y="6065247"/>
            <a:ext cx="653622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বলোতো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4675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E28244-9418-46D1-A0A0-D2DA6197CA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9" b="94380" l="10000" r="97875">
                        <a14:foregroundMark x1="79750" y1="5455" x2="79750" y2="5455"/>
                        <a14:foregroundMark x1="88500" y1="58843" x2="88500" y2="58843"/>
                        <a14:foregroundMark x1="97625" y1="53223" x2="97625" y2="53223"/>
                        <a14:foregroundMark x1="93500" y1="34050" x2="93500" y2="34050"/>
                        <a14:foregroundMark x1="93250" y1="31405" x2="97375" y2="48595"/>
                        <a14:foregroundMark x1="95375" y1="36694" x2="97875" y2="46942"/>
                        <a14:foregroundMark x1="92250" y1="31405" x2="88000" y2="39008"/>
                        <a14:foregroundMark x1="90750" y1="36364" x2="94875" y2="43967"/>
                        <a14:foregroundMark x1="90750" y1="38017" x2="93250" y2="45289"/>
                        <a14:foregroundMark x1="80500" y1="36033" x2="97750" y2="44132"/>
                        <a14:foregroundMark x1="97750" y1="44132" x2="97875" y2="44298"/>
                        <a14:foregroundMark x1="97625" y1="45950" x2="93750" y2="71405"/>
                        <a14:foregroundMark x1="64750" y1="50909" x2="69250" y2="71736"/>
                        <a14:foregroundMark x1="64000" y1="79835" x2="87750" y2="75207"/>
                        <a14:foregroundMark x1="53250" y1="77851" x2="55625" y2="89587"/>
                        <a14:foregroundMark x1="55625" y1="89587" x2="63875" y2="93388"/>
                        <a14:foregroundMark x1="63875" y1="93388" x2="73125" y2="91240"/>
                        <a14:foregroundMark x1="73125" y1="91240" x2="76750" y2="86116"/>
                        <a14:foregroundMark x1="78250" y1="88760" x2="87000" y2="93884"/>
                        <a14:foregroundMark x1="87000" y1="93884" x2="96500" y2="94545"/>
                        <a14:foregroundMark x1="96500" y1="94545" x2="91250" y2="75041"/>
                        <a14:foregroundMark x1="53500" y1="9091" x2="61875" y2="2975"/>
                        <a14:foregroundMark x1="61875" y1="2975" x2="70750" y2="2479"/>
                        <a14:foregroundMark x1="70750" y1="2479" x2="79375" y2="5289"/>
                        <a14:foregroundMark x1="79375" y1="5289" x2="83250" y2="15207"/>
                        <a14:foregroundMark x1="83250" y1="15207" x2="81625" y2="27769"/>
                        <a14:foregroundMark x1="81625" y1="27769" x2="65125" y2="30909"/>
                        <a14:foregroundMark x1="65125" y1="30909" x2="55750" y2="21653"/>
                        <a14:foregroundMark x1="55750" y1="21653" x2="54250" y2="9421"/>
                        <a14:backgroundMark x1="48000" y1="2149" x2="50875" y2="13388"/>
                        <a14:backgroundMark x1="50875" y1="13388" x2="49250" y2="36198"/>
                        <a14:backgroundMark x1="49250" y1="36198" x2="50962" y2="62738"/>
                        <a14:backgroundMark x1="51032" y1="73660" x2="48750" y2="86281"/>
                        <a14:backgroundMark x1="48750" y1="86281" x2="43750" y2="97851"/>
                        <a14:backgroundMark x1="43750" y1="97851" x2="9250" y2="97025"/>
                        <a14:backgroundMark x1="9250" y1="97025" x2="1875" y2="87934"/>
                        <a14:backgroundMark x1="1875" y1="87934" x2="3500" y2="25785"/>
                        <a14:backgroundMark x1="3500" y1="25785" x2="10375" y2="6777"/>
                        <a14:backgroundMark x1="10375" y1="6777" x2="25750" y2="661"/>
                        <a14:backgroundMark x1="25750" y1="661" x2="49250" y2="2810"/>
                        <a14:backgroundMark x1="51500" y1="53554" x2="50500" y2="77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0305"/>
          <a:stretch/>
        </p:blipFill>
        <p:spPr>
          <a:xfrm>
            <a:off x="4117266" y="2273860"/>
            <a:ext cx="3957468" cy="4266972"/>
          </a:xfrm>
          <a:prstGeom prst="rect">
            <a:avLst/>
          </a:prstGeom>
          <a:ln w="635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C3BE36-BD18-45A0-8CC2-47E7835B6324}"/>
              </a:ext>
            </a:extLst>
          </p:cNvPr>
          <p:cNvSpPr txBox="1"/>
          <p:nvPr/>
        </p:nvSpPr>
        <p:spPr>
          <a:xfrm>
            <a:off x="730772" y="1491148"/>
            <a:ext cx="10730456" cy="636748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যুক্তব্যঞ্জণ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604E01-6496-4BD5-99E4-589FA067F2A4}"/>
              </a:ext>
            </a:extLst>
          </p:cNvPr>
          <p:cNvSpPr/>
          <p:nvPr/>
        </p:nvSpPr>
        <p:spPr>
          <a:xfrm>
            <a:off x="4107766" y="520505"/>
            <a:ext cx="3882683" cy="689317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9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E3EC26C0-4F5C-4A90-A944-4CE5AE2190C7}"/>
              </a:ext>
            </a:extLst>
          </p:cNvPr>
          <p:cNvSpPr txBox="1"/>
          <p:nvPr/>
        </p:nvSpPr>
        <p:spPr>
          <a:xfrm>
            <a:off x="2346884" y="566856"/>
            <a:ext cx="7498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1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b="1" spc="-1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spc="-1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কবিতাংশ</a:t>
            </a:r>
            <a:r>
              <a:rPr lang="en-US" sz="3600" b="1" spc="-1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spc="-1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spc="-1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spc="-1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600" b="1" spc="-1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600" b="1" spc="-1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পেয়েছো</a:t>
            </a:r>
            <a:r>
              <a:rPr lang="en-US" sz="3600" b="1" spc="-1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spc="-1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spc="-1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spc="-1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spc="-1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b="1" spc="-1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spc="-1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spc="-1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b="1" spc="-1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লিখছি</a:t>
            </a:r>
            <a:r>
              <a:rPr lang="en-US" sz="3600" b="1" spc="-1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4DBE9D-DC78-430B-A3BF-C545247FB48D}"/>
              </a:ext>
            </a:extLst>
          </p:cNvPr>
          <p:cNvSpPr txBox="1"/>
          <p:nvPr/>
        </p:nvSpPr>
        <p:spPr>
          <a:xfrm>
            <a:off x="1673365" y="2775026"/>
            <a:ext cx="1766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0E233D-48F9-4CF5-91C9-B7138EA6EA5B}"/>
              </a:ext>
            </a:extLst>
          </p:cNvPr>
          <p:cNvSpPr txBox="1"/>
          <p:nvPr/>
        </p:nvSpPr>
        <p:spPr>
          <a:xfrm>
            <a:off x="1673366" y="3467066"/>
            <a:ext cx="1331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5603E9-53C3-48B3-A462-2BE4826B2817}"/>
              </a:ext>
            </a:extLst>
          </p:cNvPr>
          <p:cNvSpPr txBox="1"/>
          <p:nvPr/>
        </p:nvSpPr>
        <p:spPr>
          <a:xfrm>
            <a:off x="1673365" y="4201587"/>
            <a:ext cx="154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6B3C7F-5004-4E34-B492-F479E5824C3D}"/>
              </a:ext>
            </a:extLst>
          </p:cNvPr>
          <p:cNvSpPr txBox="1"/>
          <p:nvPr/>
        </p:nvSpPr>
        <p:spPr>
          <a:xfrm>
            <a:off x="1523464" y="4966090"/>
            <a:ext cx="200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A30E38-875E-4677-B48F-48DF2616B066}"/>
              </a:ext>
            </a:extLst>
          </p:cNvPr>
          <p:cNvSpPr txBox="1"/>
          <p:nvPr/>
        </p:nvSpPr>
        <p:spPr>
          <a:xfrm>
            <a:off x="3172421" y="2819997"/>
            <a:ext cx="82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B38578-A64F-42A8-B107-9E57A8A1A59D}"/>
              </a:ext>
            </a:extLst>
          </p:cNvPr>
          <p:cNvSpPr txBox="1"/>
          <p:nvPr/>
        </p:nvSpPr>
        <p:spPr>
          <a:xfrm>
            <a:off x="3172420" y="3497052"/>
            <a:ext cx="826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গ্ধ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4AA71A-DBE8-48DF-850F-CC09FCCCD0A2}"/>
              </a:ext>
            </a:extLst>
          </p:cNvPr>
          <p:cNvSpPr txBox="1"/>
          <p:nvPr/>
        </p:nvSpPr>
        <p:spPr>
          <a:xfrm>
            <a:off x="3172421" y="4978574"/>
            <a:ext cx="979360" cy="66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ব্রু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EFBABE-99A6-433A-BDAB-E9CC21D03F05}"/>
              </a:ext>
            </a:extLst>
          </p:cNvPr>
          <p:cNvSpPr txBox="1"/>
          <p:nvPr/>
        </p:nvSpPr>
        <p:spPr>
          <a:xfrm>
            <a:off x="3217152" y="4261548"/>
            <a:ext cx="826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227C42-48E1-44A8-8D70-3B176FF76538}"/>
              </a:ext>
            </a:extLst>
          </p:cNvPr>
          <p:cNvSpPr txBox="1"/>
          <p:nvPr/>
        </p:nvSpPr>
        <p:spPr>
          <a:xfrm>
            <a:off x="4292070" y="2819997"/>
            <a:ext cx="1201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স+ব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F026A5-ABB3-4FA3-A299-DB8486E138DD}"/>
              </a:ext>
            </a:extLst>
          </p:cNvPr>
          <p:cNvSpPr txBox="1"/>
          <p:nvPr/>
        </p:nvSpPr>
        <p:spPr>
          <a:xfrm>
            <a:off x="4339536" y="3512039"/>
            <a:ext cx="98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গ+ধ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F64023-BC82-4158-9E49-FAA6300EF9B7}"/>
              </a:ext>
            </a:extLst>
          </p:cNvPr>
          <p:cNvSpPr txBox="1"/>
          <p:nvPr/>
        </p:nvSpPr>
        <p:spPr>
          <a:xfrm>
            <a:off x="4339535" y="4306515"/>
            <a:ext cx="115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ক+ত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01FC6F-5093-43E5-AA90-C720CBEAE1A2}"/>
              </a:ext>
            </a:extLst>
          </p:cNvPr>
          <p:cNvSpPr txBox="1"/>
          <p:nvPr/>
        </p:nvSpPr>
        <p:spPr>
          <a:xfrm>
            <a:off x="4339536" y="4996064"/>
            <a:ext cx="1798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ফ+র-ফলা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C3F3C7-855E-413B-AF16-2BB59E55E2F2}"/>
              </a:ext>
            </a:extLst>
          </p:cNvPr>
          <p:cNvSpPr txBox="1"/>
          <p:nvPr/>
        </p:nvSpPr>
        <p:spPr>
          <a:xfrm>
            <a:off x="1332934" y="2029670"/>
            <a:ext cx="952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D61BE2-9BB5-420C-BA91-60D3BC6E9B49}"/>
              </a:ext>
            </a:extLst>
          </p:cNvPr>
          <p:cNvSpPr txBox="1"/>
          <p:nvPr/>
        </p:nvSpPr>
        <p:spPr>
          <a:xfrm>
            <a:off x="6411188" y="2819997"/>
            <a:ext cx="3801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538490-5076-46D0-8E4F-155DE86EF713}"/>
              </a:ext>
            </a:extLst>
          </p:cNvPr>
          <p:cNvSpPr txBox="1"/>
          <p:nvPr/>
        </p:nvSpPr>
        <p:spPr>
          <a:xfrm>
            <a:off x="6426178" y="3524528"/>
            <a:ext cx="452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B78707-EB60-433C-82A5-91B0D7F39B41}"/>
              </a:ext>
            </a:extLst>
          </p:cNvPr>
          <p:cNvSpPr txBox="1"/>
          <p:nvPr/>
        </p:nvSpPr>
        <p:spPr>
          <a:xfrm>
            <a:off x="6426177" y="4319017"/>
            <a:ext cx="4940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শহিদের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ভেঁজা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44DFFE-3004-42A9-8201-E1E45CD4453F}"/>
              </a:ext>
            </a:extLst>
          </p:cNvPr>
          <p:cNvSpPr txBox="1"/>
          <p:nvPr/>
        </p:nvSpPr>
        <p:spPr>
          <a:xfrm>
            <a:off x="6419718" y="5068521"/>
            <a:ext cx="5059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5993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4565848-05EB-402B-AEB5-54E07D2E4F7A}"/>
              </a:ext>
            </a:extLst>
          </p:cNvPr>
          <p:cNvSpPr txBox="1"/>
          <p:nvPr/>
        </p:nvSpPr>
        <p:spPr>
          <a:xfrm>
            <a:off x="3402767" y="194878"/>
            <a:ext cx="5396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AAA8463-6C18-493E-908A-8A64281FDB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11078"/>
              </p:ext>
            </p:extLst>
          </p:nvPr>
        </p:nvGraphicFramePr>
        <p:xfrm>
          <a:off x="344773" y="1768838"/>
          <a:ext cx="11467475" cy="4646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4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2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6373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প্রশ্ন</a:t>
                      </a:r>
                      <a:endParaRPr lang="en-US" sz="3600" b="0" dirty="0">
                        <a:solidFill>
                          <a:srgbClr val="FFFF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উত্তর</a:t>
                      </a:r>
                      <a:endParaRPr lang="en-US" sz="3600" b="0" dirty="0">
                        <a:solidFill>
                          <a:srgbClr val="FFFF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238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604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spc="-1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332"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9483"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D481FD27-929E-4A5C-A253-7469D6433965}"/>
              </a:ext>
            </a:extLst>
          </p:cNvPr>
          <p:cNvSpPr txBox="1"/>
          <p:nvPr/>
        </p:nvSpPr>
        <p:spPr>
          <a:xfrm>
            <a:off x="419725" y="2743200"/>
            <a:ext cx="568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১.পাতা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3AB2D7-82A7-4A15-8395-8D15070B6254}"/>
              </a:ext>
            </a:extLst>
          </p:cNvPr>
          <p:cNvSpPr txBox="1"/>
          <p:nvPr/>
        </p:nvSpPr>
        <p:spPr>
          <a:xfrm>
            <a:off x="404735" y="3504700"/>
            <a:ext cx="6115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F46A59-10B1-42A1-9C69-F1043A23B0C4}"/>
              </a:ext>
            </a:extLst>
          </p:cNvPr>
          <p:cNvSpPr txBox="1"/>
          <p:nvPr/>
        </p:nvSpPr>
        <p:spPr>
          <a:xfrm>
            <a:off x="404735" y="4140515"/>
            <a:ext cx="5180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DA05B7-3C47-4B70-9D37-CD2C52A88670}"/>
              </a:ext>
            </a:extLst>
          </p:cNvPr>
          <p:cNvSpPr txBox="1"/>
          <p:nvPr/>
        </p:nvSpPr>
        <p:spPr>
          <a:xfrm>
            <a:off x="404735" y="5338104"/>
            <a:ext cx="5180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৪.শহিদ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3D13DD-E8FD-428B-B4D0-3D21A246D65A}"/>
              </a:ext>
            </a:extLst>
          </p:cNvPr>
          <p:cNvSpPr txBox="1"/>
          <p:nvPr/>
        </p:nvSpPr>
        <p:spPr>
          <a:xfrm>
            <a:off x="1687969" y="964319"/>
            <a:ext cx="8816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9D7A46-0972-471F-86BF-5DFBCFCDCE6D}"/>
              </a:ext>
            </a:extLst>
          </p:cNvPr>
          <p:cNvSpPr txBox="1"/>
          <p:nvPr/>
        </p:nvSpPr>
        <p:spPr>
          <a:xfrm>
            <a:off x="6576992" y="4131667"/>
            <a:ext cx="5351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F98FC5-BCE5-41B6-83F8-A191815376A3}"/>
              </a:ext>
            </a:extLst>
          </p:cNvPr>
          <p:cNvSpPr txBox="1"/>
          <p:nvPr/>
        </p:nvSpPr>
        <p:spPr>
          <a:xfrm>
            <a:off x="6616311" y="2689152"/>
            <a:ext cx="5155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4346CD-A813-4E1C-8F10-63C382F7D71B}"/>
              </a:ext>
            </a:extLst>
          </p:cNvPr>
          <p:cNvSpPr txBox="1"/>
          <p:nvPr/>
        </p:nvSpPr>
        <p:spPr>
          <a:xfrm>
            <a:off x="6520722" y="3474315"/>
            <a:ext cx="5351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r>
              <a:rPr lang="en-US" sz="34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4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4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ছন্দ-সুরে</a:t>
            </a:r>
            <a:r>
              <a:rPr lang="en-US" sz="34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4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4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FE52CA-DEE2-47E3-9E04-FFEEC6D5A4E3}"/>
              </a:ext>
            </a:extLst>
          </p:cNvPr>
          <p:cNvSpPr txBox="1"/>
          <p:nvPr/>
        </p:nvSpPr>
        <p:spPr>
          <a:xfrm>
            <a:off x="6607127" y="5308354"/>
            <a:ext cx="5180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পেয়েছি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0DEDB0-19CF-4A79-9CAB-AED0114B5D93}"/>
              </a:ext>
            </a:extLst>
          </p:cNvPr>
          <p:cNvSpPr txBox="1"/>
          <p:nvPr/>
        </p:nvSpPr>
        <p:spPr>
          <a:xfrm>
            <a:off x="3518018" y="976044"/>
            <a:ext cx="5155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768220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1"/>
      <p:bldP spid="27" grpId="2"/>
      <p:bldP spid="29" grpId="0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B608E9-FA1B-425A-8372-55B121834BB8}"/>
              </a:ext>
            </a:extLst>
          </p:cNvPr>
          <p:cNvSpPr txBox="1"/>
          <p:nvPr/>
        </p:nvSpPr>
        <p:spPr>
          <a:xfrm>
            <a:off x="3390924" y="373441"/>
            <a:ext cx="5410152" cy="759859"/>
          </a:xfrm>
          <a:prstGeom prst="rect">
            <a:avLst/>
          </a:prstGeom>
          <a:solidFill>
            <a:schemeClr val="accent3">
              <a:lumMod val="20000"/>
              <a:lumOff val="80000"/>
              <a:alpha val="35000"/>
            </a:schemeClr>
          </a:solidFill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0F6BA-572A-475B-BF6D-758D829F92C1}"/>
              </a:ext>
            </a:extLst>
          </p:cNvPr>
          <p:cNvSpPr txBox="1"/>
          <p:nvPr/>
        </p:nvSpPr>
        <p:spPr>
          <a:xfrm>
            <a:off x="510239" y="2665110"/>
            <a:ext cx="11171522" cy="3406737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</p:spPr>
        <p:txBody>
          <a:bodyPr wrap="square" lIns="81951" tIns="40975" rIns="81951" bIns="40975" rtlCol="0">
            <a:spAutoFit/>
          </a:bodyPr>
          <a:lstStyle/>
          <a:p>
            <a:pPr algn="just"/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১৯৫২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দাবিতে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ছাত্রসমাজ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ছাত্রদের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মিছিলে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বরকত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শফিক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জব্বার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অনেকে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। ঐ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রিটন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b="1" spc="-88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3600" b="1" spc="-88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b="1" spc="-88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‘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মমতা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শহিদদের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88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600" b="1" spc="-88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932239-6460-4B9C-87D8-6192665AAAC4}"/>
              </a:ext>
            </a:extLst>
          </p:cNvPr>
          <p:cNvSpPr txBox="1"/>
          <p:nvPr/>
        </p:nvSpPr>
        <p:spPr>
          <a:xfrm>
            <a:off x="863354" y="1519276"/>
            <a:ext cx="10465292" cy="636748"/>
          </a:xfrm>
          <a:prstGeom prst="rect">
            <a:avLst/>
          </a:prstGeom>
          <a:solidFill>
            <a:schemeClr val="accent2">
              <a:lumMod val="20000"/>
              <a:lumOff val="80000"/>
              <a:alpha val="31000"/>
            </a:schemeClr>
          </a:solidFill>
        </p:spPr>
        <p:txBody>
          <a:bodyPr wrap="square" lIns="81951" tIns="40975" rIns="81951" bIns="40975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পড়ছি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25279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Diagonal Corners Rounded 103">
            <a:extLst>
              <a:ext uri="{FF2B5EF4-FFF2-40B4-BE49-F238E27FC236}">
                <a16:creationId xmlns:a16="http://schemas.microsoft.com/office/drawing/2014/main" id="{C0F2A0A0-E10B-4177-BE91-9457F591B47C}"/>
              </a:ext>
            </a:extLst>
          </p:cNvPr>
          <p:cNvSpPr/>
          <p:nvPr/>
        </p:nvSpPr>
        <p:spPr>
          <a:xfrm>
            <a:off x="1754944" y="365761"/>
            <a:ext cx="8682112" cy="1147986"/>
          </a:xfrm>
          <a:custGeom>
            <a:avLst/>
            <a:gdLst>
              <a:gd name="connsiteX0" fmla="*/ 0 w 9636369"/>
              <a:gd name="connsiteY0" fmla="*/ 0 h 1294227"/>
              <a:gd name="connsiteX1" fmla="*/ 9636369 w 9636369"/>
              <a:gd name="connsiteY1" fmla="*/ 0 h 1294227"/>
              <a:gd name="connsiteX2" fmla="*/ 9636369 w 9636369"/>
              <a:gd name="connsiteY2" fmla="*/ 0 h 1294227"/>
              <a:gd name="connsiteX3" fmla="*/ 9636369 w 9636369"/>
              <a:gd name="connsiteY3" fmla="*/ 1294227 h 1294227"/>
              <a:gd name="connsiteX4" fmla="*/ 9636369 w 9636369"/>
              <a:gd name="connsiteY4" fmla="*/ 1294227 h 1294227"/>
              <a:gd name="connsiteX5" fmla="*/ 0 w 9636369"/>
              <a:gd name="connsiteY5" fmla="*/ 1294227 h 1294227"/>
              <a:gd name="connsiteX6" fmla="*/ 0 w 9636369"/>
              <a:gd name="connsiteY6" fmla="*/ 1294227 h 1294227"/>
              <a:gd name="connsiteX7" fmla="*/ 0 w 9636369"/>
              <a:gd name="connsiteY7" fmla="*/ 0 h 1294227"/>
              <a:gd name="connsiteX8" fmla="*/ 0 w 9636369"/>
              <a:gd name="connsiteY8" fmla="*/ 0 h 1294227"/>
              <a:gd name="connsiteX0" fmla="*/ 0 w 9636369"/>
              <a:gd name="connsiteY0" fmla="*/ 185783 h 1480010"/>
              <a:gd name="connsiteX1" fmla="*/ 9636369 w 9636369"/>
              <a:gd name="connsiteY1" fmla="*/ 185783 h 1480010"/>
              <a:gd name="connsiteX2" fmla="*/ 9636369 w 9636369"/>
              <a:gd name="connsiteY2" fmla="*/ 185783 h 1480010"/>
              <a:gd name="connsiteX3" fmla="*/ 9636369 w 9636369"/>
              <a:gd name="connsiteY3" fmla="*/ 1480010 h 1480010"/>
              <a:gd name="connsiteX4" fmla="*/ 9636369 w 9636369"/>
              <a:gd name="connsiteY4" fmla="*/ 1480010 h 1480010"/>
              <a:gd name="connsiteX5" fmla="*/ 0 w 9636369"/>
              <a:gd name="connsiteY5" fmla="*/ 1480010 h 1480010"/>
              <a:gd name="connsiteX6" fmla="*/ 0 w 9636369"/>
              <a:gd name="connsiteY6" fmla="*/ 1480010 h 1480010"/>
              <a:gd name="connsiteX7" fmla="*/ 0 w 9636369"/>
              <a:gd name="connsiteY7" fmla="*/ 185783 h 1480010"/>
              <a:gd name="connsiteX8" fmla="*/ 0 w 9636369"/>
              <a:gd name="connsiteY8" fmla="*/ 185783 h 1480010"/>
              <a:gd name="connsiteX0" fmla="*/ 0 w 9636369"/>
              <a:gd name="connsiteY0" fmla="*/ 185783 h 1630958"/>
              <a:gd name="connsiteX1" fmla="*/ 9636369 w 9636369"/>
              <a:gd name="connsiteY1" fmla="*/ 185783 h 1630958"/>
              <a:gd name="connsiteX2" fmla="*/ 9636369 w 9636369"/>
              <a:gd name="connsiteY2" fmla="*/ 185783 h 1630958"/>
              <a:gd name="connsiteX3" fmla="*/ 9636369 w 9636369"/>
              <a:gd name="connsiteY3" fmla="*/ 1480010 h 1630958"/>
              <a:gd name="connsiteX4" fmla="*/ 9636369 w 9636369"/>
              <a:gd name="connsiteY4" fmla="*/ 1480010 h 1630958"/>
              <a:gd name="connsiteX5" fmla="*/ 0 w 9636369"/>
              <a:gd name="connsiteY5" fmla="*/ 1480010 h 1630958"/>
              <a:gd name="connsiteX6" fmla="*/ 0 w 9636369"/>
              <a:gd name="connsiteY6" fmla="*/ 1480010 h 1630958"/>
              <a:gd name="connsiteX7" fmla="*/ 0 w 9636369"/>
              <a:gd name="connsiteY7" fmla="*/ 185783 h 1630958"/>
              <a:gd name="connsiteX8" fmla="*/ 0 w 9636369"/>
              <a:gd name="connsiteY8" fmla="*/ 185783 h 1630958"/>
              <a:gd name="connsiteX0" fmla="*/ 0 w 9636369"/>
              <a:gd name="connsiteY0" fmla="*/ 185783 h 1630958"/>
              <a:gd name="connsiteX1" fmla="*/ 9636369 w 9636369"/>
              <a:gd name="connsiteY1" fmla="*/ 185783 h 1630958"/>
              <a:gd name="connsiteX2" fmla="*/ 9636369 w 9636369"/>
              <a:gd name="connsiteY2" fmla="*/ 185783 h 1630958"/>
              <a:gd name="connsiteX3" fmla="*/ 9636369 w 9636369"/>
              <a:gd name="connsiteY3" fmla="*/ 1480010 h 1630958"/>
              <a:gd name="connsiteX4" fmla="*/ 9636369 w 9636369"/>
              <a:gd name="connsiteY4" fmla="*/ 1480010 h 1630958"/>
              <a:gd name="connsiteX5" fmla="*/ 0 w 9636369"/>
              <a:gd name="connsiteY5" fmla="*/ 1480010 h 1630958"/>
              <a:gd name="connsiteX6" fmla="*/ 0 w 9636369"/>
              <a:gd name="connsiteY6" fmla="*/ 1480010 h 1630958"/>
              <a:gd name="connsiteX7" fmla="*/ 0 w 9636369"/>
              <a:gd name="connsiteY7" fmla="*/ 185783 h 1630958"/>
              <a:gd name="connsiteX8" fmla="*/ 0 w 9636369"/>
              <a:gd name="connsiteY8" fmla="*/ 185783 h 1630958"/>
              <a:gd name="connsiteX0" fmla="*/ 0 w 9636369"/>
              <a:gd name="connsiteY0" fmla="*/ 185783 h 1630958"/>
              <a:gd name="connsiteX1" fmla="*/ 9636369 w 9636369"/>
              <a:gd name="connsiteY1" fmla="*/ 185783 h 1630958"/>
              <a:gd name="connsiteX2" fmla="*/ 9636369 w 9636369"/>
              <a:gd name="connsiteY2" fmla="*/ 185783 h 1630958"/>
              <a:gd name="connsiteX3" fmla="*/ 9636369 w 9636369"/>
              <a:gd name="connsiteY3" fmla="*/ 1480010 h 1630958"/>
              <a:gd name="connsiteX4" fmla="*/ 9636369 w 9636369"/>
              <a:gd name="connsiteY4" fmla="*/ 1480010 h 1630958"/>
              <a:gd name="connsiteX5" fmla="*/ 0 w 9636369"/>
              <a:gd name="connsiteY5" fmla="*/ 1480010 h 1630958"/>
              <a:gd name="connsiteX6" fmla="*/ 0 w 9636369"/>
              <a:gd name="connsiteY6" fmla="*/ 1480010 h 1630958"/>
              <a:gd name="connsiteX7" fmla="*/ 0 w 9636369"/>
              <a:gd name="connsiteY7" fmla="*/ 185783 h 1630958"/>
              <a:gd name="connsiteX8" fmla="*/ 0 w 9636369"/>
              <a:gd name="connsiteY8" fmla="*/ 185783 h 1630958"/>
              <a:gd name="connsiteX0" fmla="*/ 0 w 9636369"/>
              <a:gd name="connsiteY0" fmla="*/ 185783 h 1630958"/>
              <a:gd name="connsiteX1" fmla="*/ 9636369 w 9636369"/>
              <a:gd name="connsiteY1" fmla="*/ 185783 h 1630958"/>
              <a:gd name="connsiteX2" fmla="*/ 9636369 w 9636369"/>
              <a:gd name="connsiteY2" fmla="*/ 185783 h 1630958"/>
              <a:gd name="connsiteX3" fmla="*/ 9636369 w 9636369"/>
              <a:gd name="connsiteY3" fmla="*/ 1480010 h 1630958"/>
              <a:gd name="connsiteX4" fmla="*/ 9636369 w 9636369"/>
              <a:gd name="connsiteY4" fmla="*/ 1480010 h 1630958"/>
              <a:gd name="connsiteX5" fmla="*/ 0 w 9636369"/>
              <a:gd name="connsiteY5" fmla="*/ 1480010 h 1630958"/>
              <a:gd name="connsiteX6" fmla="*/ 0 w 9636369"/>
              <a:gd name="connsiteY6" fmla="*/ 1480010 h 1630958"/>
              <a:gd name="connsiteX7" fmla="*/ 0 w 9636369"/>
              <a:gd name="connsiteY7" fmla="*/ 185783 h 1630958"/>
              <a:gd name="connsiteX8" fmla="*/ 0 w 9636369"/>
              <a:gd name="connsiteY8" fmla="*/ 185783 h 1630958"/>
              <a:gd name="connsiteX0" fmla="*/ 0 w 9636369"/>
              <a:gd name="connsiteY0" fmla="*/ 151239 h 1596414"/>
              <a:gd name="connsiteX1" fmla="*/ 9636369 w 9636369"/>
              <a:gd name="connsiteY1" fmla="*/ 151239 h 1596414"/>
              <a:gd name="connsiteX2" fmla="*/ 9636369 w 9636369"/>
              <a:gd name="connsiteY2" fmla="*/ 151239 h 1596414"/>
              <a:gd name="connsiteX3" fmla="*/ 9636369 w 9636369"/>
              <a:gd name="connsiteY3" fmla="*/ 1445466 h 1596414"/>
              <a:gd name="connsiteX4" fmla="*/ 9636369 w 9636369"/>
              <a:gd name="connsiteY4" fmla="*/ 1445466 h 1596414"/>
              <a:gd name="connsiteX5" fmla="*/ 0 w 9636369"/>
              <a:gd name="connsiteY5" fmla="*/ 1445466 h 1596414"/>
              <a:gd name="connsiteX6" fmla="*/ 0 w 9636369"/>
              <a:gd name="connsiteY6" fmla="*/ 1445466 h 1596414"/>
              <a:gd name="connsiteX7" fmla="*/ 0 w 9636369"/>
              <a:gd name="connsiteY7" fmla="*/ 151239 h 1596414"/>
              <a:gd name="connsiteX8" fmla="*/ 0 w 9636369"/>
              <a:gd name="connsiteY8" fmla="*/ 151239 h 1596414"/>
              <a:gd name="connsiteX0" fmla="*/ 0 w 9636369"/>
              <a:gd name="connsiteY0" fmla="*/ 151239 h 1596414"/>
              <a:gd name="connsiteX1" fmla="*/ 9636369 w 9636369"/>
              <a:gd name="connsiteY1" fmla="*/ 151239 h 1596414"/>
              <a:gd name="connsiteX2" fmla="*/ 9636369 w 9636369"/>
              <a:gd name="connsiteY2" fmla="*/ 151239 h 1596414"/>
              <a:gd name="connsiteX3" fmla="*/ 9636369 w 9636369"/>
              <a:gd name="connsiteY3" fmla="*/ 1445466 h 1596414"/>
              <a:gd name="connsiteX4" fmla="*/ 9636369 w 9636369"/>
              <a:gd name="connsiteY4" fmla="*/ 1445466 h 1596414"/>
              <a:gd name="connsiteX5" fmla="*/ 0 w 9636369"/>
              <a:gd name="connsiteY5" fmla="*/ 1445466 h 1596414"/>
              <a:gd name="connsiteX6" fmla="*/ 0 w 9636369"/>
              <a:gd name="connsiteY6" fmla="*/ 1445466 h 1596414"/>
              <a:gd name="connsiteX7" fmla="*/ 0 w 9636369"/>
              <a:gd name="connsiteY7" fmla="*/ 151239 h 1596414"/>
              <a:gd name="connsiteX8" fmla="*/ 0 w 9636369"/>
              <a:gd name="connsiteY8" fmla="*/ 151239 h 1596414"/>
              <a:gd name="connsiteX0" fmla="*/ 0 w 9636369"/>
              <a:gd name="connsiteY0" fmla="*/ 151239 h 1596414"/>
              <a:gd name="connsiteX1" fmla="*/ 9636369 w 9636369"/>
              <a:gd name="connsiteY1" fmla="*/ 151239 h 1596414"/>
              <a:gd name="connsiteX2" fmla="*/ 9636369 w 9636369"/>
              <a:gd name="connsiteY2" fmla="*/ 151239 h 1596414"/>
              <a:gd name="connsiteX3" fmla="*/ 9636369 w 9636369"/>
              <a:gd name="connsiteY3" fmla="*/ 1445466 h 1596414"/>
              <a:gd name="connsiteX4" fmla="*/ 9584118 w 9636369"/>
              <a:gd name="connsiteY4" fmla="*/ 1445466 h 1596414"/>
              <a:gd name="connsiteX5" fmla="*/ 0 w 9636369"/>
              <a:gd name="connsiteY5" fmla="*/ 1445466 h 1596414"/>
              <a:gd name="connsiteX6" fmla="*/ 0 w 9636369"/>
              <a:gd name="connsiteY6" fmla="*/ 1445466 h 1596414"/>
              <a:gd name="connsiteX7" fmla="*/ 0 w 9636369"/>
              <a:gd name="connsiteY7" fmla="*/ 151239 h 1596414"/>
              <a:gd name="connsiteX8" fmla="*/ 0 w 9636369"/>
              <a:gd name="connsiteY8" fmla="*/ 151239 h 1596414"/>
              <a:gd name="connsiteX0" fmla="*/ 0 w 9636369"/>
              <a:gd name="connsiteY0" fmla="*/ 151239 h 1554139"/>
              <a:gd name="connsiteX1" fmla="*/ 9636369 w 9636369"/>
              <a:gd name="connsiteY1" fmla="*/ 151239 h 1554139"/>
              <a:gd name="connsiteX2" fmla="*/ 9636369 w 9636369"/>
              <a:gd name="connsiteY2" fmla="*/ 151239 h 1554139"/>
              <a:gd name="connsiteX3" fmla="*/ 9636369 w 9636369"/>
              <a:gd name="connsiteY3" fmla="*/ 1445466 h 1554139"/>
              <a:gd name="connsiteX4" fmla="*/ 9584118 w 9636369"/>
              <a:gd name="connsiteY4" fmla="*/ 1445466 h 1554139"/>
              <a:gd name="connsiteX5" fmla="*/ 0 w 9636369"/>
              <a:gd name="connsiteY5" fmla="*/ 1445466 h 1554139"/>
              <a:gd name="connsiteX6" fmla="*/ 0 w 9636369"/>
              <a:gd name="connsiteY6" fmla="*/ 1445466 h 1554139"/>
              <a:gd name="connsiteX7" fmla="*/ 0 w 9636369"/>
              <a:gd name="connsiteY7" fmla="*/ 151239 h 1554139"/>
              <a:gd name="connsiteX8" fmla="*/ 0 w 9636369"/>
              <a:gd name="connsiteY8" fmla="*/ 151239 h 155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6369" h="1554139">
                <a:moveTo>
                  <a:pt x="0" y="151239"/>
                </a:moveTo>
                <a:cubicBezTo>
                  <a:pt x="3225185" y="334119"/>
                  <a:pt x="6215240" y="-266773"/>
                  <a:pt x="9636369" y="151239"/>
                </a:cubicBezTo>
                <a:lnTo>
                  <a:pt x="9636369" y="151239"/>
                </a:lnTo>
                <a:lnTo>
                  <a:pt x="9636369" y="1445466"/>
                </a:lnTo>
                <a:lnTo>
                  <a:pt x="9584118" y="1445466"/>
                </a:lnTo>
                <a:cubicBezTo>
                  <a:pt x="6345869" y="1197272"/>
                  <a:pt x="3225186" y="1785101"/>
                  <a:pt x="0" y="1445466"/>
                </a:cubicBezTo>
                <a:lnTo>
                  <a:pt x="0" y="1445466"/>
                </a:lnTo>
                <a:lnTo>
                  <a:pt x="0" y="151239"/>
                </a:lnTo>
                <a:lnTo>
                  <a:pt x="0" y="15123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6000"/>
            </a:schemeClr>
          </a:solidFill>
          <a:ln>
            <a:noFill/>
          </a:ln>
          <a:scene3d>
            <a:camera prst="orthographicFront"/>
            <a:lightRig rig="harsh" dir="t"/>
          </a:scene3d>
          <a:sp3d extrusionH="241300" contourW="292100" prstMaterial="metal">
            <a:bevelT w="279400" h="254000" prst="slope"/>
            <a:bevelB w="254000" h="273050" prst="slope"/>
            <a:extrusionClr>
              <a:srgbClr val="FFFF00"/>
            </a:extrusionClr>
            <a:contourClr>
              <a:schemeClr val="accent4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3175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ln w="3175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3175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b="1" dirty="0">
                <a:ln w="3175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3175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ln w="3175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3175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200" b="1" dirty="0">
              <a:ln w="3175">
                <a:solidFill>
                  <a:srgbClr val="FFFF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635CB8-E963-4E1A-B613-B2B175A56AC8}"/>
              </a:ext>
            </a:extLst>
          </p:cNvPr>
          <p:cNvGrpSpPr/>
          <p:nvPr/>
        </p:nvGrpSpPr>
        <p:grpSpPr>
          <a:xfrm>
            <a:off x="2930326" y="1597497"/>
            <a:ext cx="5790705" cy="6246517"/>
            <a:chOff x="2930326" y="1597497"/>
            <a:chExt cx="5790705" cy="624651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2C14DA6-9804-4AB2-AE4C-7B6A53FD93B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17" b="89879" l="0" r="89706">
                          <a14:foregroundMark x1="60294" y1="5263" x2="38561" y2="5928"/>
                          <a14:foregroundMark x1="29790" y1="11293" x2="23499" y2="19433"/>
                          <a14:foregroundMark x1="19190" y1="71800" x2="1471" y2="77733"/>
                          <a14:foregroundMark x1="40623" y1="7746" x2="59314" y2="5668"/>
                          <a14:foregroundMark x1="59314" y1="5668" x2="80882" y2="22267"/>
                          <a14:foregroundMark x1="80882" y1="22267" x2="76801" y2="41370"/>
                          <a14:foregroundMark x1="82020" y1="68996" x2="98039" y2="77733"/>
                          <a14:foregroundMark x1="98039" y1="77733" x2="65196" y2="91093"/>
                          <a14:foregroundMark x1="65196" y1="91093" x2="0" y2="81781"/>
                          <a14:foregroundMark x1="0" y1="81781" x2="0" y2="81781"/>
                          <a14:foregroundMark x1="67647" y1="57895" x2="71569" y2="65182"/>
                          <a14:backgroundMark x1="18627" y1="23887" x2="24510" y2="65992"/>
                          <a14:backgroundMark x1="24510" y1="65992" x2="13235" y2="65992"/>
                          <a14:backgroundMark x1="78922" y1="42105" x2="71007" y2="56734"/>
                          <a14:backgroundMark x1="75792" y1="63723" x2="84314" y2="66802"/>
                          <a14:backgroundMark x1="38725" y1="6073" x2="28922" y2="10526"/>
                          <a14:backgroundMark x1="19118" y1="19433" x2="19118" y2="25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36" t="-2464" r="10863" b="25080"/>
            <a:stretch/>
          </p:blipFill>
          <p:spPr>
            <a:xfrm>
              <a:off x="3043963" y="2437491"/>
              <a:ext cx="2316994" cy="2928957"/>
            </a:xfrm>
            <a:prstGeom prst="ellipse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24FD38-A04E-4DE6-AE5F-988E40E024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93" b="98031" l="0" r="99495">
                          <a14:foregroundMark x1="22222" y1="3543" x2="84848" y2="16929"/>
                          <a14:foregroundMark x1="84848" y1="16929" x2="82323" y2="38189"/>
                          <a14:foregroundMark x1="82323" y1="38189" x2="77201" y2="49228"/>
                          <a14:foregroundMark x1="95331" y1="95573" x2="98485" y2="98031"/>
                          <a14:foregroundMark x1="90865" y1="92091" x2="91529" y2="92609"/>
                          <a14:foregroundMark x1="61111" y1="6693" x2="31313" y2="2756"/>
                          <a14:foregroundMark x1="31313" y1="2756" x2="18182" y2="23622"/>
                          <a14:foregroundMark x1="18182" y1="23622" x2="18127" y2="24403"/>
                          <a14:foregroundMark x1="19013" y1="53156" x2="23232" y2="67323"/>
                          <a14:foregroundMark x1="17387" y1="47694" x2="17792" y2="49054"/>
                          <a14:foregroundMark x1="23232" y1="67323" x2="22053" y2="68940"/>
                          <a14:foregroundMark x1="6412" y1="87915" x2="505" y2="92520"/>
                          <a14:foregroundMark x1="7880" y1="86771" x2="7182" y2="87315"/>
                          <a14:foregroundMark x1="20202" y1="6693" x2="47980" y2="6693"/>
                          <a14:foregroundMark x1="47980" y1="6693" x2="59091" y2="9843"/>
                          <a14:foregroundMark x1="50000" y1="62598" x2="17677" y2="98425"/>
                          <a14:foregroundMark x1="89340" y1="89296" x2="99495" y2="98031"/>
                          <a14:backgroundMark x1="18182" y1="24409" x2="13636" y2="47244"/>
                          <a14:backgroundMark x1="13636" y1="47244" x2="11111" y2="50394"/>
                          <a14:backgroundMark x1="21212" y1="68504" x2="4545" y2="85039"/>
                          <a14:backgroundMark x1="4545" y1="85039" x2="3535" y2="85433"/>
                          <a14:backgroundMark x1="78788" y1="49606" x2="69697" y2="72047"/>
                          <a14:backgroundMark x1="69697" y1="72047" x2="70513" y2="72657"/>
                          <a14:backgroundMark x1="72222" y1="76378" x2="90404" y2="88583"/>
                          <a14:backgroundMark x1="72222" y1="72047" x2="73737" y2="755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" t="-8153" r="5125" b="12956"/>
            <a:stretch/>
          </p:blipFill>
          <p:spPr>
            <a:xfrm>
              <a:off x="4517415" y="1597497"/>
              <a:ext cx="2050570" cy="2735799"/>
            </a:xfrm>
            <a:prstGeom prst="ellipse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BA6C03-501A-4567-945B-C4D1DCC0A9B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15" b="99548" l="9211" r="89474">
                          <a14:foregroundMark x1="37667" y1="1437" x2="37450" y2="1429"/>
                          <a14:foregroundMark x1="26754" y1="14027" x2="22368" y2="20362"/>
                          <a14:foregroundMark x1="20910" y1="34408" x2="19864" y2="44476"/>
                          <a14:foregroundMark x1="22368" y1="20362" x2="22070" y2="23232"/>
                          <a14:foregroundMark x1="20184" y1="87842" x2="66667" y2="99548"/>
                          <a14:foregroundMark x1="16252" y1="86851" x2="18796" y2="87492"/>
                          <a14:foregroundMark x1="66667" y1="99548" x2="99123" y2="96833"/>
                          <a14:foregroundMark x1="99123" y1="96833" x2="79128" y2="78838"/>
                          <a14:foregroundMark x1="76821" y1="75444" x2="76706" y2="75250"/>
                          <a14:foregroundMark x1="70883" y1="50637" x2="75055" y2="42986"/>
                          <a14:foregroundMark x1="74964" y1="25225" x2="71491" y2="14027"/>
                          <a14:foregroundMark x1="71491" y1="14027" x2="63774" y2="8341"/>
                          <a14:foregroundMark x1="13158" y1="84615" x2="45614" y2="98643"/>
                          <a14:foregroundMark x1="45614" y1="98643" x2="77632" y2="99548"/>
                          <a14:foregroundMark x1="77632" y1="99548" x2="69737" y2="72851"/>
                          <a14:foregroundMark x1="69737" y1="72851" x2="60965" y2="61086"/>
                          <a14:foregroundMark x1="74123" y1="36199" x2="74561" y2="44344"/>
                          <a14:foregroundMark x1="77193" y1="38914" x2="75439" y2="46154"/>
                          <a14:backgroundMark x1="60965" y1="3620" x2="38158" y2="2262"/>
                          <a14:backgroundMark x1="38158" y1="2262" x2="27632" y2="7240"/>
                          <a14:backgroundMark x1="18860" y1="31222" x2="21491" y2="33937"/>
                          <a14:backgroundMark x1="19737" y1="24434" x2="22368" y2="29412"/>
                          <a14:backgroundMark x1="77632" y1="25339" x2="77200" y2="36023"/>
                          <a14:backgroundMark x1="71053" y1="52489" x2="77193" y2="75113"/>
                          <a14:backgroundMark x1="77193" y1="75113" x2="80263" y2="77828"/>
                          <a14:backgroundMark x1="71491" y1="50679" x2="71053" y2="57466"/>
                          <a14:backgroundMark x1="26316" y1="8145" x2="26316" y2="14027"/>
                          <a14:backgroundMark x1="19298" y1="44796" x2="32456" y2="66968"/>
                          <a14:backgroundMark x1="14938" y1="82459" x2="14035" y2="83258"/>
                          <a14:backgroundMark x1="32456" y1="66968" x2="18754" y2="79085"/>
                          <a14:backgroundMark x1="14035" y1="83258" x2="9211" y2="832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06" t="-2159" r="13529" b="13512"/>
            <a:stretch/>
          </p:blipFill>
          <p:spPr>
            <a:xfrm>
              <a:off x="5969388" y="2287466"/>
              <a:ext cx="2522512" cy="3066757"/>
            </a:xfrm>
            <a:prstGeom prst="ellipse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AF44A9-8183-4860-819E-07C7598EED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40" b="98783" l="1596" r="96809">
                          <a14:foregroundMark x1="3723" y1="23327" x2="3191" y2="57809"/>
                          <a14:foregroundMark x1="3191" y1="57809" x2="14894" y2="90669"/>
                          <a14:foregroundMark x1="14894" y1="90669" x2="20479" y2="97972"/>
                          <a14:foregroundMark x1="7181" y1="25152" x2="2660" y2="57809"/>
                          <a14:foregroundMark x1="2660" y1="57809" x2="10372" y2="84990"/>
                          <a14:foregroundMark x1="1596" y1="32860" x2="24734" y2="5071"/>
                          <a14:foregroundMark x1="24734" y1="5071" x2="71543" y2="3651"/>
                          <a14:foregroundMark x1="71543" y1="3651" x2="98138" y2="29209"/>
                          <a14:foregroundMark x1="98138" y1="29209" x2="84574" y2="59635"/>
                          <a14:foregroundMark x1="84574" y1="59635" x2="64362" y2="79919"/>
                          <a14:foregroundMark x1="20479" y1="10548" x2="95745" y2="31034"/>
                          <a14:foregroundMark x1="28457" y1="6288" x2="76064" y2="14604"/>
                          <a14:foregroundMark x1="76064" y1="14604" x2="29787" y2="8925"/>
                          <a14:foregroundMark x1="29787" y1="8925" x2="27394" y2="7911"/>
                          <a14:foregroundMark x1="43085" y1="2840" x2="47606" y2="2840"/>
                          <a14:foregroundMark x1="74468" y1="82556" x2="4787" y2="98174"/>
                          <a14:foregroundMark x1="4787" y1="98174" x2="52128" y2="83773"/>
                          <a14:foregroundMark x1="52128" y1="83773" x2="75532" y2="87627"/>
                          <a14:foregroundMark x1="73404" y1="87627" x2="86968" y2="98783"/>
                          <a14:foregroundMark x1="30585" y1="36308" x2="30585" y2="34483"/>
                          <a14:foregroundMark x1="55319" y1="19878" x2="48404" y2="51724"/>
                          <a14:foregroundMark x1="48404" y1="51724" x2="89362" y2="53955"/>
                          <a14:foregroundMark x1="89362" y1="53955" x2="93883" y2="22515"/>
                          <a14:foregroundMark x1="93883" y1="22515" x2="51330" y2="17241"/>
                          <a14:foregroundMark x1="51330" y1="17241" x2="46277" y2="25963"/>
                          <a14:foregroundMark x1="73404" y1="42191" x2="73404" y2="42191"/>
                          <a14:foregroundMark x1="71011" y1="45639" x2="71011" y2="45639"/>
                          <a14:foregroundMark x1="69947" y1="45639" x2="69947" y2="45639"/>
                          <a14:foregroundMark x1="67819" y1="32860" x2="67819" y2="32860"/>
                          <a14:foregroundMark x1="59840" y1="16633" x2="50532" y2="48479"/>
                          <a14:foregroundMark x1="50532" y1="48479" x2="77128" y2="21298"/>
                          <a14:foregroundMark x1="77128" y1="21298" x2="57713" y2="17444"/>
                          <a14:foregroundMark x1="9309" y1="32049" x2="1596" y2="69371"/>
                          <a14:foregroundMark x1="1596" y1="69371" x2="21809" y2="93712"/>
                          <a14:foregroundMark x1="32979" y1="42191" x2="48670" y2="498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920" t="-10636" r="-10742" b="-16740"/>
            <a:stretch/>
          </p:blipFill>
          <p:spPr>
            <a:xfrm>
              <a:off x="4543866" y="3402628"/>
              <a:ext cx="2316994" cy="3239055"/>
            </a:xfrm>
            <a:prstGeom prst="ellipse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9BE347-9523-4F07-B88D-04D08739E45C}"/>
                </a:ext>
              </a:extLst>
            </p:cNvPr>
            <p:cNvSpPr txBox="1"/>
            <p:nvPr userDrawn="1"/>
          </p:nvSpPr>
          <p:spPr>
            <a:xfrm>
              <a:off x="3478191" y="5676967"/>
              <a:ext cx="424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</a:t>
              </a:r>
              <a:r>
                <a:rPr lang="en-US" sz="48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ভাষা</a:t>
              </a:r>
              <a:r>
                <a:rPr lang="en-US" sz="48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48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চাই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53344F-D63D-4918-868A-EF669FC004DD}"/>
                </a:ext>
              </a:extLst>
            </p:cNvPr>
            <p:cNvSpPr txBox="1"/>
            <p:nvPr/>
          </p:nvSpPr>
          <p:spPr>
            <a:xfrm>
              <a:off x="2930326" y="1851178"/>
              <a:ext cx="5790705" cy="599283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868599"/>
                </a:avLst>
              </a:prstTxWarp>
              <a:spAutoFit/>
            </a:bodyPr>
            <a:lstStyle/>
            <a:p>
              <a:r>
                <a:rPr lang="en-US" sz="5400" b="1" dirty="0" err="1">
                  <a:ln>
                    <a:solidFill>
                      <a:srgbClr val="FFFF00"/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মোদের</a:t>
              </a:r>
              <a:r>
                <a:rPr lang="en-US" sz="5400" b="1" dirty="0">
                  <a:ln>
                    <a:solidFill>
                      <a:srgbClr val="FFFF00"/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ln>
                    <a:solidFill>
                      <a:srgbClr val="FFFF00"/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গরব</a:t>
              </a:r>
              <a:r>
                <a:rPr lang="en-US" sz="5400" b="1" dirty="0">
                  <a:ln>
                    <a:solidFill>
                      <a:srgbClr val="FFFF00"/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ln>
                    <a:solidFill>
                      <a:srgbClr val="FFFF00"/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মোদের</a:t>
              </a:r>
              <a:r>
                <a:rPr lang="en-US" sz="5400" b="1" dirty="0">
                  <a:ln>
                    <a:solidFill>
                      <a:srgbClr val="FFFF00"/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ln>
                    <a:solidFill>
                      <a:srgbClr val="FFFF00"/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আশা</a:t>
              </a:r>
              <a:r>
                <a:rPr lang="en-US" sz="5400" b="1" dirty="0">
                  <a:ln>
                    <a:solidFill>
                      <a:srgbClr val="FFFF00"/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5400" b="1" dirty="0" err="1">
                  <a:ln>
                    <a:solidFill>
                      <a:srgbClr val="FFFF00"/>
                    </a:solidFill>
                  </a:ln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আ’মরি</a:t>
              </a:r>
              <a:r>
                <a:rPr lang="en-US" sz="5400" b="1" dirty="0">
                  <a:ln>
                    <a:solidFill>
                      <a:srgbClr val="FFFF00"/>
                    </a:solidFill>
                  </a:ln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ln>
                    <a:solidFill>
                      <a:srgbClr val="FFFF00"/>
                    </a:solidFill>
                  </a:ln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5400" b="1" dirty="0">
                  <a:ln>
                    <a:solidFill>
                      <a:srgbClr val="FFFF00"/>
                    </a:solidFill>
                  </a:ln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ln>
                    <a:solidFill>
                      <a:srgbClr val="FFFF00"/>
                    </a:solidFill>
                  </a:ln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ভাষা</a:t>
              </a:r>
              <a:endParaRPr lang="en-US" sz="5400" b="1" dirty="0">
                <a:ln>
                  <a:solidFill>
                    <a:srgbClr val="FFFF00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7395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1244F1-81AA-44B5-BA3B-A93E65009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21" y="213150"/>
            <a:ext cx="4332158" cy="97527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46611D-0E56-4E13-826E-1CE5713D1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930351"/>
              </p:ext>
            </p:extLst>
          </p:nvPr>
        </p:nvGraphicFramePr>
        <p:xfrm>
          <a:off x="426283" y="2113612"/>
          <a:ext cx="11370976" cy="43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8424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err="1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দল</a:t>
                      </a:r>
                      <a:endParaRPr lang="en-US" sz="4800" b="0" dirty="0">
                        <a:solidFill>
                          <a:srgbClr val="FFFF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err="1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কাজ</a:t>
                      </a:r>
                      <a:endParaRPr lang="en-US" sz="4800" b="0" dirty="0">
                        <a:solidFill>
                          <a:srgbClr val="FFFF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4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4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4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84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55C00E9-F6A0-42D7-BD3D-FECFCEF5CD69}"/>
              </a:ext>
            </a:extLst>
          </p:cNvPr>
          <p:cNvSpPr txBox="1"/>
          <p:nvPr/>
        </p:nvSpPr>
        <p:spPr>
          <a:xfrm>
            <a:off x="3147933" y="3029946"/>
            <a:ext cx="5756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DC44B7-0CAC-4933-A76B-D009D1850F6B}"/>
              </a:ext>
            </a:extLst>
          </p:cNvPr>
          <p:cNvSpPr txBox="1"/>
          <p:nvPr/>
        </p:nvSpPr>
        <p:spPr>
          <a:xfrm>
            <a:off x="3195404" y="3860586"/>
            <a:ext cx="7282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26BF42-702B-4D41-85AC-782F8166E4DE}"/>
              </a:ext>
            </a:extLst>
          </p:cNvPr>
          <p:cNvSpPr txBox="1"/>
          <p:nvPr/>
        </p:nvSpPr>
        <p:spPr>
          <a:xfrm>
            <a:off x="3147932" y="4757493"/>
            <a:ext cx="857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57CDDD-8EBB-48CE-B0CC-150B83A0C76B}"/>
              </a:ext>
            </a:extLst>
          </p:cNvPr>
          <p:cNvSpPr txBox="1"/>
          <p:nvPr/>
        </p:nvSpPr>
        <p:spPr>
          <a:xfrm>
            <a:off x="3195403" y="5614427"/>
            <a:ext cx="8182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দান’হিসেবে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FCDAA1-805A-4957-AE60-F347D84C800C}"/>
              </a:ext>
            </a:extLst>
          </p:cNvPr>
          <p:cNvSpPr txBox="1"/>
          <p:nvPr/>
        </p:nvSpPr>
        <p:spPr>
          <a:xfrm>
            <a:off x="548640" y="3112387"/>
            <a:ext cx="133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F55927-B00B-4FCB-AB0E-8267542BA166}"/>
              </a:ext>
            </a:extLst>
          </p:cNvPr>
          <p:cNvSpPr txBox="1"/>
          <p:nvPr/>
        </p:nvSpPr>
        <p:spPr>
          <a:xfrm>
            <a:off x="548640" y="4020139"/>
            <a:ext cx="133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FAF010-9305-43AF-B57E-D9930EFA534B}"/>
              </a:ext>
            </a:extLst>
          </p:cNvPr>
          <p:cNvSpPr txBox="1"/>
          <p:nvPr/>
        </p:nvSpPr>
        <p:spPr>
          <a:xfrm>
            <a:off x="548640" y="4920347"/>
            <a:ext cx="1041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টগর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96F49E-9984-4AE7-8CBE-5A7E4AAC6091}"/>
              </a:ext>
            </a:extLst>
          </p:cNvPr>
          <p:cNvSpPr txBox="1"/>
          <p:nvPr/>
        </p:nvSpPr>
        <p:spPr>
          <a:xfrm>
            <a:off x="548640" y="5651719"/>
            <a:ext cx="1041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60DFDF-002A-4F25-A7E9-0118109B3A75}"/>
              </a:ext>
            </a:extLst>
          </p:cNvPr>
          <p:cNvSpPr txBox="1"/>
          <p:nvPr/>
        </p:nvSpPr>
        <p:spPr>
          <a:xfrm>
            <a:off x="328246" y="1244182"/>
            <a:ext cx="115355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সুপ্রিয়</a:t>
            </a:r>
            <a:r>
              <a:rPr lang="en-US" sz="3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কর্মপত্রে</a:t>
            </a:r>
            <a:r>
              <a:rPr lang="en-US" sz="3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1889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D5A810-27EC-4C0E-AAFA-97705EEC5B99}"/>
              </a:ext>
            </a:extLst>
          </p:cNvPr>
          <p:cNvSpPr/>
          <p:nvPr/>
        </p:nvSpPr>
        <p:spPr>
          <a:xfrm>
            <a:off x="4950164" y="360899"/>
            <a:ext cx="2291671" cy="993058"/>
          </a:xfrm>
          <a:prstGeom prst="roundRect">
            <a:avLst>
              <a:gd name="adj" fmla="val 3177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434C4F-3E17-4911-930C-22CA1AEE833B}"/>
              </a:ext>
            </a:extLst>
          </p:cNvPr>
          <p:cNvSpPr txBox="1"/>
          <p:nvPr/>
        </p:nvSpPr>
        <p:spPr>
          <a:xfrm>
            <a:off x="486088" y="1469036"/>
            <a:ext cx="1121982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যুক্তব্যঞ্জনযুক্ত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BE2714-D055-49EA-89F4-3168CE83D4C5}"/>
              </a:ext>
            </a:extLst>
          </p:cNvPr>
          <p:cNvSpPr txBox="1"/>
          <p:nvPr/>
        </p:nvSpPr>
        <p:spPr>
          <a:xfrm>
            <a:off x="3219450" y="3013023"/>
            <a:ext cx="575310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স্রোতস্বিনী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সমুদ্দুর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প্রতিধ্বনি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3226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1EBDC0-E9E9-4CD6-887D-779D128DFEED}"/>
              </a:ext>
            </a:extLst>
          </p:cNvPr>
          <p:cNvSpPr txBox="1"/>
          <p:nvPr/>
        </p:nvSpPr>
        <p:spPr>
          <a:xfrm>
            <a:off x="366826" y="3034520"/>
            <a:ext cx="7271931" cy="1190746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আগামীক্লাসে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213989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035ACA0-0610-4892-AF5B-F13CFCC01812}"/>
              </a:ext>
            </a:extLst>
          </p:cNvPr>
          <p:cNvSpPr/>
          <p:nvPr/>
        </p:nvSpPr>
        <p:spPr>
          <a:xfrm>
            <a:off x="2027508" y="423094"/>
            <a:ext cx="8136984" cy="11957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woPt" dir="t"/>
            </a:scene3d>
            <a:sp3d extrusionH="336550" contourW="50800" prstMaterial="plastic">
              <a:bevelT w="184150" h="247650" prst="relaxedInset"/>
              <a:bevelB w="247650" h="266700" prst="relaxedInset"/>
              <a:extrusionClr>
                <a:srgbClr val="FFC000"/>
              </a:extrusionClr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-US" sz="1150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831E67-35CD-4A11-8925-C6B181C301F3}"/>
              </a:ext>
            </a:extLst>
          </p:cNvPr>
          <p:cNvGrpSpPr/>
          <p:nvPr/>
        </p:nvGrpSpPr>
        <p:grpSpPr>
          <a:xfrm>
            <a:off x="1132637" y="1298173"/>
            <a:ext cx="10005347" cy="1999093"/>
            <a:chOff x="1106647" y="8917"/>
            <a:chExt cx="10005347" cy="199909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2D46464-7CD4-4CA5-A539-F783A4AB086D}"/>
                </a:ext>
              </a:extLst>
            </p:cNvPr>
            <p:cNvSpPr/>
            <p:nvPr/>
          </p:nvSpPr>
          <p:spPr>
            <a:xfrm>
              <a:off x="6697115" y="423093"/>
              <a:ext cx="1526936" cy="151215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reflection endPos="65000" dist="50800" dir="5400000" sy="-100000" algn="bl" rotWithShape="0"/>
            </a:effectLst>
            <a:scene3d>
              <a:camera prst="perspectiveRelaxedModerately"/>
              <a:lightRig rig="balanced" dir="t"/>
            </a:scene3d>
            <a:sp3d extrusionH="76200" contourW="12700">
              <a:bevelT w="222250" h="260350" prst="angle"/>
              <a:bevelB w="215900" h="241300" prst="angle"/>
              <a:extrusionClr>
                <a:srgbClr val="FFFF00"/>
              </a:extrusionClr>
              <a:contourClr>
                <a:schemeClr val="accent4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5E2CCC4-71EB-48D0-A95F-603C8BB091EF}"/>
                </a:ext>
              </a:extLst>
            </p:cNvPr>
            <p:cNvSpPr/>
            <p:nvPr/>
          </p:nvSpPr>
          <p:spPr>
            <a:xfrm>
              <a:off x="8186225" y="253033"/>
              <a:ext cx="1402081" cy="151215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reflection endPos="65000" dist="50800" dir="5400000" sy="-100000" algn="bl" rotWithShape="0"/>
            </a:effectLst>
            <a:scene3d>
              <a:camera prst="perspectiveRelaxedModerately"/>
              <a:lightRig rig="brightRoom" dir="t"/>
            </a:scene3d>
            <a:sp3d extrusionH="76200" contourW="12700">
              <a:bevelT w="222250" h="260350" prst="divot"/>
              <a:bevelB w="215900" h="241300" prst="hardEdge"/>
              <a:extrusionClr>
                <a:schemeClr val="accent2">
                  <a:lumMod val="75000"/>
                </a:schemeClr>
              </a:extrusionClr>
              <a:contourClr>
                <a:schemeClr val="accent2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E0F5F1A-CC97-49F0-A32C-39C8381D644D}"/>
                </a:ext>
              </a:extLst>
            </p:cNvPr>
            <p:cNvSpPr/>
            <p:nvPr/>
          </p:nvSpPr>
          <p:spPr>
            <a:xfrm>
              <a:off x="1106647" y="8917"/>
              <a:ext cx="1378655" cy="14388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reflection endPos="65000" dist="50800" dir="5400000" sy="-100000" algn="bl" rotWithShape="0"/>
            </a:effectLst>
            <a:scene3d>
              <a:camera prst="perspectiveRelaxedModerately"/>
              <a:lightRig rig="balanced" dir="t"/>
            </a:scene3d>
            <a:sp3d extrusionH="76200" contourW="12700">
              <a:bevelT w="222250" h="260350" prst="softRound"/>
              <a:bevelB w="215900" h="241300" prst="hardEdge"/>
              <a:extrusionClr>
                <a:srgbClr val="FFFF00"/>
              </a:extrusionClr>
              <a:contourClr>
                <a:schemeClr val="accent4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FEDB4C4-71EB-4B45-BDEC-49E6089497C5}"/>
                </a:ext>
              </a:extLst>
            </p:cNvPr>
            <p:cNvSpPr/>
            <p:nvPr/>
          </p:nvSpPr>
          <p:spPr>
            <a:xfrm>
              <a:off x="9550480" y="109794"/>
              <a:ext cx="1561514" cy="119575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reflection endPos="65000" dist="50800" dir="5400000" sy="-100000" algn="bl" rotWithShape="0"/>
            </a:effectLst>
            <a:scene3d>
              <a:camera prst="isometricTopUp"/>
              <a:lightRig rig="balanced" dir="t"/>
            </a:scene3d>
            <a:sp3d extrusionH="171450" contourW="12700">
              <a:bevelT w="222250" h="260350" prst="artDeco"/>
              <a:bevelB w="215900" h="241300" prst="relaxedInset"/>
              <a:extrusionClr>
                <a:schemeClr val="accent6">
                  <a:lumMod val="75000"/>
                </a:schemeClr>
              </a:extrusionClr>
              <a:contourClr>
                <a:srgbClr val="FFFF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80AA7E1-1AF3-4885-BCA6-16807821D1AA}"/>
                </a:ext>
              </a:extLst>
            </p:cNvPr>
            <p:cNvSpPr/>
            <p:nvPr/>
          </p:nvSpPr>
          <p:spPr>
            <a:xfrm>
              <a:off x="5192476" y="636252"/>
              <a:ext cx="1417289" cy="137175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reflection endPos="65000" dist="50800" dir="5400000" sy="-100000" algn="bl" rotWithShape="0"/>
            </a:effectLst>
            <a:scene3d>
              <a:camera prst="perspectiveRelaxedModerately"/>
              <a:lightRig rig="balanced" dir="t"/>
            </a:scene3d>
            <a:sp3d extrusionH="76200" contourW="12700">
              <a:bevelT w="222250" h="260350" prst="artDeco"/>
              <a:bevelB w="215900" h="241300" prst="divot"/>
              <a:extrusionClr>
                <a:srgbClr val="FFFF00"/>
              </a:extrusionClr>
              <a:contourClr>
                <a:schemeClr val="accent4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ln>
                    <a:solidFill>
                      <a:srgbClr val="0070C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E237770-E269-4BD6-B84D-C93C7CA34865}"/>
                </a:ext>
              </a:extLst>
            </p:cNvPr>
            <p:cNvSpPr/>
            <p:nvPr/>
          </p:nvSpPr>
          <p:spPr>
            <a:xfrm>
              <a:off x="2485302" y="323232"/>
              <a:ext cx="1396780" cy="137175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reflection endPos="65000" dist="50800" dir="5400000" sy="-100000" algn="bl" rotWithShape="0"/>
            </a:effectLst>
            <a:scene3d>
              <a:camera prst="perspectiveRelaxedModerately"/>
              <a:lightRig rig="balanced" dir="t"/>
            </a:scene3d>
            <a:sp3d extrusionH="76200" contourW="12700">
              <a:bevelT w="222250" h="260350" prst="cross"/>
              <a:bevelB w="215900" h="241300" prst="hardEdge"/>
              <a:extrusionClr>
                <a:srgbClr val="00B0F0"/>
              </a:extrusionClr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ln w="38100">
                    <a:solidFill>
                      <a:srgbClr val="FFFF00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84A4AD4-01E9-4FC3-9A4D-FDF7202CB4C5}"/>
                </a:ext>
              </a:extLst>
            </p:cNvPr>
            <p:cNvSpPr/>
            <p:nvPr/>
          </p:nvSpPr>
          <p:spPr>
            <a:xfrm>
              <a:off x="3857512" y="536304"/>
              <a:ext cx="1298318" cy="12956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reflection endPos="65000" dist="50800" dir="5400000" sy="-100000" algn="bl" rotWithShape="0"/>
            </a:effectLst>
            <a:scene3d>
              <a:camera prst="perspectiveRelaxedModerately"/>
              <a:lightRig rig="balanced" dir="t"/>
            </a:scene3d>
            <a:sp3d extrusionH="76200" contourW="12700">
              <a:bevelT w="222250" h="260350" prst="slope"/>
              <a:bevelB w="215900" h="241300" prst="hardEdge"/>
              <a:extrusionClr>
                <a:srgbClr val="00B0F0"/>
              </a:extrusionClr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ln w="38100">
                    <a:solidFill>
                      <a:srgbClr val="FF0000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ঞ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8A13E6-DB71-4C4B-AD39-FBCC267B400D}"/>
              </a:ext>
            </a:extLst>
          </p:cNvPr>
          <p:cNvGrpSpPr/>
          <p:nvPr/>
        </p:nvGrpSpPr>
        <p:grpSpPr>
          <a:xfrm>
            <a:off x="1132637" y="2886982"/>
            <a:ext cx="10247112" cy="1623566"/>
            <a:chOff x="980237" y="441543"/>
            <a:chExt cx="10247112" cy="162356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7F31C8C-5EA8-484A-8A83-BD199E09376F}"/>
                </a:ext>
              </a:extLst>
            </p:cNvPr>
            <p:cNvSpPr/>
            <p:nvPr/>
          </p:nvSpPr>
          <p:spPr>
            <a:xfrm>
              <a:off x="6697115" y="552954"/>
              <a:ext cx="1526936" cy="15121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reflection endPos="65000" dist="50800" dir="5400000" sy="-100000" algn="bl" rotWithShape="0"/>
            </a:effectLst>
            <a:scene3d>
              <a:camera prst="perspectiveRelaxedModerately"/>
              <a:lightRig rig="balanced" dir="t"/>
            </a:scene3d>
            <a:sp3d extrusionH="76200" contourW="12700">
              <a:bevelT w="222250" h="260350" prst="hardEdge"/>
              <a:bevelB w="215900" h="241300" prst="artDeco"/>
              <a:extrusionClr>
                <a:srgbClr val="92D050"/>
              </a:extrusionClr>
              <a:contourClr>
                <a:schemeClr val="accent4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ঋ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D0ACA7F-23B1-40F6-A213-F4EBCC6DA9D8}"/>
                </a:ext>
              </a:extLst>
            </p:cNvPr>
            <p:cNvSpPr/>
            <p:nvPr/>
          </p:nvSpPr>
          <p:spPr>
            <a:xfrm>
              <a:off x="8252502" y="441543"/>
              <a:ext cx="1402081" cy="151215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reflection endPos="65000" dist="50800" dir="5400000" sy="-100000" algn="bl" rotWithShape="0"/>
            </a:effectLst>
            <a:scene3d>
              <a:camera prst="perspectiveRelaxedModerately"/>
              <a:lightRig rig="brightRoom" dir="t"/>
            </a:scene3d>
            <a:sp3d extrusionH="76200" contourW="12700">
              <a:bevelT w="222250" h="260350" prst="convex"/>
              <a:bevelB w="215900" h="241300" prst="hardEdge"/>
              <a:extrusionClr>
                <a:schemeClr val="accent2">
                  <a:lumMod val="75000"/>
                </a:schemeClr>
              </a:extrusionClr>
              <a:contourClr>
                <a:schemeClr val="accent2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9C953B7-EAA0-465F-81B3-4B639B8CAF24}"/>
                </a:ext>
              </a:extLst>
            </p:cNvPr>
            <p:cNvSpPr/>
            <p:nvPr/>
          </p:nvSpPr>
          <p:spPr>
            <a:xfrm>
              <a:off x="980237" y="514806"/>
              <a:ext cx="1378655" cy="143889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reflection endPos="65000" dist="50800" dir="5400000" sy="-100000" algn="bl" rotWithShape="0"/>
            </a:effectLst>
            <a:scene3d>
              <a:camera prst="perspectiveRelaxedModerately"/>
              <a:lightRig rig="balanced" dir="t"/>
            </a:scene3d>
            <a:sp3d extrusionH="76200" contourW="12700">
              <a:bevelT w="222250" h="260350" prst="convex"/>
              <a:bevelB w="215900" h="241300" prst="hardEdge"/>
              <a:extrusionClr>
                <a:srgbClr val="FFFF00"/>
              </a:extrusionClr>
              <a:contourClr>
                <a:schemeClr val="accent4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8DC4072-A4AC-43F5-8178-8D672C43D56A}"/>
                </a:ext>
              </a:extLst>
            </p:cNvPr>
            <p:cNvSpPr/>
            <p:nvPr/>
          </p:nvSpPr>
          <p:spPr>
            <a:xfrm>
              <a:off x="9665835" y="514806"/>
              <a:ext cx="1561514" cy="119575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reflection endPos="65000" dist="50800" dir="5400000" sy="-100000" algn="bl" rotWithShape="0"/>
            </a:effectLst>
            <a:scene3d>
              <a:camera prst="isometricTopUp"/>
              <a:lightRig rig="balanced" dir="t"/>
            </a:scene3d>
            <a:sp3d extrusionH="171450" contourW="12700">
              <a:bevelT w="222250" h="260350" prst="cross"/>
              <a:bevelB w="311150" h="241300"/>
              <a:extrusionClr>
                <a:schemeClr val="accent6">
                  <a:lumMod val="75000"/>
                </a:schemeClr>
              </a:extrusionClr>
              <a:contourClr>
                <a:srgbClr val="FFFF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ln w="28575">
                    <a:solidFill>
                      <a:schemeClr val="accent2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2495327-979B-4550-BD93-838AC530BD7D}"/>
                </a:ext>
              </a:extLst>
            </p:cNvPr>
            <p:cNvSpPr/>
            <p:nvPr/>
          </p:nvSpPr>
          <p:spPr>
            <a:xfrm>
              <a:off x="5192476" y="636252"/>
              <a:ext cx="1417289" cy="137175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reflection endPos="65000" dist="50800" dir="5400000" sy="-100000" algn="bl" rotWithShape="0"/>
            </a:effectLst>
            <a:scene3d>
              <a:camera prst="perspectiveRelaxedModerately"/>
              <a:lightRig rig="balanced" dir="t"/>
            </a:scene3d>
            <a:sp3d extrusionH="76200" contourW="12700">
              <a:bevelT w="222250" h="260350" prst="divot"/>
              <a:bevelB w="215900" h="241300" prst="divot"/>
              <a:extrusionClr>
                <a:srgbClr val="FFFF00"/>
              </a:extrusionClr>
              <a:contourClr>
                <a:schemeClr val="accent4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ln>
                    <a:solidFill>
                      <a:srgbClr val="0070C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4961085-A3D9-4677-9994-17CF47F957ED}"/>
                </a:ext>
              </a:extLst>
            </p:cNvPr>
            <p:cNvSpPr/>
            <p:nvPr/>
          </p:nvSpPr>
          <p:spPr>
            <a:xfrm>
              <a:off x="2444072" y="636252"/>
              <a:ext cx="1396780" cy="137175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reflection endPos="65000" dist="50800" dir="5400000" sy="-100000" algn="bl" rotWithShape="0"/>
            </a:effectLst>
            <a:scene3d>
              <a:camera prst="perspectiveRelaxedModerately"/>
              <a:lightRig rig="balanced" dir="t"/>
            </a:scene3d>
            <a:sp3d extrusionH="76200" contourW="12700">
              <a:bevelT w="222250" h="260350"/>
              <a:bevelB w="215900" h="241300" prst="hardEdge"/>
              <a:extrusionClr>
                <a:srgbClr val="00B0F0"/>
              </a:extrusionClr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ln w="28575">
                    <a:solidFill>
                      <a:srgbClr val="C00000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1C6942D-0502-4051-B3A3-DC9CC9A4FEEB}"/>
                </a:ext>
              </a:extLst>
            </p:cNvPr>
            <p:cNvSpPr/>
            <p:nvPr/>
          </p:nvSpPr>
          <p:spPr>
            <a:xfrm>
              <a:off x="3860546" y="713170"/>
              <a:ext cx="1298318" cy="129561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reflection endPos="65000" dist="50800" dir="5400000" sy="-100000" algn="bl" rotWithShape="0"/>
            </a:effectLst>
            <a:scene3d>
              <a:camera prst="perspectiveRelaxedModerately"/>
              <a:lightRig rig="balanced" dir="t"/>
            </a:scene3d>
            <a:sp3d extrusionH="76200" contourW="12700">
              <a:bevelT w="222250" h="260350" prst="slope"/>
              <a:bevelB w="215900" h="241300" prst="hardEdge"/>
              <a:extrusionClr>
                <a:srgbClr val="00B0F0"/>
              </a:extrusionClr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ln w="38100">
                    <a:solidFill>
                      <a:srgbClr val="FF0000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BF8760C-9E13-4860-8A78-EE38D53662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035" b="56009"/>
          <a:stretch/>
        </p:blipFill>
        <p:spPr>
          <a:xfrm>
            <a:off x="12315166" y="4134565"/>
            <a:ext cx="11205419" cy="218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98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1.625 0.02384 " pathEditMode="relative" rAng="0" ptsTypes="AA">
                                      <p:cBhvr>
                                        <p:cTn id="16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0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32475C-60A7-42E9-9428-F83B192A438F}"/>
              </a:ext>
            </a:extLst>
          </p:cNvPr>
          <p:cNvSpPr txBox="1"/>
          <p:nvPr/>
        </p:nvSpPr>
        <p:spPr>
          <a:xfrm>
            <a:off x="3424974" y="348035"/>
            <a:ext cx="53420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A79FCE-EC18-400B-928F-359D54B359C1}"/>
              </a:ext>
            </a:extLst>
          </p:cNvPr>
          <p:cNvGrpSpPr/>
          <p:nvPr/>
        </p:nvGrpSpPr>
        <p:grpSpPr>
          <a:xfrm>
            <a:off x="393896" y="998805"/>
            <a:ext cx="4740812" cy="5209855"/>
            <a:chOff x="635018" y="1308297"/>
            <a:chExt cx="4499689" cy="49707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4641F0-E539-4796-974D-0541E596D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18" y="1308297"/>
              <a:ext cx="4499689" cy="4970703"/>
            </a:xfrm>
            <a:prstGeom prst="ellipse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AE9DD46-051B-41D0-90D2-2788DE80E0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0" b="6850"/>
            <a:stretch/>
          </p:blipFill>
          <p:spPr>
            <a:xfrm>
              <a:off x="947799" y="1778970"/>
              <a:ext cx="3915153" cy="4115393"/>
            </a:xfrm>
            <a:prstGeom prst="ellipse">
              <a:avLst/>
            </a:prstGeom>
          </p:spPr>
        </p:pic>
      </p:grpSp>
      <p:sp>
        <p:nvSpPr>
          <p:cNvPr id="7" name="Rectangle: Diagonal Corners Rounded 103">
            <a:extLst>
              <a:ext uri="{FF2B5EF4-FFF2-40B4-BE49-F238E27FC236}">
                <a16:creationId xmlns:a16="http://schemas.microsoft.com/office/drawing/2014/main" id="{49409B75-4C27-4FB4-9BBC-D7FC45FF2EF7}"/>
              </a:ext>
            </a:extLst>
          </p:cNvPr>
          <p:cNvSpPr/>
          <p:nvPr/>
        </p:nvSpPr>
        <p:spPr>
          <a:xfrm>
            <a:off x="5627596" y="1629210"/>
            <a:ext cx="5770609" cy="3599579"/>
          </a:xfrm>
          <a:custGeom>
            <a:avLst/>
            <a:gdLst>
              <a:gd name="connsiteX0" fmla="*/ 0 w 9636369"/>
              <a:gd name="connsiteY0" fmla="*/ 0 h 1294227"/>
              <a:gd name="connsiteX1" fmla="*/ 9636369 w 9636369"/>
              <a:gd name="connsiteY1" fmla="*/ 0 h 1294227"/>
              <a:gd name="connsiteX2" fmla="*/ 9636369 w 9636369"/>
              <a:gd name="connsiteY2" fmla="*/ 0 h 1294227"/>
              <a:gd name="connsiteX3" fmla="*/ 9636369 w 9636369"/>
              <a:gd name="connsiteY3" fmla="*/ 1294227 h 1294227"/>
              <a:gd name="connsiteX4" fmla="*/ 9636369 w 9636369"/>
              <a:gd name="connsiteY4" fmla="*/ 1294227 h 1294227"/>
              <a:gd name="connsiteX5" fmla="*/ 0 w 9636369"/>
              <a:gd name="connsiteY5" fmla="*/ 1294227 h 1294227"/>
              <a:gd name="connsiteX6" fmla="*/ 0 w 9636369"/>
              <a:gd name="connsiteY6" fmla="*/ 1294227 h 1294227"/>
              <a:gd name="connsiteX7" fmla="*/ 0 w 9636369"/>
              <a:gd name="connsiteY7" fmla="*/ 0 h 1294227"/>
              <a:gd name="connsiteX8" fmla="*/ 0 w 9636369"/>
              <a:gd name="connsiteY8" fmla="*/ 0 h 1294227"/>
              <a:gd name="connsiteX0" fmla="*/ 0 w 9636369"/>
              <a:gd name="connsiteY0" fmla="*/ 185783 h 1480010"/>
              <a:gd name="connsiteX1" fmla="*/ 9636369 w 9636369"/>
              <a:gd name="connsiteY1" fmla="*/ 185783 h 1480010"/>
              <a:gd name="connsiteX2" fmla="*/ 9636369 w 9636369"/>
              <a:gd name="connsiteY2" fmla="*/ 185783 h 1480010"/>
              <a:gd name="connsiteX3" fmla="*/ 9636369 w 9636369"/>
              <a:gd name="connsiteY3" fmla="*/ 1480010 h 1480010"/>
              <a:gd name="connsiteX4" fmla="*/ 9636369 w 9636369"/>
              <a:gd name="connsiteY4" fmla="*/ 1480010 h 1480010"/>
              <a:gd name="connsiteX5" fmla="*/ 0 w 9636369"/>
              <a:gd name="connsiteY5" fmla="*/ 1480010 h 1480010"/>
              <a:gd name="connsiteX6" fmla="*/ 0 w 9636369"/>
              <a:gd name="connsiteY6" fmla="*/ 1480010 h 1480010"/>
              <a:gd name="connsiteX7" fmla="*/ 0 w 9636369"/>
              <a:gd name="connsiteY7" fmla="*/ 185783 h 1480010"/>
              <a:gd name="connsiteX8" fmla="*/ 0 w 9636369"/>
              <a:gd name="connsiteY8" fmla="*/ 185783 h 1480010"/>
              <a:gd name="connsiteX0" fmla="*/ 0 w 9636369"/>
              <a:gd name="connsiteY0" fmla="*/ 185783 h 1630958"/>
              <a:gd name="connsiteX1" fmla="*/ 9636369 w 9636369"/>
              <a:gd name="connsiteY1" fmla="*/ 185783 h 1630958"/>
              <a:gd name="connsiteX2" fmla="*/ 9636369 w 9636369"/>
              <a:gd name="connsiteY2" fmla="*/ 185783 h 1630958"/>
              <a:gd name="connsiteX3" fmla="*/ 9636369 w 9636369"/>
              <a:gd name="connsiteY3" fmla="*/ 1480010 h 1630958"/>
              <a:gd name="connsiteX4" fmla="*/ 9636369 w 9636369"/>
              <a:gd name="connsiteY4" fmla="*/ 1480010 h 1630958"/>
              <a:gd name="connsiteX5" fmla="*/ 0 w 9636369"/>
              <a:gd name="connsiteY5" fmla="*/ 1480010 h 1630958"/>
              <a:gd name="connsiteX6" fmla="*/ 0 w 9636369"/>
              <a:gd name="connsiteY6" fmla="*/ 1480010 h 1630958"/>
              <a:gd name="connsiteX7" fmla="*/ 0 w 9636369"/>
              <a:gd name="connsiteY7" fmla="*/ 185783 h 1630958"/>
              <a:gd name="connsiteX8" fmla="*/ 0 w 9636369"/>
              <a:gd name="connsiteY8" fmla="*/ 185783 h 1630958"/>
              <a:gd name="connsiteX0" fmla="*/ 0 w 9636369"/>
              <a:gd name="connsiteY0" fmla="*/ 185783 h 1630958"/>
              <a:gd name="connsiteX1" fmla="*/ 9636369 w 9636369"/>
              <a:gd name="connsiteY1" fmla="*/ 185783 h 1630958"/>
              <a:gd name="connsiteX2" fmla="*/ 9636369 w 9636369"/>
              <a:gd name="connsiteY2" fmla="*/ 185783 h 1630958"/>
              <a:gd name="connsiteX3" fmla="*/ 9636369 w 9636369"/>
              <a:gd name="connsiteY3" fmla="*/ 1480010 h 1630958"/>
              <a:gd name="connsiteX4" fmla="*/ 9636369 w 9636369"/>
              <a:gd name="connsiteY4" fmla="*/ 1480010 h 1630958"/>
              <a:gd name="connsiteX5" fmla="*/ 0 w 9636369"/>
              <a:gd name="connsiteY5" fmla="*/ 1480010 h 1630958"/>
              <a:gd name="connsiteX6" fmla="*/ 0 w 9636369"/>
              <a:gd name="connsiteY6" fmla="*/ 1480010 h 1630958"/>
              <a:gd name="connsiteX7" fmla="*/ 0 w 9636369"/>
              <a:gd name="connsiteY7" fmla="*/ 185783 h 1630958"/>
              <a:gd name="connsiteX8" fmla="*/ 0 w 9636369"/>
              <a:gd name="connsiteY8" fmla="*/ 185783 h 1630958"/>
              <a:gd name="connsiteX0" fmla="*/ 0 w 9636369"/>
              <a:gd name="connsiteY0" fmla="*/ 185783 h 1630958"/>
              <a:gd name="connsiteX1" fmla="*/ 9636369 w 9636369"/>
              <a:gd name="connsiteY1" fmla="*/ 185783 h 1630958"/>
              <a:gd name="connsiteX2" fmla="*/ 9636369 w 9636369"/>
              <a:gd name="connsiteY2" fmla="*/ 185783 h 1630958"/>
              <a:gd name="connsiteX3" fmla="*/ 9636369 w 9636369"/>
              <a:gd name="connsiteY3" fmla="*/ 1480010 h 1630958"/>
              <a:gd name="connsiteX4" fmla="*/ 9636369 w 9636369"/>
              <a:gd name="connsiteY4" fmla="*/ 1480010 h 1630958"/>
              <a:gd name="connsiteX5" fmla="*/ 0 w 9636369"/>
              <a:gd name="connsiteY5" fmla="*/ 1480010 h 1630958"/>
              <a:gd name="connsiteX6" fmla="*/ 0 w 9636369"/>
              <a:gd name="connsiteY6" fmla="*/ 1480010 h 1630958"/>
              <a:gd name="connsiteX7" fmla="*/ 0 w 9636369"/>
              <a:gd name="connsiteY7" fmla="*/ 185783 h 1630958"/>
              <a:gd name="connsiteX8" fmla="*/ 0 w 9636369"/>
              <a:gd name="connsiteY8" fmla="*/ 185783 h 1630958"/>
              <a:gd name="connsiteX0" fmla="*/ 0 w 9636369"/>
              <a:gd name="connsiteY0" fmla="*/ 185783 h 1630958"/>
              <a:gd name="connsiteX1" fmla="*/ 9636369 w 9636369"/>
              <a:gd name="connsiteY1" fmla="*/ 185783 h 1630958"/>
              <a:gd name="connsiteX2" fmla="*/ 9636369 w 9636369"/>
              <a:gd name="connsiteY2" fmla="*/ 185783 h 1630958"/>
              <a:gd name="connsiteX3" fmla="*/ 9636369 w 9636369"/>
              <a:gd name="connsiteY3" fmla="*/ 1480010 h 1630958"/>
              <a:gd name="connsiteX4" fmla="*/ 9636369 w 9636369"/>
              <a:gd name="connsiteY4" fmla="*/ 1480010 h 1630958"/>
              <a:gd name="connsiteX5" fmla="*/ 0 w 9636369"/>
              <a:gd name="connsiteY5" fmla="*/ 1480010 h 1630958"/>
              <a:gd name="connsiteX6" fmla="*/ 0 w 9636369"/>
              <a:gd name="connsiteY6" fmla="*/ 1480010 h 1630958"/>
              <a:gd name="connsiteX7" fmla="*/ 0 w 9636369"/>
              <a:gd name="connsiteY7" fmla="*/ 185783 h 1630958"/>
              <a:gd name="connsiteX8" fmla="*/ 0 w 9636369"/>
              <a:gd name="connsiteY8" fmla="*/ 185783 h 1630958"/>
              <a:gd name="connsiteX0" fmla="*/ 0 w 9636369"/>
              <a:gd name="connsiteY0" fmla="*/ 151239 h 1596414"/>
              <a:gd name="connsiteX1" fmla="*/ 9636369 w 9636369"/>
              <a:gd name="connsiteY1" fmla="*/ 151239 h 1596414"/>
              <a:gd name="connsiteX2" fmla="*/ 9636369 w 9636369"/>
              <a:gd name="connsiteY2" fmla="*/ 151239 h 1596414"/>
              <a:gd name="connsiteX3" fmla="*/ 9636369 w 9636369"/>
              <a:gd name="connsiteY3" fmla="*/ 1445466 h 1596414"/>
              <a:gd name="connsiteX4" fmla="*/ 9636369 w 9636369"/>
              <a:gd name="connsiteY4" fmla="*/ 1445466 h 1596414"/>
              <a:gd name="connsiteX5" fmla="*/ 0 w 9636369"/>
              <a:gd name="connsiteY5" fmla="*/ 1445466 h 1596414"/>
              <a:gd name="connsiteX6" fmla="*/ 0 w 9636369"/>
              <a:gd name="connsiteY6" fmla="*/ 1445466 h 1596414"/>
              <a:gd name="connsiteX7" fmla="*/ 0 w 9636369"/>
              <a:gd name="connsiteY7" fmla="*/ 151239 h 1596414"/>
              <a:gd name="connsiteX8" fmla="*/ 0 w 9636369"/>
              <a:gd name="connsiteY8" fmla="*/ 151239 h 1596414"/>
              <a:gd name="connsiteX0" fmla="*/ 0 w 9636369"/>
              <a:gd name="connsiteY0" fmla="*/ 151239 h 1596414"/>
              <a:gd name="connsiteX1" fmla="*/ 9636369 w 9636369"/>
              <a:gd name="connsiteY1" fmla="*/ 151239 h 1596414"/>
              <a:gd name="connsiteX2" fmla="*/ 9636369 w 9636369"/>
              <a:gd name="connsiteY2" fmla="*/ 151239 h 1596414"/>
              <a:gd name="connsiteX3" fmla="*/ 9636369 w 9636369"/>
              <a:gd name="connsiteY3" fmla="*/ 1445466 h 1596414"/>
              <a:gd name="connsiteX4" fmla="*/ 9636369 w 9636369"/>
              <a:gd name="connsiteY4" fmla="*/ 1445466 h 1596414"/>
              <a:gd name="connsiteX5" fmla="*/ 0 w 9636369"/>
              <a:gd name="connsiteY5" fmla="*/ 1445466 h 1596414"/>
              <a:gd name="connsiteX6" fmla="*/ 0 w 9636369"/>
              <a:gd name="connsiteY6" fmla="*/ 1445466 h 1596414"/>
              <a:gd name="connsiteX7" fmla="*/ 0 w 9636369"/>
              <a:gd name="connsiteY7" fmla="*/ 151239 h 1596414"/>
              <a:gd name="connsiteX8" fmla="*/ 0 w 9636369"/>
              <a:gd name="connsiteY8" fmla="*/ 151239 h 1596414"/>
              <a:gd name="connsiteX0" fmla="*/ 0 w 9636369"/>
              <a:gd name="connsiteY0" fmla="*/ 151239 h 1596414"/>
              <a:gd name="connsiteX1" fmla="*/ 9636369 w 9636369"/>
              <a:gd name="connsiteY1" fmla="*/ 151239 h 1596414"/>
              <a:gd name="connsiteX2" fmla="*/ 9636369 w 9636369"/>
              <a:gd name="connsiteY2" fmla="*/ 151239 h 1596414"/>
              <a:gd name="connsiteX3" fmla="*/ 9636369 w 9636369"/>
              <a:gd name="connsiteY3" fmla="*/ 1445466 h 1596414"/>
              <a:gd name="connsiteX4" fmla="*/ 9584118 w 9636369"/>
              <a:gd name="connsiteY4" fmla="*/ 1445466 h 1596414"/>
              <a:gd name="connsiteX5" fmla="*/ 0 w 9636369"/>
              <a:gd name="connsiteY5" fmla="*/ 1445466 h 1596414"/>
              <a:gd name="connsiteX6" fmla="*/ 0 w 9636369"/>
              <a:gd name="connsiteY6" fmla="*/ 1445466 h 1596414"/>
              <a:gd name="connsiteX7" fmla="*/ 0 w 9636369"/>
              <a:gd name="connsiteY7" fmla="*/ 151239 h 1596414"/>
              <a:gd name="connsiteX8" fmla="*/ 0 w 9636369"/>
              <a:gd name="connsiteY8" fmla="*/ 151239 h 1596414"/>
              <a:gd name="connsiteX0" fmla="*/ 0 w 9636369"/>
              <a:gd name="connsiteY0" fmla="*/ 151239 h 1554139"/>
              <a:gd name="connsiteX1" fmla="*/ 9636369 w 9636369"/>
              <a:gd name="connsiteY1" fmla="*/ 151239 h 1554139"/>
              <a:gd name="connsiteX2" fmla="*/ 9636369 w 9636369"/>
              <a:gd name="connsiteY2" fmla="*/ 151239 h 1554139"/>
              <a:gd name="connsiteX3" fmla="*/ 9636369 w 9636369"/>
              <a:gd name="connsiteY3" fmla="*/ 1445466 h 1554139"/>
              <a:gd name="connsiteX4" fmla="*/ 9584118 w 9636369"/>
              <a:gd name="connsiteY4" fmla="*/ 1445466 h 1554139"/>
              <a:gd name="connsiteX5" fmla="*/ 0 w 9636369"/>
              <a:gd name="connsiteY5" fmla="*/ 1445466 h 1554139"/>
              <a:gd name="connsiteX6" fmla="*/ 0 w 9636369"/>
              <a:gd name="connsiteY6" fmla="*/ 1445466 h 1554139"/>
              <a:gd name="connsiteX7" fmla="*/ 0 w 9636369"/>
              <a:gd name="connsiteY7" fmla="*/ 151239 h 1554139"/>
              <a:gd name="connsiteX8" fmla="*/ 0 w 9636369"/>
              <a:gd name="connsiteY8" fmla="*/ 151239 h 155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6369" h="1554139">
                <a:moveTo>
                  <a:pt x="0" y="151239"/>
                </a:moveTo>
                <a:cubicBezTo>
                  <a:pt x="3225185" y="334119"/>
                  <a:pt x="6215240" y="-266773"/>
                  <a:pt x="9636369" y="151239"/>
                </a:cubicBezTo>
                <a:lnTo>
                  <a:pt x="9636369" y="151239"/>
                </a:lnTo>
                <a:lnTo>
                  <a:pt x="9636369" y="1445466"/>
                </a:lnTo>
                <a:lnTo>
                  <a:pt x="9584118" y="1445466"/>
                </a:lnTo>
                <a:cubicBezTo>
                  <a:pt x="6345869" y="1197272"/>
                  <a:pt x="3225186" y="1785101"/>
                  <a:pt x="0" y="1445466"/>
                </a:cubicBezTo>
                <a:lnTo>
                  <a:pt x="0" y="1445466"/>
                </a:lnTo>
                <a:lnTo>
                  <a:pt x="0" y="151239"/>
                </a:lnTo>
                <a:lnTo>
                  <a:pt x="0" y="15123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6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harsh" dir="t"/>
          </a:scene3d>
          <a:sp3d extrusionH="241300" contourW="292100" prstMaterial="metal">
            <a:bevelT w="279400" h="254000" prst="slope"/>
            <a:bevelB w="254000" h="273050" prst="slope"/>
            <a:extrusionClr>
              <a:srgbClr val="FFFF00"/>
            </a:extrusionClr>
            <a:contourClr>
              <a:schemeClr val="accent4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কাজী</a:t>
            </a:r>
            <a:r>
              <a:rPr kumimoji="0" lang="en-US" sz="5400" b="1" i="0" u="none" strike="noStrike" kern="1200" cap="none" spc="50" normalizeH="0" baseline="0" noProof="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আশরাফুল</a:t>
            </a:r>
            <a:r>
              <a:rPr kumimoji="0" lang="en-US" sz="5400" b="1" i="0" u="none" strike="noStrike" kern="1200" cap="none" spc="50" normalizeH="0" baseline="0" noProof="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ইসলাম</a:t>
            </a:r>
            <a:endParaRPr kumimoji="0" lang="en-US" sz="5400" b="1" i="0" u="none" strike="noStrike" kern="1200" cap="none" spc="50" normalizeH="0" baseline="0" noProof="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err="1">
                <a:ln w="0"/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</a:t>
            </a:r>
            <a:r>
              <a:rPr kumimoji="0" lang="en-US" sz="4400" b="1" i="0" u="none" strike="noStrike" kern="1200" cap="all" spc="0" normalizeH="0" baseline="0" noProof="0" dirty="0">
                <a:ln w="0"/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all" spc="0" normalizeH="0" baseline="0" noProof="0" dirty="0" err="1">
                <a:ln w="0"/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endParaRPr kumimoji="0" lang="en-US" sz="4400" b="1" i="0" u="none" strike="noStrike" kern="1200" cap="all" spc="0" normalizeH="0" baseline="0" noProof="0" dirty="0">
              <a:ln w="0"/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উদ্যমপুর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সরকারি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প্রাথমিক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বিদ্যালয়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গোপালপুর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টাংগাইল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54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C0934B3-313D-44F8-AFA1-290ECB84A532}"/>
              </a:ext>
            </a:extLst>
          </p:cNvPr>
          <p:cNvSpPr txBox="1"/>
          <p:nvPr/>
        </p:nvSpPr>
        <p:spPr>
          <a:xfrm>
            <a:off x="404447" y="5167534"/>
            <a:ext cx="11383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চলমান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দৃশ্যটি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তোমাদের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5C0DC-2EE8-4202-8AEB-86D463D786C3}"/>
              </a:ext>
            </a:extLst>
          </p:cNvPr>
          <p:cNvSpPr txBox="1"/>
          <p:nvPr/>
        </p:nvSpPr>
        <p:spPr>
          <a:xfrm>
            <a:off x="2953043" y="761995"/>
            <a:ext cx="6285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চলো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চলমান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দৃশ্য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hlinkClick r:id="rId2" action="ppaction://hlinkfile"/>
            <a:extLst>
              <a:ext uri="{FF2B5EF4-FFF2-40B4-BE49-F238E27FC236}">
                <a16:creationId xmlns:a16="http://schemas.microsoft.com/office/drawing/2014/main" id="{2487817F-2327-4DB5-8F68-31FD10296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83" y="2724402"/>
            <a:ext cx="1853834" cy="243069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F255F4C-EB18-4E01-95E4-9514F6A73FF5}"/>
              </a:ext>
            </a:extLst>
          </p:cNvPr>
          <p:cNvGrpSpPr/>
          <p:nvPr/>
        </p:nvGrpSpPr>
        <p:grpSpPr>
          <a:xfrm>
            <a:off x="1053059" y="1589646"/>
            <a:ext cx="9967225" cy="1093763"/>
            <a:chOff x="1053059" y="1589646"/>
            <a:chExt cx="9967225" cy="1093763"/>
          </a:xfrm>
        </p:grpSpPr>
        <p:sp>
          <p:nvSpPr>
            <p:cNvPr id="3" name="Down Arrow Callout 12">
              <a:extLst>
                <a:ext uri="{FF2B5EF4-FFF2-40B4-BE49-F238E27FC236}">
                  <a16:creationId xmlns:a16="http://schemas.microsoft.com/office/drawing/2014/main" id="{056E7856-3453-495B-BBB2-18D2EC184E0D}"/>
                </a:ext>
              </a:extLst>
            </p:cNvPr>
            <p:cNvSpPr/>
            <p:nvPr/>
          </p:nvSpPr>
          <p:spPr>
            <a:xfrm>
              <a:off x="1053060" y="1589646"/>
              <a:ext cx="9967224" cy="1093763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5983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65A684-1A2B-4743-8812-71BDAD940947}"/>
                </a:ext>
              </a:extLst>
            </p:cNvPr>
            <p:cNvSpPr txBox="1"/>
            <p:nvPr/>
          </p:nvSpPr>
          <p:spPr>
            <a:xfrm>
              <a:off x="1053059" y="1632566"/>
              <a:ext cx="996722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চলমান</a:t>
              </a:r>
              <a:r>
                <a:rPr lang="en-US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দৃশ্য</a:t>
              </a:r>
              <a:r>
                <a:rPr lang="en-US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দেখতে</a:t>
              </a:r>
              <a:r>
                <a:rPr lang="en-US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ভাষা</a:t>
              </a:r>
              <a:r>
                <a:rPr lang="en-US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শহিদের</a:t>
              </a:r>
              <a:r>
                <a:rPr lang="en-US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ছবিতে</a:t>
              </a:r>
              <a:r>
                <a:rPr lang="en-US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 </a:t>
              </a:r>
              <a:r>
                <a:rPr lang="en-US" sz="36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ক্লিক</a:t>
              </a:r>
              <a:r>
                <a:rPr lang="en-US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করুন</a:t>
              </a:r>
              <a:endParaRPr lang="en-US" sz="3600" b="1" dirty="0">
                <a:latin typeface="Kalpurush" pitchFamily="2" charset="0"/>
                <a:cs typeface="Kalpuru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9542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99CCE89-1E8F-448E-8F68-5462A7FDB29F}"/>
              </a:ext>
            </a:extLst>
          </p:cNvPr>
          <p:cNvGrpSpPr/>
          <p:nvPr/>
        </p:nvGrpSpPr>
        <p:grpSpPr>
          <a:xfrm>
            <a:off x="12296852" y="1026387"/>
            <a:ext cx="11675761" cy="4800600"/>
            <a:chOff x="409647" y="1026387"/>
            <a:chExt cx="11675761" cy="48006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8CD99E3-5885-4D2C-B973-09AFBA521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610" y="1026387"/>
              <a:ext cx="4968798" cy="48006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88D637-61AB-4586-8655-3760A5C90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647" y="1026387"/>
              <a:ext cx="5686353" cy="480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616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-1.55052 0.0002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5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358AF8-ADBA-49BB-BE65-C429FB34D608}"/>
              </a:ext>
            </a:extLst>
          </p:cNvPr>
          <p:cNvSpPr/>
          <p:nvPr/>
        </p:nvSpPr>
        <p:spPr>
          <a:xfrm>
            <a:off x="337625" y="608492"/>
            <a:ext cx="6785069" cy="9749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A3F5104-818E-4C87-B8CD-16DD8546B311}"/>
              </a:ext>
            </a:extLst>
          </p:cNvPr>
          <p:cNvSpPr txBox="1"/>
          <p:nvPr/>
        </p:nvSpPr>
        <p:spPr>
          <a:xfrm>
            <a:off x="56272" y="1466000"/>
            <a:ext cx="1170432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99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199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199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99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99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99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199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199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99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99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99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199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199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99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19900" b="1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8" name="Picture 47" descr="ফেব্রুয়ারির গান.png">
            <a:extLst>
              <a:ext uri="{FF2B5EF4-FFF2-40B4-BE49-F238E27FC236}">
                <a16:creationId xmlns:a16="http://schemas.microsoft.com/office/drawing/2014/main" id="{9C5ECB00-48BB-4F97-B0F2-5F5BE75C41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2934"/>
          <a:stretch/>
        </p:blipFill>
        <p:spPr>
          <a:xfrm>
            <a:off x="1473777" y="4389122"/>
            <a:ext cx="9244447" cy="201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1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59E924-8567-448C-B92B-7A09D08803C8}"/>
              </a:ext>
            </a:extLst>
          </p:cNvPr>
          <p:cNvSpPr txBox="1"/>
          <p:nvPr/>
        </p:nvSpPr>
        <p:spPr>
          <a:xfrm>
            <a:off x="802105" y="1423060"/>
            <a:ext cx="10587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A0BD99-20CC-41E5-86D0-0403CE5295C5}"/>
              </a:ext>
            </a:extLst>
          </p:cNvPr>
          <p:cNvSpPr txBox="1"/>
          <p:nvPr/>
        </p:nvSpPr>
        <p:spPr>
          <a:xfrm>
            <a:off x="743243" y="2540308"/>
            <a:ext cx="107055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………………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56904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43F3CFF2-289F-4A92-A7B3-EE87C628E3C4}"/>
              </a:ext>
            </a:extLst>
          </p:cNvPr>
          <p:cNvSpPr/>
          <p:nvPr/>
        </p:nvSpPr>
        <p:spPr>
          <a:xfrm>
            <a:off x="4386776" y="259143"/>
            <a:ext cx="3418449" cy="1111351"/>
          </a:xfrm>
          <a:prstGeom prst="flowChartPunchedTape">
            <a:avLst/>
          </a:prstGeom>
          <a:solidFill>
            <a:schemeClr val="accent4">
              <a:lumMod val="75000"/>
              <a:alpha val="6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71450" h="1270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CF62D1-4240-49DC-880E-5FEEDFFFA5D5}"/>
              </a:ext>
            </a:extLst>
          </p:cNvPr>
          <p:cNvSpPr txBox="1"/>
          <p:nvPr/>
        </p:nvSpPr>
        <p:spPr>
          <a:xfrm>
            <a:off x="1906256" y="2125647"/>
            <a:ext cx="5698504" cy="944525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2800" dirty="0" err="1">
                <a:ln>
                  <a:solidFill>
                    <a:srgbClr val="00B0F0"/>
                  </a:solidFill>
                </a:ln>
                <a:latin typeface="Kalpurush" pitchFamily="2" charset="0"/>
                <a:cs typeface="Kalpurush" pitchFamily="2" charset="0"/>
              </a:rPr>
              <a:t>শোনা</a:t>
            </a:r>
            <a:r>
              <a:rPr lang="en-US" sz="2800" dirty="0">
                <a:ln>
                  <a:solidFill>
                    <a:srgbClr val="00B0F0"/>
                  </a:solidFill>
                </a:ln>
                <a:latin typeface="Kalpurush" pitchFamily="2" charset="0"/>
                <a:cs typeface="Kalpurush" pitchFamily="2" charset="0"/>
              </a:rPr>
              <a:t>:</a:t>
            </a:r>
            <a:endParaRPr lang="en-US" sz="28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২.১.২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কবিতা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শুনে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মূলভাব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30CDA4-7E3A-49F6-BD4A-DF20C1A21A23}"/>
              </a:ext>
            </a:extLst>
          </p:cNvPr>
          <p:cNvSpPr txBox="1"/>
          <p:nvPr/>
        </p:nvSpPr>
        <p:spPr>
          <a:xfrm>
            <a:off x="1906256" y="3171028"/>
            <a:ext cx="8533144" cy="944525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2800" dirty="0" err="1">
                <a:ln>
                  <a:solidFill>
                    <a:srgbClr val="00B0F0"/>
                  </a:solidFill>
                </a:ln>
                <a:latin typeface="Kalpurush" pitchFamily="2" charset="0"/>
                <a:cs typeface="Kalpurush" pitchFamily="2" charset="0"/>
              </a:rPr>
              <a:t>বলা</a:t>
            </a:r>
            <a:r>
              <a:rPr lang="en-US" sz="2800" dirty="0">
                <a:ln>
                  <a:solidFill>
                    <a:srgbClr val="00B0F0"/>
                  </a:solidFill>
                </a:ln>
                <a:latin typeface="Kalpurush" pitchFamily="2" charset="0"/>
                <a:cs typeface="Kalpurush" pitchFamily="2" charset="0"/>
              </a:rPr>
              <a:t>:</a:t>
            </a:r>
          </a:p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১.১.১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যুক্তবর্ণ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সহযোগে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স্পষ্ট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শুদ্ধভাবে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7F216-253A-44E1-9629-CE40EBB090EF}"/>
              </a:ext>
            </a:extLst>
          </p:cNvPr>
          <p:cNvSpPr txBox="1"/>
          <p:nvPr/>
        </p:nvSpPr>
        <p:spPr>
          <a:xfrm>
            <a:off x="1906255" y="4260900"/>
            <a:ext cx="8898905" cy="944525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2800" dirty="0" err="1">
                <a:ln>
                  <a:solidFill>
                    <a:srgbClr val="00B0F0"/>
                  </a:solidFill>
                </a:ln>
                <a:latin typeface="Kalpurush" pitchFamily="2" charset="0"/>
                <a:cs typeface="Kalpurush" pitchFamily="2" charset="0"/>
              </a:rPr>
              <a:t>পড়া</a:t>
            </a:r>
            <a:r>
              <a:rPr lang="en-US" sz="2800" dirty="0">
                <a:ln>
                  <a:solidFill>
                    <a:srgbClr val="00B0F0"/>
                  </a:solidFill>
                </a:ln>
                <a:latin typeface="Kalpurush" pitchFamily="2" charset="0"/>
                <a:cs typeface="Kalpurush" pitchFamily="2" charset="0"/>
              </a:rPr>
              <a:t>:</a:t>
            </a:r>
          </a:p>
          <a:p>
            <a:r>
              <a:rPr lang="en-US" sz="28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১.৩.১ </a:t>
            </a:r>
            <a:r>
              <a:rPr lang="en-US" sz="28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28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ব্যবহৃত</a:t>
            </a:r>
            <a:r>
              <a:rPr lang="en-US" sz="28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যুক্তব্যঞ্জন</a:t>
            </a:r>
            <a:r>
              <a:rPr lang="en-US" sz="28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সংবলিত</a:t>
            </a:r>
            <a:r>
              <a:rPr lang="en-US" sz="28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28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শুদ্ধ</a:t>
            </a:r>
            <a:r>
              <a:rPr lang="en-US" sz="28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উচ্চারণে</a:t>
            </a:r>
            <a:r>
              <a:rPr lang="en-US" sz="28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পড়তে</a:t>
            </a:r>
            <a:r>
              <a:rPr lang="en-US" sz="28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8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5CA8AA-382B-412A-8297-3AEED793E3BA}"/>
              </a:ext>
            </a:extLst>
          </p:cNvPr>
          <p:cNvSpPr txBox="1"/>
          <p:nvPr/>
        </p:nvSpPr>
        <p:spPr>
          <a:xfrm>
            <a:off x="1906255" y="5262351"/>
            <a:ext cx="6369065" cy="944525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2800" dirty="0" err="1">
                <a:ln>
                  <a:solidFill>
                    <a:srgbClr val="00B0F0"/>
                  </a:solidFill>
                </a:ln>
                <a:latin typeface="Kalpurush" pitchFamily="2" charset="0"/>
                <a:cs typeface="Kalpurush" pitchFamily="2" charset="0"/>
              </a:rPr>
              <a:t>লেখা</a:t>
            </a:r>
            <a:r>
              <a:rPr lang="en-US" sz="2800" dirty="0">
                <a:ln>
                  <a:solidFill>
                    <a:srgbClr val="00B0F0"/>
                  </a:solidFill>
                </a:ln>
                <a:latin typeface="Kalpurush" pitchFamily="2" charset="0"/>
                <a:cs typeface="Kalpurush" pitchFamily="2" charset="0"/>
              </a:rPr>
              <a:t>:</a:t>
            </a:r>
          </a:p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২.৩.১২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সংশ্লিষ্ঠ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প্রশ্নে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লিখতে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5D8D58-AE34-494E-8B2D-ECFEBF58B0E9}"/>
              </a:ext>
            </a:extLst>
          </p:cNvPr>
          <p:cNvSpPr txBox="1"/>
          <p:nvPr/>
        </p:nvSpPr>
        <p:spPr>
          <a:xfrm>
            <a:off x="2365408" y="1407692"/>
            <a:ext cx="4535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10469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3DF74F-9E68-45F8-9BEB-29FE75946846}"/>
              </a:ext>
            </a:extLst>
          </p:cNvPr>
          <p:cNvSpPr txBox="1"/>
          <p:nvPr/>
        </p:nvSpPr>
        <p:spPr>
          <a:xfrm>
            <a:off x="4082706" y="798633"/>
            <a:ext cx="4026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>
                <a:ln w="12700">
                  <a:solidFill>
                    <a:schemeClr val="tx2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5400" b="1" u="sng" dirty="0">
                <a:ln w="12700">
                  <a:solidFill>
                    <a:schemeClr val="tx2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ln w="12700">
                  <a:solidFill>
                    <a:schemeClr val="tx2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u="sng" dirty="0">
                <a:ln w="12700">
                  <a:solidFill>
                    <a:schemeClr val="tx2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ln w="12700">
                  <a:solidFill>
                    <a:schemeClr val="tx2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5400" b="1" u="sng" dirty="0">
              <a:ln w="12700">
                <a:solidFill>
                  <a:schemeClr val="tx2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D81F9-724B-4A07-ADA4-EE4A88C1065A}"/>
              </a:ext>
            </a:extLst>
          </p:cNvPr>
          <p:cNvSpPr txBox="1"/>
          <p:nvPr/>
        </p:nvSpPr>
        <p:spPr>
          <a:xfrm>
            <a:off x="629588" y="2053652"/>
            <a:ext cx="9114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বলাহয়েছে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43A2C6-73D5-414C-B685-55C672897622}"/>
              </a:ext>
            </a:extLst>
          </p:cNvPr>
          <p:cNvSpPr txBox="1"/>
          <p:nvPr/>
        </p:nvSpPr>
        <p:spPr>
          <a:xfrm>
            <a:off x="629588" y="2817689"/>
            <a:ext cx="514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420A25-09E1-4D82-8318-41E06E880DD9}"/>
              </a:ext>
            </a:extLst>
          </p:cNvPr>
          <p:cNvSpPr txBox="1"/>
          <p:nvPr/>
        </p:nvSpPr>
        <p:spPr>
          <a:xfrm>
            <a:off x="629587" y="3831025"/>
            <a:ext cx="9114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সুপ্রিয়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কয়েকজন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42757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5893</TotalTime>
  <Words>833</Words>
  <Application>Microsoft Office PowerPoint</Application>
  <PresentationFormat>Widescreen</PresentationFormat>
  <Paragraphs>162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Book Antiqua</vt:lpstr>
      <vt:lpstr>Calibri</vt:lpstr>
      <vt:lpstr>Calibri Light</vt:lpstr>
      <vt:lpstr>Kalpurush</vt:lpstr>
      <vt:lpstr>NikoshBAN</vt:lpstr>
      <vt:lpstr>Vladimir Script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kazi raju</cp:lastModifiedBy>
  <cp:revision>222</cp:revision>
  <dcterms:created xsi:type="dcterms:W3CDTF">2021-08-02T07:49:33Z</dcterms:created>
  <dcterms:modified xsi:type="dcterms:W3CDTF">2021-11-05T18:07:49Z</dcterms:modified>
</cp:coreProperties>
</file>