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0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D17C7-FF4D-4BD8-99F8-35AE46904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D9D9F-BFFB-44E6-83DC-4CBF48D60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04A9F-B47A-4AF3-A51B-74B80303E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0B4864-932D-4A11-BCC7-287684CAFC9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BBD1B-23A8-4489-8247-0695BBE00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1D99E-CFDC-43B0-AD51-1BB337E1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FD954-6C10-4E41-9267-DA6BD6359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7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08E74-34AD-464A-BDF8-9FA590EE4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F0F6-6950-442D-BEA0-56EE8CA10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5A90E-0602-432A-8A2F-CA1445F2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0B4864-932D-4A11-BCC7-287684CAFC9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33F8F-07AE-4698-83BA-1B725B4BD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35E26-05E5-4D36-97FC-37B98F640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FD954-6C10-4E41-9267-DA6BD6359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6F9F63-0975-4D7D-8E39-A24172BA9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103DB6-C931-43CA-A5A3-A74E1031D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27728-AAFC-4DFC-97B3-E96E4C5CE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0B4864-932D-4A11-BCC7-287684CAFC9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BBE1A-1EBC-4749-8513-65B4B995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1BCE3-9A55-466A-8B56-900D860F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FD954-6C10-4E41-9267-DA6BD6359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0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9F13D-EF16-4CDC-8B2C-F4C547E00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9A378-EE28-4E47-A1A6-2E7E4341B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0CA72-AE37-41EB-9539-2FE956CFBB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0B4864-932D-4A11-BCC7-287684CAFC9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9E5DD-2373-469B-98BF-902EC6D0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61495-D8B1-4F30-B8DC-57A4425A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FD954-6C10-4E41-9267-DA6BD6359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0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45A60-60D2-4702-AEED-5F006AEB0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28F83-0FD7-4AFC-94A0-4A6D2A054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3E372-8200-4FDB-A891-46FDE6B540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0B4864-932D-4A11-BCC7-287684CAFC9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F9660-9BDC-4C4A-BE0D-8163D8215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22286-C99B-4155-94FD-A3C52934A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FD954-6C10-4E41-9267-DA6BD6359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66746-C996-4F21-8B48-31664D79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F6359-3172-4E99-91CF-332A902E1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CABD0-BD35-4270-B689-60C4769A1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9E45C-4B4B-4432-BF9F-F5C3F09F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0B4864-932D-4A11-BCC7-287684CAFC9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7EA90-6953-41C3-96C1-C768908DA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C79C4-B878-410E-BDA4-C32E6764C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FD954-6C10-4E41-9267-DA6BD6359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3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ABED8-0F92-4FFC-B54E-2CCD66EC1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90090-2584-4BE8-9767-50CDF2EE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E126A-69E6-4BFB-842B-8AF5B6A98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0A7795-3D05-4A3A-BFA8-23BA3D7D2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7B89A9-E173-41C8-92FC-D9A8750DE1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6DF8EA-733F-4223-BAAF-4C9FAB78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0B4864-932D-4A11-BCC7-287684CAFC9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944218-8261-4057-B6F3-15C656C35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196524-4E8F-4BDF-A057-EC6B9F17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FD954-6C10-4E41-9267-DA6BD6359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3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17970-0A11-4C1B-A304-7535D10B6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6EC83-866B-4AC2-95C1-E6592E1B8B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0B4864-932D-4A11-BCC7-287684CAFC9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A2D7E3-3FD6-4842-A3F9-20FF2B697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38FA0-A8AB-4F49-A73E-6F95139B0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FD954-6C10-4E41-9267-DA6BD6359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7A6FB3-410B-4216-ADA0-48F3B33D0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0B4864-932D-4A11-BCC7-287684CAFC9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D12541-A8DD-4AB2-AA5F-73EC9FA7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9CE43-DFEB-41AD-B6C1-33EA6F14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FD954-6C10-4E41-9267-DA6BD6359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5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9E43B-49CD-4687-A8BA-99ED48CE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1E12E-4C7B-42D5-9E19-4EA5B74AA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6B895-CECC-4001-8138-19A102F31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3A93E-131D-445D-80F1-9F127D82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0B4864-932D-4A11-BCC7-287684CAFC9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F95F5-75F4-496D-AE46-68A2E900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3CEA6-1B00-4474-9040-94B17293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FD954-6C10-4E41-9267-DA6BD6359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2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AD834-2E65-4AB4-8DC7-8948405E0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ECE18-FE74-494F-BC53-2FFDD761BB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4736A-E8AF-4EAA-B178-29567D86C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8226F-5FCA-466F-AAD9-DCF2E79501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0B4864-932D-4A11-BCC7-287684CAFC9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F7E73-F7B1-4AEF-965C-97B29DA20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D40EA-0A19-40F2-B5D6-3B4E800E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FD954-6C10-4E41-9267-DA6BD6359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4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037BD2-61BB-40ED-BD75-A70A8FF4B489}"/>
              </a:ext>
            </a:extLst>
          </p:cNvPr>
          <p:cNvSpPr txBox="1"/>
          <p:nvPr userDrawn="1"/>
        </p:nvSpPr>
        <p:spPr>
          <a:xfrm>
            <a:off x="744583" y="701821"/>
            <a:ext cx="1854926" cy="369332"/>
          </a:xfrm>
          <a:prstGeom prst="rect">
            <a:avLst/>
          </a:prstGeom>
          <a:blipFill dpi="0" rotWithShape="1">
            <a:blip r:embed="rId13">
              <a:alphaModFix amt="34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RAMJAN</a:t>
            </a:r>
          </a:p>
        </p:txBody>
      </p:sp>
    </p:spTree>
    <p:extLst>
      <p:ext uri="{BB962C8B-B14F-4D97-AF65-F5344CB8AC3E}">
        <p14:creationId xmlns:p14="http://schemas.microsoft.com/office/powerpoint/2010/main" val="348462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2.jpg"/><Relationship Id="rId5" Type="http://schemas.openxmlformats.org/officeDocument/2006/relationships/image" Target="../media/image8.png"/><Relationship Id="rId10" Type="http://schemas.openxmlformats.org/officeDocument/2006/relationships/image" Target="../media/image11.jpg"/><Relationship Id="rId4" Type="http://schemas.microsoft.com/office/2007/relationships/hdphoto" Target="../media/hdphoto2.wdp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7">
            <a:extLst>
              <a:ext uri="{FF2B5EF4-FFF2-40B4-BE49-F238E27FC236}">
                <a16:creationId xmlns:a16="http://schemas.microsoft.com/office/drawing/2014/main" id="{92244494-91AB-4BFA-995F-66F8ACEFF8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t="3046" r="64968" b="15876"/>
          <a:stretch/>
        </p:blipFill>
        <p:spPr>
          <a:xfrm rot="16200000">
            <a:off x="10291132" y="4925896"/>
            <a:ext cx="1181551" cy="1553496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D1E491A9-5444-4848-ABC4-7E08DADA2B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t="3046" r="64968" b="15876"/>
          <a:stretch/>
        </p:blipFill>
        <p:spPr>
          <a:xfrm rot="16200000">
            <a:off x="595613" y="5130413"/>
            <a:ext cx="1181551" cy="155349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BC5F35C-C672-4AA6-8466-35ABA16F3D60}"/>
              </a:ext>
            </a:extLst>
          </p:cNvPr>
          <p:cNvGrpSpPr/>
          <p:nvPr/>
        </p:nvGrpSpPr>
        <p:grpSpPr>
          <a:xfrm>
            <a:off x="-110997" y="-66260"/>
            <a:ext cx="12302997" cy="6924260"/>
            <a:chOff x="-65436" y="-33130"/>
            <a:chExt cx="12302997" cy="69242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6571716-7280-4939-9A9A-DC96F41BBA02}"/>
                </a:ext>
              </a:extLst>
            </p:cNvPr>
            <p:cNvGrpSpPr/>
            <p:nvPr/>
          </p:nvGrpSpPr>
          <p:grpSpPr>
            <a:xfrm>
              <a:off x="0" y="-33130"/>
              <a:ext cx="12208952" cy="556591"/>
              <a:chOff x="0" y="-33130"/>
              <a:chExt cx="12208952" cy="55659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F6638535-1022-4BEF-8AFA-25ED2BF8FF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4B30C500-6E3B-42F3-8CCE-34D476A7C6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18C6CD5C-4844-4F67-A744-48789B073B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EEEDC64C-24EB-4567-A76D-037C0A82F2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ADE98B91-9EA2-493D-A7AF-238D114888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CC3CDD68-9A85-4DD0-9EE9-2F4659E598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BBA8EC60-6B89-4136-92C9-67093369DE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38D175C3-377C-4B76-9428-E300472435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F46E5A00-3E1F-4763-B387-2B5CBC1368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13CB2CB2-E2C2-4C4A-B7AA-FB80A76F93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BAE2E13C-028C-4D2F-9C83-C6BC32B657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DE2FF13B-381D-4142-AA1A-75B6B7C7A2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0AF375F5-F339-415B-B68D-8750BB14ED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5EA9D8C1-CB4A-49BF-9A94-9D9A6AFD2C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549395AD-B739-4FD4-8814-08DCFEDAE0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312FF315-C1DC-4E23-B58C-A1F58C4DA4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5C9A79AB-C4EA-4A13-A613-18C650B56F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08B21D7F-A7A1-4A4E-90BE-778930C76A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3653E971-52C6-407D-B032-5535984A81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884CB62B-27F7-4C7F-917F-B6859B6224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367C6A1B-E3DE-48E2-A104-065D1DEF0B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52C3DB8D-E3F3-41C4-8D55-B970B39E3F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FA3D8D81-8566-435B-997C-4C2E1CC7CA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E7876499-1157-44FC-B674-351F5E0A86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95BC6861-7D88-4AC1-A2E7-95FC8559FA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374C786-42C1-415D-B2B8-8488F27AD796}"/>
                </a:ext>
              </a:extLst>
            </p:cNvPr>
            <p:cNvGrpSpPr/>
            <p:nvPr/>
          </p:nvGrpSpPr>
          <p:grpSpPr>
            <a:xfrm>
              <a:off x="-16952" y="6334539"/>
              <a:ext cx="12208952" cy="556591"/>
              <a:chOff x="0" y="-33130"/>
              <a:chExt cx="12208952" cy="556591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E4CB6444-AAAF-453C-B525-E5FE2B7961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6AD6F122-AD01-4F2B-AD35-A4A9CB7713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42D5F9CD-BA84-4677-91EB-3760993913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43C35F8B-3702-4CE3-B093-B6BF022143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924CEADA-5ECE-4CB2-9588-6AFC1C705E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DCC3DFE6-3E8D-495F-B33B-5B42C77CB7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7823BB08-EF99-4023-A39E-E52F443476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026EFCEE-E8AA-44B7-B5C9-84B156FAEB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B8E46CF8-30D3-4CAC-A99F-2B44A1C081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901C7B43-E711-4021-AA7A-148A0CE702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DBA76A3-AA96-426C-A63F-7EA379DB78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BADC1B2D-B414-465D-922D-5EEA0A9475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AD1A9E8C-B0EE-4BEE-8221-84924F96B6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0611C647-5200-4DFF-BF28-E5ED54CEBB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A8700CB4-487F-44E0-B518-740F336DFF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AAE209FD-C6D9-48C8-813B-174B02263A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32E0AD3-BB2E-4D46-A511-E3D118B547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37DA34EF-4CDD-461E-8E6D-4CEA157268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3B15B0AF-51DD-4600-BC75-ADE6CCF61B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07405582-DAE0-4531-86DB-CF9D13565C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E9366AB6-B84A-47DC-AA98-75EEDE7208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80A06F3D-DE27-44A3-A443-2601A82BC3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0CE89284-996F-4511-97ED-C0B15001D5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5971CE68-5ED0-4883-9DF2-B11C44D989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780396D8-A66B-4B1D-ACBB-6AE249C4E7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CDA8165-21E6-4C3F-A35D-4CE037561E84}"/>
                </a:ext>
              </a:extLst>
            </p:cNvPr>
            <p:cNvGrpSpPr/>
            <p:nvPr/>
          </p:nvGrpSpPr>
          <p:grpSpPr>
            <a:xfrm rot="16200000">
              <a:off x="-2745690" y="3163952"/>
              <a:ext cx="5917100" cy="556591"/>
              <a:chOff x="0" y="-33130"/>
              <a:chExt cx="12208952" cy="556591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FC667B93-25C0-4B0A-B563-78BC3E220A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358A9F66-1ABA-4717-9428-B6B6435991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486F03A-CCE4-492E-91ED-8E650500DD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A676605F-010F-47EB-A6AE-54FAC7CB64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2842281-03BC-4A99-ADE8-1B69CE5D1B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677D8B39-DAFB-4678-98AE-43CA07438D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CF3B18C6-D502-4A0F-83C3-DBCDB0B960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1FD94142-16AC-4E5E-99F3-62BEBA4968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3A91A536-B261-408D-8F5A-3933FB0483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42722625-937B-44EB-B626-185C5A7826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B4B65BDE-F7C9-4E96-AF39-CC7BA9EEE8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CAC8A942-4E2D-4240-B341-DE3798C58E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4BC3AECB-2DAF-4516-864E-E40C257D5C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9726DDF-C19E-4610-80FD-161352BDD3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DDCEA67-D7E2-4DC3-830D-51688CF5CB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1037F920-34A3-488E-8A5F-1FFBA767AD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EAF6A50A-FD20-435E-9194-CE40F708AA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38456E4E-AB56-42A2-91A4-137B850A37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4206E6C2-4013-46D6-B382-73BB9B6F93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D4A2DCDB-7CAC-4C8B-8552-7319101D6A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6349E62D-B30E-4B31-A52A-A4A82DE4F6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4C04B9BA-08B2-4472-891A-32D819C0DA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6BB3284-0BE2-4320-9675-BB725F93BA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A0C5430D-933B-453F-A5EE-0777CAC2C4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2B90425F-8F24-4650-AFE2-1F0F60F990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EDA8A81-A7A4-4BC6-A1E5-1E88882E7944}"/>
                </a:ext>
              </a:extLst>
            </p:cNvPr>
            <p:cNvGrpSpPr/>
            <p:nvPr/>
          </p:nvGrpSpPr>
          <p:grpSpPr>
            <a:xfrm rot="16200000">
              <a:off x="9000716" y="3130823"/>
              <a:ext cx="5917100" cy="556591"/>
              <a:chOff x="0" y="-33130"/>
              <a:chExt cx="12208952" cy="55659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DA2A1A1-E1DE-4741-AF8C-249CD7F1C1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1B0D895-0E36-40A6-87BA-DA00D5FE29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114E7FB-EBCD-43B1-AD82-F2AE5E339E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97622B1-D305-4922-B319-0B668C792D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5334646-AFF0-4919-93E7-0E71D0BC95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32DBDB2-D799-4A26-8A82-7D7FDC54D1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1C7F433-0F33-4EC4-9238-0A9A1A561D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9C6AD80-5335-4E02-AE63-347FD3684C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E6CC308-B74A-4249-8C83-96FD9A9283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6CA8815-1F5B-4AED-BD04-8A72DF7CC0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95318B9-59B9-43E6-B974-30F6C8F841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58360DD-B512-401F-A4CF-D7D507A25C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12CA099-94C3-4A7D-AF81-755C94E13B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2D54A95-7334-447C-93D2-45F1C1A348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76ABC3F-1BCF-40C2-8968-47583E70EE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C8F964E-7EAC-4F2A-9494-F117E98C9B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83A3544-0B8F-4A0E-8AB7-2C8E1EE271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848D771-FCB5-48A5-BC38-D32BE14B20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FF6958C-0A56-4CBA-87D1-2C42291264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0CDF344-6F14-427E-84A3-6984F66568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3200F48-867F-43C4-912D-127A4407D8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FD6D855-C6CF-42CA-8890-091FBF1A4E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61555E9-3E10-4B92-AEE0-EB13E491D6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BA7D82A6-D638-4DCE-B87B-44E0BA2AB7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FE22C0C-C391-4556-B3C2-428F5B19F8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56FABDAD-515B-44D2-AF0C-BA522B25070D}"/>
              </a:ext>
            </a:extLst>
          </p:cNvPr>
          <p:cNvSpPr txBox="1"/>
          <p:nvPr/>
        </p:nvSpPr>
        <p:spPr>
          <a:xfrm>
            <a:off x="2924752" y="3278006"/>
            <a:ext cx="6188453" cy="707886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B4969ACF-438B-4F22-8C6C-174647CAD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006" y="2995600"/>
            <a:ext cx="2568899" cy="3334992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67D9837D-7488-4BC9-B332-CE8FC7822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3" y="3126092"/>
            <a:ext cx="2530537" cy="300679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D403C85C-4E05-415C-A5F9-2FF445ED5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54" y="520600"/>
            <a:ext cx="1742594" cy="224199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3021DBA0-BD83-4C7A-8788-3D847D135A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t="3046" r="64968" b="15876"/>
          <a:stretch/>
        </p:blipFill>
        <p:spPr>
          <a:xfrm rot="16200000">
            <a:off x="2561220" y="4942163"/>
            <a:ext cx="1181551" cy="155349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9E3E5FBB-8524-4692-AF14-F96BA2C99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t="3046" r="64968" b="15876"/>
          <a:stretch/>
        </p:blipFill>
        <p:spPr>
          <a:xfrm rot="16200000">
            <a:off x="4167473" y="4923418"/>
            <a:ext cx="1181551" cy="155349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72EAE1BD-95CD-4B11-B71A-49E7B7E1D7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t="3046" r="64968" b="15876"/>
          <a:stretch/>
        </p:blipFill>
        <p:spPr>
          <a:xfrm rot="16200000">
            <a:off x="5770664" y="4923419"/>
            <a:ext cx="1181551" cy="1553496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CD0B6BD7-8FCF-4A73-A3B3-AE11DDA1D5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t="3046" r="64968" b="15876"/>
          <a:stretch/>
        </p:blipFill>
        <p:spPr>
          <a:xfrm rot="16200000">
            <a:off x="7322303" y="4962645"/>
            <a:ext cx="1181551" cy="1553496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BDFE0194-D209-4532-9653-94D5D39EB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t="3046" r="64968" b="15876"/>
          <a:stretch/>
        </p:blipFill>
        <p:spPr>
          <a:xfrm rot="16200000">
            <a:off x="8925494" y="5031071"/>
            <a:ext cx="1181551" cy="155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7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0BEC33-395A-48B7-9320-3825FDC36BA1}"/>
              </a:ext>
            </a:extLst>
          </p:cNvPr>
          <p:cNvGrpSpPr/>
          <p:nvPr/>
        </p:nvGrpSpPr>
        <p:grpSpPr>
          <a:xfrm>
            <a:off x="-110997" y="-66260"/>
            <a:ext cx="12302997" cy="6924260"/>
            <a:chOff x="-65436" y="-33130"/>
            <a:chExt cx="12302997" cy="69242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7DE05B7-F9FE-4241-B6D8-991B61470E6D}"/>
                </a:ext>
              </a:extLst>
            </p:cNvPr>
            <p:cNvGrpSpPr/>
            <p:nvPr/>
          </p:nvGrpSpPr>
          <p:grpSpPr>
            <a:xfrm>
              <a:off x="0" y="-33130"/>
              <a:ext cx="12208952" cy="556591"/>
              <a:chOff x="0" y="-33130"/>
              <a:chExt cx="12208952" cy="55659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9ABB32F6-23E2-41D3-940C-675814C2C7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E84D9A45-0D39-4D7A-B026-C136C354DE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2C531A0A-E31D-4BBD-8C6A-C2FC51A50A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FE5DC687-2E36-4D07-804C-BBE8DC5A9F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43AE991C-31FD-4B34-8006-BA2C4CA7AA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406A2C23-D625-4C13-87AC-0A1E612106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0317AC86-46CC-4359-AB76-B23BB6B707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BBEAEB21-C856-4AF7-9E9A-EB3F2BDAA2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1B9D28ED-EE13-4AA1-A4E2-4FA9B81DE4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B53003BE-2E51-4022-A6FF-D89134DA64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C2E0A285-F615-4980-A69D-0F330F3665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9CD2F75-EEAC-49B5-8FF7-AB5466EF8C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0F5B6D59-E9CC-4F22-8047-301195B96A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63D4316A-D959-4729-92A3-8A8607685B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D7E7B1E1-4B86-4EE7-8B37-A3C7EDDB98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B5F90A18-E118-4E98-B893-50D60FC76C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0878AFCE-3C66-467E-9509-1C8294C147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631F6A70-348B-4BED-BB0C-08B28B1759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E5F26DAA-CAB9-4468-93EC-09D5A11D2A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B73679A3-6BB0-42BE-BF97-CF56F611C6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074296E7-2023-4275-BFEE-EB44C9CCD9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C1B8CAEE-F499-4C07-875B-AE34550FA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02B03ADA-34BC-4C38-9B29-47B1B4D5A9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D0205BA5-A544-4084-A700-20F1EAB3AC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88E06810-413B-460D-8782-5EBAC11EF3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5227AD8-E558-41E3-99B1-893C77B57630}"/>
                </a:ext>
              </a:extLst>
            </p:cNvPr>
            <p:cNvGrpSpPr/>
            <p:nvPr/>
          </p:nvGrpSpPr>
          <p:grpSpPr>
            <a:xfrm>
              <a:off x="-16952" y="6334539"/>
              <a:ext cx="12208952" cy="556591"/>
              <a:chOff x="0" y="-33130"/>
              <a:chExt cx="12208952" cy="556591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532B9A0F-B384-48D3-A01E-4322995DE9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2DD10810-2B21-496C-A282-3C79D52DA6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5B10B7C2-A7E7-456E-91B3-4AD0117143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A53FB65E-ACAB-42AE-A5BB-5CA2F696F8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CA4CB62A-7581-483A-8E93-145ED2CFAF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31E7F659-F211-4995-8FDB-56FBB85759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CEACD6BF-AE32-4FF9-A734-A81E269C71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EF609B7A-EAAC-48D1-8AF3-DA8B2E0BE2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32AFB7ED-515F-46D6-B6B4-63B8C69A11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BCC0B9BA-AE4F-4A70-8478-7121EB2E54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89A4721D-69B1-466F-B32A-F911FBBB50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6781F472-983D-496C-9118-4A7D53B8F3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29B4B9A7-DCDE-4DC5-9CC2-4CE8277E3E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EDC6639A-FBF2-4507-B955-4F7AF0A6BE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2581D4D0-4368-45EC-BF68-EF38EEAC8B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4D2DF1E2-B998-48CB-AA63-DD1FFFD9B0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7C20D23-CCDA-4E30-881D-E484D0F4DE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44469176-BC30-4083-A3BB-67AECAC54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35CF39ED-B309-461E-A792-5EE538E136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7DAD8A27-3F4A-4B31-B09C-8BB9F05D8A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93FB5882-BCC5-4971-8B43-5E0447C4BB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36554D07-625F-4AD8-B344-F0F3EC8881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BF286A08-718E-463E-AB16-ED5C2BE9BB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FB16A1AD-51AA-43B8-876E-63327FE80E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D90C1860-EDFB-4859-A5A7-4DC2DE1E47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CEE38C-D4E2-4169-8F91-4102C2DD8493}"/>
                </a:ext>
              </a:extLst>
            </p:cNvPr>
            <p:cNvGrpSpPr/>
            <p:nvPr/>
          </p:nvGrpSpPr>
          <p:grpSpPr>
            <a:xfrm rot="16200000">
              <a:off x="-2745690" y="3163952"/>
              <a:ext cx="5917100" cy="556591"/>
              <a:chOff x="0" y="-33130"/>
              <a:chExt cx="12208952" cy="556591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44D9036-287B-4165-9882-BBDFB5FFCC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248FFEE5-A6C4-4E44-952B-71CD0569DE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CAB15B26-AF80-4A88-B9D8-DA958C6DE9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5EC5D0DF-C43B-4177-9047-3925ED289D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80F1E38D-682E-45DC-B7CB-65C88220F7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ED24A43-293D-457A-98D1-60E4366894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CCABFD6B-7EB7-4760-B839-16F0BD718D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41E34E8-8564-48DC-9642-6A4BB46467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E8A37D6D-D03A-4BEF-96D9-82D3939983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5A78C6DF-322A-4218-B9DE-2CB8B96B88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E542358-B400-4C43-A3AF-283AD252C8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48340BE-6E3D-4C3D-8F7B-E9177A3FC5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73303A1B-E870-4E1C-8F5B-15F8E21541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60120E4B-79CD-4106-925D-9EA95DF081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9EDEBA9A-E70A-4E92-AAC0-4162F2C293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436D0756-5AEE-4C13-9E09-16DFB9D360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EEF0B737-AEFA-480B-9F9D-BC501A8858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3A3C8FE6-9F26-4FEB-BBB8-C5D9C31B30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37930287-4330-4439-BB37-B25F034680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ABB59572-AED1-42A0-90A3-459B5C1C55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7664D576-DF9C-4993-8DD9-A12BBC3728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2DADA7F-63C9-4DDB-909A-97988DAB54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0817268B-13F6-43BC-B049-DF88700A2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5C82F63E-5030-4047-824B-A05E4242EC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0F0F4870-4ADF-42C3-B83B-D7B1B9F6CA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B6EF5AF-C71C-4882-AB85-889FC432263A}"/>
                </a:ext>
              </a:extLst>
            </p:cNvPr>
            <p:cNvGrpSpPr/>
            <p:nvPr/>
          </p:nvGrpSpPr>
          <p:grpSpPr>
            <a:xfrm rot="16200000">
              <a:off x="9000716" y="3130823"/>
              <a:ext cx="5917100" cy="556591"/>
              <a:chOff x="0" y="-33130"/>
              <a:chExt cx="12208952" cy="55659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E1425DE-8B5E-49DC-BBE9-7ACE9D5C8E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582F354-2EE0-408F-B89E-2BDEA1AB99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2F11522-F8EC-4DD1-ABE0-C49C00CED3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09A644A-78BE-4A5F-973C-353CF99851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E57DB5F-C1CD-4A3E-BEB0-834540D81A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1E4A42C-5424-4730-9C3E-9CDCAF8E45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AFEF7BD-AFAC-41B0-84D3-61F05468A0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4C7A73C-3CCE-4E14-B690-B64D1AC9B0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9AB022B-7CE7-4271-A37F-49BBDFFBDE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B4F19BF-FCB6-4752-8FCE-3EFA158F50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F4D4C3C-B243-4E92-B395-D53286EADF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AD3F91D-258F-4C29-9E56-0E63D76E84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43FAB1F-0AEF-4326-91BC-216C0C9954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5F88A92-CA77-49E6-82AF-F269A541CC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31D46DF-2360-493D-8D84-F9F038D817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BAB470B-1535-4F40-AFAC-F402FDC71D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FD8B6AF-A7BA-4D24-BC2B-CA88828921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2A9ED23-98BA-45F2-B41D-740C06B3E3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D09417F-9D69-4DF6-9F5A-CC6E368675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1FBD15CA-46C6-437F-83BE-E7F4319099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54F56DF-D0A0-43E1-9154-46786624C1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BBC3005-436F-409E-9387-5E778135A4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E3FC38A-60E0-46A9-A773-6C5F7C4D08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D857FA5-E078-4705-AF40-911690BB7F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BBFA7EC2-54D4-43AF-86E2-B1C96435E2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EC44EFDD-DF74-4DEB-8515-126490D37968}"/>
              </a:ext>
            </a:extLst>
          </p:cNvPr>
          <p:cNvSpPr txBox="1"/>
          <p:nvPr/>
        </p:nvSpPr>
        <p:spPr>
          <a:xfrm>
            <a:off x="2097240" y="586472"/>
            <a:ext cx="7308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পারবে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কৃষক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6752269-24E8-4D8C-9009-A56EA8D32B37}"/>
              </a:ext>
            </a:extLst>
          </p:cNvPr>
          <p:cNvSpPr txBox="1"/>
          <p:nvPr/>
        </p:nvSpPr>
        <p:spPr>
          <a:xfrm>
            <a:off x="3171304" y="5525910"/>
            <a:ext cx="56444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7929464D-8394-4D02-8167-44CF9C68F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42" y="1318554"/>
            <a:ext cx="1411488" cy="134081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71CEEFE3-726A-4B05-A591-256A81F46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7" y="1326606"/>
            <a:ext cx="1812763" cy="1331982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9B5C7825-F91A-4A8C-AF89-30A8BD7BC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91" y="3918360"/>
            <a:ext cx="2847975" cy="1550066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14B01484-F190-4579-BA69-1C33F615F9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28" y="1326607"/>
            <a:ext cx="1810850" cy="1331982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6A0C6178-41CB-45F8-B0F0-A2521CF6E5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744" y="1351683"/>
            <a:ext cx="1562783" cy="1316495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7D8DF207-8F6C-41D3-9009-CAF231D3AB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16" y="1360071"/>
            <a:ext cx="1913780" cy="1316495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81E8A8E7-0AB8-4CBC-97A5-E741CA30EC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32" y="3900788"/>
            <a:ext cx="2857500" cy="160020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906B4199-2F11-4990-8A92-4C6445672C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54" y="1329151"/>
            <a:ext cx="1647825" cy="1374671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4AFCF1E8-3AE0-4254-B38D-520015F91915}"/>
              </a:ext>
            </a:extLst>
          </p:cNvPr>
          <p:cNvSpPr txBox="1"/>
          <p:nvPr/>
        </p:nvSpPr>
        <p:spPr>
          <a:xfrm>
            <a:off x="4424237" y="2782142"/>
            <a:ext cx="1224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বেগুন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070D117-B4A6-45A6-A4B7-E39B0FA05AF7}"/>
              </a:ext>
            </a:extLst>
          </p:cNvPr>
          <p:cNvSpPr txBox="1"/>
          <p:nvPr/>
        </p:nvSpPr>
        <p:spPr>
          <a:xfrm>
            <a:off x="2231074" y="2822027"/>
            <a:ext cx="1821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0048E11-FA8A-4F22-856A-54BDDA8CFD27}"/>
              </a:ext>
            </a:extLst>
          </p:cNvPr>
          <p:cNvSpPr txBox="1"/>
          <p:nvPr/>
        </p:nvSpPr>
        <p:spPr>
          <a:xfrm>
            <a:off x="648775" y="2853421"/>
            <a:ext cx="1821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ধান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08A0AA6-BF30-4F28-B3DB-4CD79DC42A2C}"/>
              </a:ext>
            </a:extLst>
          </p:cNvPr>
          <p:cNvSpPr txBox="1"/>
          <p:nvPr/>
        </p:nvSpPr>
        <p:spPr>
          <a:xfrm>
            <a:off x="5877065" y="2821097"/>
            <a:ext cx="212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C101648-105B-49D8-9D65-974AAE89A21C}"/>
              </a:ext>
            </a:extLst>
          </p:cNvPr>
          <p:cNvSpPr txBox="1"/>
          <p:nvPr/>
        </p:nvSpPr>
        <p:spPr>
          <a:xfrm>
            <a:off x="8012478" y="2830146"/>
            <a:ext cx="1506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B1A12B2-FC0A-4BA7-9152-46D6B056F8AB}"/>
              </a:ext>
            </a:extLst>
          </p:cNvPr>
          <p:cNvSpPr txBox="1"/>
          <p:nvPr/>
        </p:nvSpPr>
        <p:spPr>
          <a:xfrm>
            <a:off x="9626754" y="2830146"/>
            <a:ext cx="1821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r>
              <a:rPr lang="bn-IN" dirty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9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23DD3F-3FB0-476B-B44A-4CCB39BDC36B}"/>
              </a:ext>
            </a:extLst>
          </p:cNvPr>
          <p:cNvSpPr txBox="1"/>
          <p:nvPr/>
        </p:nvSpPr>
        <p:spPr>
          <a:xfrm>
            <a:off x="1758217" y="2748976"/>
            <a:ext cx="9387509" cy="64633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প্রশ্নঃআমরা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নানারকম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6060AE-6852-407D-8308-578DA9C31634}"/>
              </a:ext>
            </a:extLst>
          </p:cNvPr>
          <p:cNvSpPr txBox="1"/>
          <p:nvPr/>
        </p:nvSpPr>
        <p:spPr>
          <a:xfrm>
            <a:off x="3063224" y="4306324"/>
            <a:ext cx="6001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উত্তরঃএগুলো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722FFC-4C01-423B-82D5-17C4EBA998FE}"/>
              </a:ext>
            </a:extLst>
          </p:cNvPr>
          <p:cNvGrpSpPr/>
          <p:nvPr/>
        </p:nvGrpSpPr>
        <p:grpSpPr>
          <a:xfrm>
            <a:off x="-110997" y="-66260"/>
            <a:ext cx="12302997" cy="6924260"/>
            <a:chOff x="-65436" y="-33130"/>
            <a:chExt cx="12302997" cy="69242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B3A5096-7357-4A7C-A0C5-370086F33C58}"/>
                </a:ext>
              </a:extLst>
            </p:cNvPr>
            <p:cNvGrpSpPr/>
            <p:nvPr/>
          </p:nvGrpSpPr>
          <p:grpSpPr>
            <a:xfrm>
              <a:off x="0" y="-33130"/>
              <a:ext cx="12208952" cy="556591"/>
              <a:chOff x="0" y="-33130"/>
              <a:chExt cx="12208952" cy="556591"/>
            </a:xfrm>
          </p:grpSpPr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72C96759-951C-47F3-B114-9EB3A43D5C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087631DD-F08E-4C18-B052-06C3AA2EA5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537DB403-9138-4EB0-9DDE-607DBDE1F4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E705E3AB-5A62-47C5-9592-7439311BF1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5681F63A-902E-44B6-BA4E-C586F00843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00B829B5-D181-4DED-9B7E-8C4834689F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265B888D-9B6D-48E3-9177-F8367A6502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654EDCCD-4CAD-4C5C-B7A6-3D84D5CED3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2622E24D-4A4B-46A8-82C4-F1E2029D26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CDDDFF8A-DFA6-4813-8239-134F97F2B1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CC9CDF1C-DB79-487C-AD73-8577223D04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18AC4F24-F1F7-41F6-8D1C-D5AFA3C6B7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2609A6C3-297D-4CF3-9212-ADCE81329B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7B7D791A-C4F0-488B-95D5-CF39075D6A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5AB5C36D-DEC3-4CA8-8165-B415913F25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0E34D1E8-4D7B-4808-8B1F-7B1D5F5097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4530EB6F-0D44-405A-831E-E7CD738A1D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EC5DFA5D-83BF-4FCD-A7CA-1BB922C274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E6153557-5E2E-473A-AA4E-3CEF49F986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B15F2EDD-6C40-4A89-A9DC-5A2153C508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331DCE2C-B752-4501-913B-DE69EBD41C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3E2BB6FC-72DC-47E4-B05F-683B111219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512A52A5-BD28-44A7-9216-220DA2650E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59CC5090-9337-4B3B-ACE4-6B06E71040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3FF0357A-F10A-4C5F-8EF8-FBEE17DBFD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83DB71C-E47C-421D-A7C6-8CE7D28B4C85}"/>
                </a:ext>
              </a:extLst>
            </p:cNvPr>
            <p:cNvGrpSpPr/>
            <p:nvPr/>
          </p:nvGrpSpPr>
          <p:grpSpPr>
            <a:xfrm>
              <a:off x="-16952" y="6334539"/>
              <a:ext cx="12208952" cy="556591"/>
              <a:chOff x="0" y="-33130"/>
              <a:chExt cx="12208952" cy="556591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5735B7B6-9075-4C92-AF9E-B3813BABD5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0B9C9720-6286-422C-8362-75C258CC57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59C977BC-B205-4171-B16A-FF1DD09D4A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A78C3D66-8508-4657-A759-8EC08B7028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22D6D031-57B9-4B56-B680-8C9EB8220E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5D6DEF1C-B0D6-4DDE-AAA3-0B302D6B6C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F5F3A8A7-BFF1-4603-82BF-2D1A879383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77CDF556-BC04-4135-BADE-41FC01286E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AEB38D99-F54A-4C8C-9554-6699D67585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A934C053-BF7C-41B3-AB69-D9786C14A9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B87D691D-C9F9-4A60-840C-593920D8A7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7D0E5330-F032-461F-B88C-9E6FC58D63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49AB5E67-C291-4299-B768-5FF7C5450D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2B3096DA-FCC4-4B5D-8D98-F8519813A1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4A1AA69C-D226-41A6-94E5-CF4903A9C3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4982A606-EA91-4FAD-80D2-E86CE67C7B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D0F3F825-BC39-473E-A5D2-FDE1BF99A7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C15EC2AD-39E0-4E8B-9879-1BC1D2417D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A9D98150-E5C3-4E77-BEC6-BC7DDF9627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429A780E-45B6-42CD-8DEB-125EC7AC40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311B172C-DEE5-4F80-B396-AA9BC0000A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31D52F54-7C4B-4552-B886-0D06AB8B2B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CC5CA905-3512-4D10-8BBD-CF2DA69B3D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FACAC98D-9018-462C-A9BD-F90A60C99D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9AE8DA12-813A-4890-A3E2-79DE2BDB57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B1964C5-6F27-4DC9-97F7-F73AE297F3EC}"/>
                </a:ext>
              </a:extLst>
            </p:cNvPr>
            <p:cNvGrpSpPr/>
            <p:nvPr/>
          </p:nvGrpSpPr>
          <p:grpSpPr>
            <a:xfrm rot="16200000">
              <a:off x="-2745690" y="3163952"/>
              <a:ext cx="5917100" cy="556591"/>
              <a:chOff x="0" y="-33130"/>
              <a:chExt cx="12208952" cy="556591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4449784-67FE-4ADF-B5E7-672372D482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04BFFA5-7455-4260-B5A0-6385B24734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FC0575EA-CA29-446A-BB49-95356A49F0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BA16C5F-BE28-4523-9B5A-85E7C171D8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60D4EE17-8576-45E2-BC4A-A40DF4E47C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32009856-9363-4E9B-9DDE-220BC76F8A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544F4A1B-548C-487B-BDC5-67D99B5B9F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3C3DB8F8-37BB-463B-92B9-F0E20E8FF4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B7A3791-C5D4-43B1-9B53-37A6A1C918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5773469E-E147-4F8A-BA03-9F61D61661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61F75349-EFC2-428C-983E-838D4B966A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756990C6-9DE1-4599-95FF-45A4BE8B94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6B7BD98E-71A3-4C73-B37C-11FF379489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7D1EEF70-1ECD-4726-BDDA-5B3034557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5F8DACC6-16FD-4F6B-BAFB-725DBE7DB3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8405C927-9A5D-4431-956A-B500CDD3B2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D540BCFF-48CE-4C79-8182-3CF7AAF246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9C911F04-8ADE-47E5-9A7C-FA414C0BFB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9A67B275-7EF7-44D7-B0EE-8A9193D44D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3D018620-FF96-48F1-B1ED-148DB0AAC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12BCF2B-0D52-4750-9C30-A5CF97191C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76FCD28A-957F-4AC1-B157-6170D3D936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6B9603F5-1221-43F3-969E-1C9EF9A3C6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7264D49C-48A9-491C-B2F0-DDCAA801BE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AD1ED78D-4490-4FB3-B544-3D4D6CC2CC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A92FDF6-B3A9-48DD-AE0F-99FB78AEF2F6}"/>
                </a:ext>
              </a:extLst>
            </p:cNvPr>
            <p:cNvGrpSpPr/>
            <p:nvPr/>
          </p:nvGrpSpPr>
          <p:grpSpPr>
            <a:xfrm rot="16200000">
              <a:off x="9000716" y="3130823"/>
              <a:ext cx="5917100" cy="556591"/>
              <a:chOff x="0" y="-33130"/>
              <a:chExt cx="12208952" cy="55659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366405C-51C2-4D65-A3B8-3E8A35E276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59D5595-0211-4C9C-8215-2F8F1CB739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307175F-7A0D-4105-ACB9-1A2DE64907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5AE60BD-1556-4F9D-A81A-EC3F701E9C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7A310A9-2ECA-4DF4-AFBE-023AB31B19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DECA5FA-9D99-4193-8BA8-84611FC228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F5D7C9F-4A01-4DD4-A7E6-2450573FB9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097D444-18C2-4AE5-A7DB-D3E41E0A5D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CEC179A-F5BF-4F59-A054-84176363FC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6123FEB-0C85-4B92-8E44-8EE8103D55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0CE92E08-1A64-463E-83AD-C2636FE7CC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14E089A-4B9C-46DA-B89D-10D58C8100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0C6AD79-233A-4AF6-8EE7-013CDC70C6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A45EC7A-D7DB-4E54-A6F3-E7BC70F15F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2A633EA-E983-456B-A2E0-55524EA226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29E2577-E4E7-44DB-B190-9C4325D78C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6BE9D23-7C87-42FA-9612-0AFD01B598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79EC8500-912B-4A91-BDD4-4EACDCDE53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5617934-CDFD-49A4-8DB2-1FCFA5460B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8A5AE09-6A30-49F0-B8B3-E2C3F6507F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298399D-5F51-4DB1-8EA9-5F5A16C361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F0E7BCEC-C77F-48C2-BAB9-A1EBC8D571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46D2248-AC92-49FE-955D-B8E32B6BBB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13294C1-9E3E-4A02-A43E-295EBF8590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3E902C2B-6C45-4713-A37B-2DBFECC722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07859F26-D46E-4E39-B0E5-250E11E36210}"/>
              </a:ext>
            </a:extLst>
          </p:cNvPr>
          <p:cNvSpPr txBox="1"/>
          <p:nvPr/>
        </p:nvSpPr>
        <p:spPr>
          <a:xfrm>
            <a:off x="4148693" y="660328"/>
            <a:ext cx="2721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7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6C9C9C-CFAF-414F-A686-8FB4197596CF}"/>
              </a:ext>
            </a:extLst>
          </p:cNvPr>
          <p:cNvSpPr txBox="1"/>
          <p:nvPr/>
        </p:nvSpPr>
        <p:spPr>
          <a:xfrm>
            <a:off x="2341023" y="665698"/>
            <a:ext cx="6625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পারবে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জেলেরা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B3E354-1895-4F89-B5D2-81B454A25F4D}"/>
              </a:ext>
            </a:extLst>
          </p:cNvPr>
          <p:cNvSpPr txBox="1"/>
          <p:nvPr/>
        </p:nvSpPr>
        <p:spPr>
          <a:xfrm>
            <a:off x="3436297" y="2519622"/>
            <a:ext cx="6764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পারো জেলেরা 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5F6B5-685C-49B7-9586-1383199C57BD}"/>
              </a:ext>
            </a:extLst>
          </p:cNvPr>
          <p:cNvSpPr txBox="1"/>
          <p:nvPr/>
        </p:nvSpPr>
        <p:spPr>
          <a:xfrm>
            <a:off x="4900846" y="1400492"/>
            <a:ext cx="221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BEF8A-E81A-40C4-8EDD-AEA5A6F1F2E0}"/>
              </a:ext>
            </a:extLst>
          </p:cNvPr>
          <p:cNvSpPr txBox="1"/>
          <p:nvPr/>
        </p:nvSpPr>
        <p:spPr>
          <a:xfrm>
            <a:off x="4652836" y="3732470"/>
            <a:ext cx="1729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53850-2428-4672-A222-0FA05CF85FEB}"/>
              </a:ext>
            </a:extLst>
          </p:cNvPr>
          <p:cNvSpPr txBox="1"/>
          <p:nvPr/>
        </p:nvSpPr>
        <p:spPr>
          <a:xfrm>
            <a:off x="3349974" y="5319354"/>
            <a:ext cx="5764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B26322-EEBE-4A5A-BF1D-CC59756D3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26" y="2112401"/>
            <a:ext cx="2699171" cy="1994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ight Arrow 18">
            <a:extLst>
              <a:ext uri="{FF2B5EF4-FFF2-40B4-BE49-F238E27FC236}">
                <a16:creationId xmlns:a16="http://schemas.microsoft.com/office/drawing/2014/main" id="{A78392DE-5812-4126-AE3C-1CB4E20DA071}"/>
              </a:ext>
            </a:extLst>
          </p:cNvPr>
          <p:cNvSpPr/>
          <p:nvPr/>
        </p:nvSpPr>
        <p:spPr>
          <a:xfrm>
            <a:off x="656653" y="4313029"/>
            <a:ext cx="2370885" cy="1093544"/>
          </a:xfrm>
          <a:prstGeom prst="rightArrow">
            <a:avLst>
              <a:gd name="adj1" fmla="val 50000"/>
              <a:gd name="adj2" fmla="val 26936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হাওর-বাঁওড়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E1B046-EA16-4A58-8E42-6D9E74AD6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225" y="3166107"/>
            <a:ext cx="2638425" cy="194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ight Arrow 16">
            <a:extLst>
              <a:ext uri="{FF2B5EF4-FFF2-40B4-BE49-F238E27FC236}">
                <a16:creationId xmlns:a16="http://schemas.microsoft.com/office/drawing/2014/main" id="{18DF786F-D8D9-4788-A41C-E6EF9D554D81}"/>
              </a:ext>
            </a:extLst>
          </p:cNvPr>
          <p:cNvSpPr/>
          <p:nvPr/>
        </p:nvSpPr>
        <p:spPr>
          <a:xfrm>
            <a:off x="9127946" y="1424792"/>
            <a:ext cx="2370885" cy="1277327"/>
          </a:xfrm>
          <a:prstGeom prst="rightArrow">
            <a:avLst>
              <a:gd name="adj1" fmla="val 50000"/>
              <a:gd name="adj2" fmla="val 26936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7637F2-388A-4265-8CB5-41CEF246083F}"/>
              </a:ext>
            </a:extLst>
          </p:cNvPr>
          <p:cNvGrpSpPr/>
          <p:nvPr/>
        </p:nvGrpSpPr>
        <p:grpSpPr>
          <a:xfrm>
            <a:off x="-110997" y="-66260"/>
            <a:ext cx="12302997" cy="6924260"/>
            <a:chOff x="-65436" y="-33130"/>
            <a:chExt cx="12302997" cy="692426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ED48FCF-DCDF-4695-B59E-366131AFB2DF}"/>
                </a:ext>
              </a:extLst>
            </p:cNvPr>
            <p:cNvGrpSpPr/>
            <p:nvPr/>
          </p:nvGrpSpPr>
          <p:grpSpPr>
            <a:xfrm>
              <a:off x="0" y="-33130"/>
              <a:ext cx="12208952" cy="556591"/>
              <a:chOff x="0" y="-33130"/>
              <a:chExt cx="12208952" cy="556591"/>
            </a:xfrm>
          </p:grpSpPr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D6948904-56E0-409D-B4F4-0845654C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37AC61DB-3478-4D52-BB4B-82893AC96E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7943412A-A26F-40A9-AFFD-714677E1BD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F9208FB9-FAE7-4D60-A2E7-651B75715D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3ACFEE68-461C-4456-9523-4D36F1D845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492F28AF-3B09-4C3E-8E4F-D1DAF15DAF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E4EAFD56-9945-4211-8D09-13CBE7004B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29047461-0C7E-4BD4-9CD3-056FF8911F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510B910C-B375-4775-B7EC-BCC89882F9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B403E937-675F-4B5A-BAC2-9C5E7025CC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0E2EAF4B-7621-42E0-B6D4-5821E7125B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FFE6B6FE-B3E7-41AC-A058-AEAF8D5445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729A0037-FF53-4480-B03E-729FB4C8B4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36CFA584-7C71-4DCC-962E-84195584D1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F1F9C028-EF55-45FB-B7F4-4F64464517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9C221559-B7D0-4B93-BCFD-1EF2B56B37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DCC9C827-66B5-4474-BC20-E9FD4A529C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F934551D-252C-438F-A44C-4ACDB468D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2A30E820-1374-4046-803C-1C0E3F8057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417759DA-AF4C-45AC-8075-71EF48B0C4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2B017B32-6E05-485E-8793-CC1A261386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1A42F8FB-66E1-4C2E-8795-37205BF410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BAAC1369-19AE-4A15-8E2D-4986F5BBE8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2E374B30-9124-4CF8-BAB0-89C7B15F2E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559B1DEF-0517-453C-8CCA-20615FE57A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CCAB263-4705-4ADF-824E-12775493344D}"/>
                </a:ext>
              </a:extLst>
            </p:cNvPr>
            <p:cNvGrpSpPr/>
            <p:nvPr/>
          </p:nvGrpSpPr>
          <p:grpSpPr>
            <a:xfrm>
              <a:off x="-16952" y="6334539"/>
              <a:ext cx="12208952" cy="556591"/>
              <a:chOff x="0" y="-33130"/>
              <a:chExt cx="12208952" cy="556591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6FD20064-4964-4DC0-9EA0-14ABE96D45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FC881337-51A3-488F-8F85-05904926BE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39330E0-1612-4A5F-B0CE-F62F082A2D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2896A42F-BFDB-49C2-9F52-0A957360B4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DA406486-C0AC-4628-874C-D9B8C746F8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7A96AF6D-3048-4907-8150-A2CB5293EA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93F0C187-028A-4B90-BF13-119CCB2C6D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F47EDA8-8B27-46E4-ACA1-34E48FC8CA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3D8674FA-3C7A-4F12-84F9-01CD0BA066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248F4D9B-0FF4-40D1-BDE2-02C4D4544D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ED6924D0-706C-48C0-BAE5-1935D854A6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3A4090BB-B9A7-4080-9B3B-0A8D27A2CB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F62D74AD-EF0B-40E4-81CB-4677A354A5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3163CF77-D0C9-46E1-A176-85D88DFB2F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D8C98897-B3B0-4E61-92CB-6EF423DBB1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D801134-82B5-46A1-B65F-EBDCEBF9A5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587EEA57-25F8-4FA1-B08E-C55F165766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CB84C445-D813-41EF-A74B-9C8913577C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5A2560B0-7C01-43D2-A434-FDC633E662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5B69AA0D-CA02-4D38-8908-956CBC524C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D34066C4-F142-4DF5-9CB7-B81B597FD9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2F78E632-6BDE-468A-81B7-BA42FA7CB9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9E99F099-D6DE-425D-8B73-A93D3724D3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951FD04D-3D3D-4B09-AEB8-35D087A362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BF07430E-C8E1-4492-A1AA-AB9ECDE473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1E7B3B5-2E49-42DA-B211-A45010F7CCBA}"/>
                </a:ext>
              </a:extLst>
            </p:cNvPr>
            <p:cNvGrpSpPr/>
            <p:nvPr/>
          </p:nvGrpSpPr>
          <p:grpSpPr>
            <a:xfrm rot="16200000">
              <a:off x="-2745690" y="3163952"/>
              <a:ext cx="5917100" cy="556591"/>
              <a:chOff x="0" y="-33130"/>
              <a:chExt cx="12208952" cy="556591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178BFFB4-ED58-44C1-9314-3B1396220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46DB0792-E547-4864-974C-799441420E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203E5622-9F3F-403F-8548-ECAED61B3C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18642F8B-2E97-4826-AC55-E68343CF9C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F0AD5541-D79C-43EF-9691-9048F92090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17992DD6-92CA-4F8E-A98A-9F777619E3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46553D19-515F-4F7A-A7FC-5F64B668A3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AD590AF5-53D7-4ACB-96E8-69B0E2D69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4511BA16-E1BA-45C9-8C1C-84ABF59E5C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15E39C52-6705-4060-9DDA-0EF630F5DF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6881129C-8C91-43C5-AD92-7CA7D3B4F2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117974FF-877E-47F6-9752-2B532E17AD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6F61CF56-38E2-4452-AB19-4A78C8FF9C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F637C3C-5559-4660-934F-516EBC8F05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F54A24E7-5F46-4E68-B5C2-EC7943CE00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F101D7A8-B3CA-46F4-92B6-AD45D86EBC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666145F-1430-4261-B5D0-13CBF36A64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33CF1A16-3097-4EA4-B0A4-489025D2FD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DCA99EE1-7825-4B39-B6D3-6FD677BEE0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8B9FB39-754C-4E24-8D79-4B4D0B638F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51C2FC02-8B39-436A-A2CA-8D4F220FEE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B13E86F-708A-464E-A03A-2EF448FE61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A02C881C-A051-447B-B8D7-F8074C5181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63364E64-C625-4FCD-B58D-8E630FB1AB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3E191A80-081B-42B9-A8DE-FF8EA77FB6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761FC67-7D70-4CB1-8604-E8CD7E8EBFD7}"/>
                </a:ext>
              </a:extLst>
            </p:cNvPr>
            <p:cNvGrpSpPr/>
            <p:nvPr/>
          </p:nvGrpSpPr>
          <p:grpSpPr>
            <a:xfrm rot="16200000">
              <a:off x="9000716" y="3130823"/>
              <a:ext cx="5917100" cy="556591"/>
              <a:chOff x="0" y="-33130"/>
              <a:chExt cx="12208952" cy="556591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524A75F-2EDF-4919-BDE2-2B30888E29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D2B38F5-FE98-46B0-BE55-CC556BECA4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69BF457-DA45-48BB-BF7D-494BA4F458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3DD0644-E9FF-4041-927A-837CF0943D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1D97B47-1C39-43E2-BC3B-2E818DB852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CD8ACB2-944D-4E35-A42A-6F2C635990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38F2E50-0118-43A1-B3AC-28880D0526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666C07F-9CC1-438E-8C38-98A8CE0673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372F597-334A-4CCD-BA76-D92F3C60D7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B7215F75-26F3-46B0-85CF-BD91892D36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2067413-331A-485E-91A2-4DE7624550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CC158402-5C39-4C33-9EEE-CD32B83707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2AAEE0C9-B58A-4FBC-9260-A2C0A96D9D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EB02E5CC-D0EF-44C4-9DEE-B071158448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241FEDE-AE4C-408C-8F74-C5966C447D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BCA8A789-9B88-4E94-8CD5-DF3FB39A6F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7663105-1A53-4BD9-A55C-32C723E654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37D2224-29F2-4239-8498-495F51A436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7ED0E66-0941-4247-AB6E-999C1FD5C3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42C4CECD-2763-44CD-B9F7-1182E335FF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6A43E6A-4D04-4233-9B49-62F97020AE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7CB595F-8524-40C1-B651-D7BB3A330E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8C62CFE1-2822-4F9C-98BB-6991CAFB07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EEDD6F6-9F65-4A22-B33F-1377A3C644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6D6FDB18-9ED7-4A26-BCA9-F1D0BF12D7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6349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2D6B3F-8D52-4319-AAE6-A3E8E510BD75}"/>
              </a:ext>
            </a:extLst>
          </p:cNvPr>
          <p:cNvSpPr txBox="1"/>
          <p:nvPr/>
        </p:nvSpPr>
        <p:spPr>
          <a:xfrm>
            <a:off x="1518336" y="2034933"/>
            <a:ext cx="9070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জেলেরা</a:t>
            </a:r>
            <a:r>
              <a:rPr lang="en-US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উপার্জন</a:t>
            </a:r>
            <a:r>
              <a:rPr lang="en-US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54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06B687-0F26-4EB5-883A-8C798191A9D0}"/>
              </a:ext>
            </a:extLst>
          </p:cNvPr>
          <p:cNvSpPr txBox="1"/>
          <p:nvPr/>
        </p:nvSpPr>
        <p:spPr>
          <a:xfrm>
            <a:off x="1968653" y="4110982"/>
            <a:ext cx="8086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জেলেরা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উপার্জন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52BE5E-B814-49D2-AAD1-9B34BEB24958}"/>
              </a:ext>
            </a:extLst>
          </p:cNvPr>
          <p:cNvGrpSpPr/>
          <p:nvPr/>
        </p:nvGrpSpPr>
        <p:grpSpPr>
          <a:xfrm>
            <a:off x="-110997" y="-66260"/>
            <a:ext cx="12302997" cy="6924260"/>
            <a:chOff x="-65436" y="-33130"/>
            <a:chExt cx="12302997" cy="6924260"/>
          </a:xfrm>
          <a:solidFill>
            <a:schemeClr val="accent2">
              <a:lumMod val="75000"/>
            </a:schemeClr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150C9E3-288C-4C09-A7E8-E694054E5397}"/>
                </a:ext>
              </a:extLst>
            </p:cNvPr>
            <p:cNvGrpSpPr/>
            <p:nvPr/>
          </p:nvGrpSpPr>
          <p:grpSpPr>
            <a:xfrm>
              <a:off x="0" y="-33130"/>
              <a:ext cx="12208952" cy="556591"/>
              <a:chOff x="0" y="-33130"/>
              <a:chExt cx="12208952" cy="556591"/>
            </a:xfrm>
            <a:grpFill/>
          </p:grpSpPr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DE5A47D5-96F6-4760-B12A-614F950AEE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BAC772EC-A5FD-47B3-8D93-9286488E35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B1137BD5-AA51-414B-AC05-9A782BC741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BC6721B6-B61A-43CB-9CFF-93F062C5DB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  <a:grpFill/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7D17394F-0BAF-42AF-8887-5EC4A065ED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4F4649FA-1CBE-4B62-8C33-BF24F579EF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5D2D41D7-0CA5-4F89-8927-15CF946436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E5889FB8-3BB5-4412-95C8-4DCC26F421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CC2A4EE1-F941-443B-94C9-09AC5513FD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1E72115-6E18-48D1-AFB9-E9808FCE9B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42079D50-CEA8-4709-A001-EDC1663A69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C0C76E43-5D12-4307-93BB-324871686D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C25AF384-6C61-4FAB-A713-A4AAE994CA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0724C1FC-8E25-4AB4-AAEE-540259C62C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6A7ECF56-1FB2-491C-9DE7-F4D39860D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4EB394DA-50DF-4F30-86B7-D309C0E2B9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F979AC10-C4B0-47D0-AA05-08A10DD1F7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6DAFC19D-0D00-45D4-A9AB-4518B5853E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E77157C1-FEDE-4920-9D58-FFCF9C7D31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72C7459E-C5E4-4D3B-B3E0-F767025699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F7D62EA3-2FE4-4AA8-A872-0467D2079B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962C4E5D-DBAA-4511-9B4F-9201DB21C1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  <a:grpFill/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95DDD9A8-C134-483A-A5B6-5DF2465F4B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4E7F2C01-EEA0-4A80-B041-031C4C7625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FFED72DC-861A-4C0D-AABC-389E67F686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  <a:grpFill/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FC50753-2D37-4697-8A58-EC1982EA31A0}"/>
                </a:ext>
              </a:extLst>
            </p:cNvPr>
            <p:cNvGrpSpPr/>
            <p:nvPr/>
          </p:nvGrpSpPr>
          <p:grpSpPr>
            <a:xfrm>
              <a:off x="-16952" y="6334539"/>
              <a:ext cx="12208952" cy="556591"/>
              <a:chOff x="0" y="-33130"/>
              <a:chExt cx="12208952" cy="556591"/>
            </a:xfrm>
            <a:grpFill/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54C3330E-5A08-451D-9646-9D6A97159D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10E614CF-3562-45A0-80FE-C48181091C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6C658802-6A32-4458-AFCF-767268FC0D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F0CC4263-7BCF-4ADB-8677-7FF505D0BF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  <a:grpFill/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C4D279A9-A18E-4F3E-A9D3-544210E556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4B203559-BF52-4FC8-BC10-F07C70ACA9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39EA47E5-2DBB-4A6E-A707-10915E7A94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1F44F856-8F18-4A1F-BD47-8A3125621D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DAED8A49-DA90-4856-8B95-BBA2F2C7ED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FAEBE4CB-0535-4AEE-AB31-8878C61085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4994646B-0190-459B-83EB-F4AF9EE729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DD8CF614-2EC9-4691-84EC-DC6C45740C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50E324DE-2A0B-4685-B31B-A743B73464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40B94E3F-0923-4CD4-9405-2CFFE80863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627E10D9-32ED-44F3-B199-E796AE5C88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6D185199-5664-460F-9483-FB626EB2AB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4264C878-D792-4B82-BF8A-49B439F634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AEF97086-3356-4324-A2B5-0012E30077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698B34BB-F716-414C-ADC8-9113506335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9ACF5B1E-6B4C-49FA-8F02-645E810183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16CA5DDF-B280-4A17-BAD6-08705524CA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D3C2E2DE-0B94-4ED1-8BE3-F27954950F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  <a:grpFill/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679AAAA3-435D-4333-88DE-E41723DCB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3545CA97-8495-4FFB-886A-7171F1F2C3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70CC68D2-55DC-4372-B50F-3AD45B9C4F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  <a:grpFill/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5666D1D-094A-420A-9604-9312118D20E9}"/>
                </a:ext>
              </a:extLst>
            </p:cNvPr>
            <p:cNvGrpSpPr/>
            <p:nvPr/>
          </p:nvGrpSpPr>
          <p:grpSpPr>
            <a:xfrm rot="16200000">
              <a:off x="-2745690" y="3163952"/>
              <a:ext cx="5917100" cy="556591"/>
              <a:chOff x="0" y="-33130"/>
              <a:chExt cx="12208952" cy="556591"/>
            </a:xfrm>
            <a:grpFill/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65C6FB4-4874-48E7-A165-4821FCD34F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6E77AC2F-3BB3-41D0-9138-DA72FA3716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813287AF-5C34-4AEC-BE4F-E0CD8121E4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80F6948-1896-4E6C-8127-C720B467BC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  <a:grpFill/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4A2496BD-3B96-44D0-97DE-5280593EED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B3368404-DBE6-4AF2-8E2E-9E5453D540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08366BD1-21D4-43AD-A89C-488F8D632E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EEE8BDC-EDFA-4D1B-9239-0A36200398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D35B31F-BEF5-4073-BD28-A6E19A6D5D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DC9BA1C-20EE-404A-8792-6961009FC2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5A69E41A-93EF-4272-ABF2-8E47691568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10F4C95B-6021-4992-99F1-AB5DDD5FA0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9FD90A53-BBD0-4A6F-8E3E-BC8804E14C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B48CBC9C-B5DD-4D0F-BC0E-C9E9DD4554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5FB440E5-0DF5-4E63-9CA7-BAF88694EF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BDE02276-0CD2-4B71-AFD4-E0A4A703F7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D89E33BD-B34E-4FD2-9358-19117B1A40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0D9BF1ED-072C-427F-AAFB-261E0D90FC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63FF94DA-A6A7-4C0C-B4BD-9AF8132F5A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6E104873-E885-4CE0-B172-731E83C1CC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86A91CBB-9B68-4F47-A66D-2730252E31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4310C2DC-7CB4-4221-8A79-7EC8654533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  <a:grpFill/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A9D8FB55-0215-415A-B53C-1C27219D7C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6CF39A47-740D-4F06-83A8-6B8A2AE608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1F29CBA8-F51E-431B-BA17-3BAB2DDBA6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  <a:grpFill/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2CFEC23-548E-4E3B-9A87-0F3F6348247B}"/>
                </a:ext>
              </a:extLst>
            </p:cNvPr>
            <p:cNvGrpSpPr/>
            <p:nvPr/>
          </p:nvGrpSpPr>
          <p:grpSpPr>
            <a:xfrm rot="16200000">
              <a:off x="9000716" y="3130823"/>
              <a:ext cx="5917100" cy="556591"/>
              <a:chOff x="0" y="-33130"/>
              <a:chExt cx="12208952" cy="556591"/>
            </a:xfrm>
            <a:grpFill/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267C89D-0874-4DEE-863E-93C931B03A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C432CC6-1061-443A-BCA1-9BAE958F23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D6C29AD-1B46-43D5-99E0-1AAF1E23BF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6D25EEB-B8A5-4C27-A2C6-F51FA37138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  <a:grpFill/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3BCA4FD-051E-4D43-9533-F195637D8B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AB0BD0C-F1C4-4354-8407-8E4001B468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B123037-C41C-48E5-B170-736A8C5FFB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BB02377-867F-4F64-ADBC-A7A569EBF0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1970F55-A39A-4D89-A02D-D7D74A8007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4BE4E94-5725-48F7-A891-7E09216FA9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550AA84-E5ED-4101-B3CF-8E42D6A796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5E58E64-CDF9-446B-8006-68F651D8AD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7B19243-9EED-4F94-B37D-9F5607BCB2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3F90F2F-A833-43B8-9459-7E41132F5F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C999B87-B3AE-4A5D-8738-AD216917FB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8D6B70D-89AE-42C1-AA8A-C9DE2B90D0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4B56E33-214F-4E64-8AD8-CC45DB49B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07F2CDED-CB4C-45A6-ADAA-454006D38D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BDF1BCEA-E714-46A6-8AAF-4C7A5F5E26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6299F12-B3D1-48E6-9879-CB831987C7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F0A9FF8-FCA5-4CB4-898E-B876BCFF96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D3803AB-256B-4FD9-94BA-3013259D65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  <a:grpFill/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7DE9B2A-A6EB-4357-BB68-90B16AC745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669596F-38C3-4DBF-ACD2-745F2E6D17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  <a:grpFill/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A1F18DE-2844-49C7-A2C9-BC0D27414A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C8035EA1-D0FC-4A65-9A3D-9CC28B9ED886}"/>
              </a:ext>
            </a:extLst>
          </p:cNvPr>
          <p:cNvSpPr txBox="1"/>
          <p:nvPr/>
        </p:nvSpPr>
        <p:spPr>
          <a:xfrm>
            <a:off x="3272255" y="959852"/>
            <a:ext cx="2721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9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08B633-A8AC-46FF-A61B-31EBF8C9E20F}"/>
              </a:ext>
            </a:extLst>
          </p:cNvPr>
          <p:cNvSpPr txBox="1"/>
          <p:nvPr/>
        </p:nvSpPr>
        <p:spPr>
          <a:xfrm>
            <a:off x="2744467" y="2664804"/>
            <a:ext cx="6383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677983-9498-4ECF-BD96-066B0F54576E}"/>
              </a:ext>
            </a:extLst>
          </p:cNvPr>
          <p:cNvGrpSpPr/>
          <p:nvPr/>
        </p:nvGrpSpPr>
        <p:grpSpPr>
          <a:xfrm>
            <a:off x="-110997" y="-66260"/>
            <a:ext cx="12302997" cy="6924260"/>
            <a:chOff x="-65436" y="-33130"/>
            <a:chExt cx="12302997" cy="69242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E4E7872-8A08-4B0D-8771-DC31CC3A3541}"/>
                </a:ext>
              </a:extLst>
            </p:cNvPr>
            <p:cNvGrpSpPr/>
            <p:nvPr/>
          </p:nvGrpSpPr>
          <p:grpSpPr>
            <a:xfrm>
              <a:off x="0" y="-33130"/>
              <a:ext cx="12208952" cy="556591"/>
              <a:chOff x="0" y="-33130"/>
              <a:chExt cx="12208952" cy="556591"/>
            </a:xfrm>
          </p:grpSpPr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66E088B8-54BE-4757-8B1E-4FBE9F7FA5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9C678EAC-AAE7-490B-95EA-B61E935821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74ABAAF3-7910-4A28-B3B2-F7BE7AEBB1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DB77EA0B-E0BE-4439-8C35-6DA737A970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6B3B2CEE-9BB8-4C10-ABD9-C4C0BB123B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E80B0C80-75D9-45DC-A6BF-D98782363B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719DBBD8-55A7-404C-AC16-1FFE594480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CB1B5E52-6D00-4980-A92C-874A25BCBC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468E2F4C-BB46-4311-9A8C-E94B6F1194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FE62F509-FA2F-4672-9A43-C804FAD240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E4FDF99D-6A93-4327-8C28-3B37A79938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583DD234-3B40-409E-BC00-42C14BF2B1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3323EC3D-F1B9-4B75-855B-9DD0CC0C06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FD0F6F00-8917-4384-9398-2D22CB41AA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9A4D0E1B-B3C7-49DB-B934-8A70165D36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647FE3FB-D288-45EB-B7D0-7B0C0E8250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2D13C8BA-986D-442A-ACE3-2BBAAE2A7D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4DF82594-2F5D-4898-BE72-86936D5B1C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4954935A-1DF0-42EC-8BAF-1434675A31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55E4CE86-B61D-4805-AEC6-B6AAAF88C7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0FCAE878-5F78-4876-AB0B-77D4F826DF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1905363A-F906-4D57-82C1-5FE75081E1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F97872FB-828B-4465-B2D6-0AAECB7847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E62E86B1-A2E6-4AB1-8256-4220F64ECA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ACB1858C-A4CC-42B4-89A8-697136BEDF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4DA682A-5C92-4334-91E0-9BD46B5EDE42}"/>
                </a:ext>
              </a:extLst>
            </p:cNvPr>
            <p:cNvGrpSpPr/>
            <p:nvPr/>
          </p:nvGrpSpPr>
          <p:grpSpPr>
            <a:xfrm>
              <a:off x="-16952" y="6334539"/>
              <a:ext cx="12208952" cy="556591"/>
              <a:chOff x="0" y="-33130"/>
              <a:chExt cx="12208952" cy="556591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5D55353E-0099-4EFA-B138-08EF6D0856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382BD838-DD5D-4E9D-8146-C8BD26BA2B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18BAC86A-9E45-4F5B-BE88-8D68B2CDBF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F53EDDC0-7B10-4E83-8E9D-0DF23E9770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0B99B6DE-B05A-42C9-97FE-D86ACB92BD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53972835-D95D-4230-903F-2263772262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2FBFFDA6-1576-47D4-95E2-3D563F311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FED2570C-DEB3-4FD6-889F-12FED87DB5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48FB183-59A6-4735-A7F6-AE48883224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F60BD416-059E-4C57-A610-B05AEAFA64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B30A9949-9080-4827-A498-081D7AB25A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77CA0EBE-E2A3-4BB1-AA30-1A9F0E30C9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93E681C0-B7B6-4A6D-85CE-94620D50B4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0728DC8E-4BF1-44A0-900C-E898B6DF7B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0914BB32-2470-4610-9046-8EB3AD3E4C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D7F83C08-287E-4C3D-9D21-C7C20A8569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B1736D2B-80B3-4425-8484-BE4BDAFCED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23E53815-271C-4CE4-868C-32016F8A45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ED237BA3-6BAE-4A19-B20F-33EAC8A3DD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3EE9C483-91A8-46F4-B0F0-BF85192151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322F47D1-2FEA-40C5-A812-7B67DC54D2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08E3EA1B-14C1-4E6D-957A-3783B093F6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202D8ECF-D31C-48AE-9279-7C732561F0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7DD85AA0-1BB7-4AAD-A7F7-236DDCBD3E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F838BD29-7A92-4DFB-BC73-49303CA0C7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4B23B5C-E7FF-4385-B0DB-79DBE7E1713D}"/>
                </a:ext>
              </a:extLst>
            </p:cNvPr>
            <p:cNvGrpSpPr/>
            <p:nvPr/>
          </p:nvGrpSpPr>
          <p:grpSpPr>
            <a:xfrm rot="16200000">
              <a:off x="-2745690" y="3163952"/>
              <a:ext cx="5917100" cy="556591"/>
              <a:chOff x="0" y="-33130"/>
              <a:chExt cx="12208952" cy="556591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3BA78D99-3132-482E-AB51-33DAEF0609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B57E4BE-190A-48D8-A5A8-1012BCFC54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D5706B52-4A5D-4DF7-9FD3-EFBDB38CC4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E524985B-53E7-4CA1-9852-8550E6AB44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3EE9A93-1541-40A4-B51F-39766CCA29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BD0F44D-ACF7-4BFC-89B3-216D71D75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51C85D09-E50D-4863-8ED5-ADBDE23DE0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CCEB1137-79E8-4479-A9DC-45C1749279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84CE9E5-5722-4EC5-AA6E-F2E4FD30D2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CD2EA2D4-835B-4E1B-B14A-A0EAB73A6F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D509FC8A-BC41-439D-B6EF-D4798E3BB6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03D47720-43F3-44A0-8A26-E88DB15495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CC97BA41-FF53-4338-8CDD-DCEC998A15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47B1E1E8-5066-47BA-A6B3-BB2BFA50E8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2CE6120D-9008-472E-8741-7CD1C80724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BA59A120-395E-4969-8D78-55090CCB93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D2CDEC02-CF98-4357-BD29-78A90A419A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EE6598F0-163C-47B1-BCB0-3D3E59D7B8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61027E2B-120D-48FE-B4DE-057BD1D6EF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DBE1DD68-2203-4730-8B6B-BBC9684083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4955FB6F-9D52-4DEB-8996-E66D07D797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FE32E23B-7F9F-481A-BECD-C9561A37CC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3907E470-A0B2-4FBB-AC72-2BA0AEA213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C2D9DFCA-C946-472B-8724-4C81C2AD58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1064DDF1-6F5A-4E21-BD43-D9F26ABC84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FE46337-2B4A-4FE3-A5D1-48DBC09634F0}"/>
                </a:ext>
              </a:extLst>
            </p:cNvPr>
            <p:cNvGrpSpPr/>
            <p:nvPr/>
          </p:nvGrpSpPr>
          <p:grpSpPr>
            <a:xfrm rot="16200000">
              <a:off x="9000716" y="3130823"/>
              <a:ext cx="5917100" cy="556591"/>
              <a:chOff x="0" y="-33130"/>
              <a:chExt cx="12208952" cy="55659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25A5B1F-1190-4330-A72B-86E0A1D601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DD65AF4-EE3F-48F8-AB10-53A3BDF5A1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55E0693-E9E8-443E-9843-3484E7E13B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BDD6EF2-2EFF-418F-A5C4-5696DB396F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313B6A1-FA39-4855-9CDE-766D620168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D35431E-9BCB-4CF2-A3B5-368606C293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A6F5E52-4A41-4B90-9036-19422755B9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C855EDA-25F8-41DD-987F-0EA7FA985E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6DF22CE-DFA0-4115-9528-0F0F4A9CCF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393983F-12A1-4436-A9C7-2CDED2D688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D91795B-CFB5-4721-9908-F9239EC1E0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8850E54-DBBD-48DE-9E59-E24A1367A1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73A6CB0-B2FF-405A-ADDF-7BD3A482A8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512FD1A-B889-4900-A8C7-73F00678AA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F6ED411-34A4-4609-8F94-3EE606F0D3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6E95133-FF76-4330-B9AF-7693EB250F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93561908-61CE-4EDF-9B4A-F260629698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DF13FB8E-3B46-4535-BFA3-A85A047CA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76565A9-3120-46A4-BAE1-BC349CA1EF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4092E12-E183-4281-A706-5C14A3EC7B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20D197D-0E3F-4F54-966F-B614C3CD17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36A9F04-1BED-49B9-8FD2-E5F013E55B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683305A-E3CD-4552-B9F1-2A806B19E7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300B9BA7-4549-42CF-9D80-36331F9196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45AACA6-1C41-405D-B132-DF18BC29C7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4F675E5-4510-4620-A7AF-91132FD47B5C}"/>
              </a:ext>
            </a:extLst>
          </p:cNvPr>
          <p:cNvSpPr txBox="1"/>
          <p:nvPr/>
        </p:nvSpPr>
        <p:spPr>
          <a:xfrm>
            <a:off x="2796521" y="1117010"/>
            <a:ext cx="2721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6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2DEAA2-146D-4387-B0CA-816D6C3CBF67}"/>
              </a:ext>
            </a:extLst>
          </p:cNvPr>
          <p:cNvSpPr txBox="1"/>
          <p:nvPr/>
        </p:nvSpPr>
        <p:spPr>
          <a:xfrm>
            <a:off x="2171920" y="1557129"/>
            <a:ext cx="8018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36894B-7A97-4D04-99F2-2F836672240A}"/>
              </a:ext>
            </a:extLst>
          </p:cNvPr>
          <p:cNvSpPr txBox="1"/>
          <p:nvPr/>
        </p:nvSpPr>
        <p:spPr>
          <a:xfrm>
            <a:off x="2265828" y="2699476"/>
            <a:ext cx="7364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জানলে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C9007-1923-4737-92F0-1C2BDD769FA6}"/>
              </a:ext>
            </a:extLst>
          </p:cNvPr>
          <p:cNvSpPr txBox="1"/>
          <p:nvPr/>
        </p:nvSpPr>
        <p:spPr>
          <a:xfrm>
            <a:off x="2265828" y="3926954"/>
            <a:ext cx="8073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A4EC1-2FAC-4A33-B466-EE4CF57DA114}"/>
              </a:ext>
            </a:extLst>
          </p:cNvPr>
          <p:cNvSpPr txBox="1"/>
          <p:nvPr/>
        </p:nvSpPr>
        <p:spPr>
          <a:xfrm>
            <a:off x="2413673" y="5069301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0C3A89-5E0C-40AB-8712-F88BB5FB31B8}"/>
              </a:ext>
            </a:extLst>
          </p:cNvPr>
          <p:cNvGrpSpPr/>
          <p:nvPr/>
        </p:nvGrpSpPr>
        <p:grpSpPr>
          <a:xfrm>
            <a:off x="-110997" y="-66260"/>
            <a:ext cx="12302997" cy="6924260"/>
            <a:chOff x="-65436" y="-33130"/>
            <a:chExt cx="12302997" cy="69242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BC61C32-BCF7-4DEE-9E4D-9E5AAC0A9860}"/>
                </a:ext>
              </a:extLst>
            </p:cNvPr>
            <p:cNvGrpSpPr/>
            <p:nvPr/>
          </p:nvGrpSpPr>
          <p:grpSpPr>
            <a:xfrm>
              <a:off x="0" y="-33130"/>
              <a:ext cx="12208952" cy="556591"/>
              <a:chOff x="0" y="-33130"/>
              <a:chExt cx="12208952" cy="556591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95CF462B-8D08-4BF4-9F10-B30F96ECC0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1AF8A2B-A344-4E0F-A1C8-B1BDDFD7FD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64DAB888-A454-4416-AB8C-6141044D5E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7C3E6955-A5DD-441C-8D87-5E690831EE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4AF8E696-57FD-4DA4-B6AF-026993FC9F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3BC5BE21-96C9-4423-B260-421C1EE04D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6FEE29DA-07BF-4AD2-81FF-4BF44A7DD3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B9137C42-E7C4-4E29-B901-236B3DFAB1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EEFC706A-AD60-4C26-91F4-CFB77AE0FF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223D28E7-1214-4729-9710-83317D49C9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8076475A-63CA-4B87-AFAE-E55F818F4A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DC157CB0-41B4-4F20-A078-C930480740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79C9DCDE-74E0-4CA7-ABE0-C9354DD643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6B8EA8B4-17A9-4A57-B421-B501EF015B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8B6AB1E5-E83E-442F-81E9-9FDC389C57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906EDC2C-7A19-4884-9035-FC07EE7EE5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BE05F865-94FB-42D9-9C80-DB76FA9CF4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13D92444-E1B3-4DD1-B6B0-0BBDBDCCB3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F02812F5-9A76-4AA7-B79F-4F661D7975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60A6B4CD-C609-4F26-93E1-F75D7529AC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BC0C5096-941B-4559-A56F-3E4683461E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56641009-FFD4-4D18-BACA-D8A1BA80AB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7A9886D1-B35B-43EA-A67B-BB47A5CD62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7F4B2BA3-0F7C-4FA1-A3D0-D6BA3EDA22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4905EEFD-CA21-430D-8B76-335E136BC8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9881380-CCD3-4F78-A2C6-FE32B74E0F9E}"/>
                </a:ext>
              </a:extLst>
            </p:cNvPr>
            <p:cNvGrpSpPr/>
            <p:nvPr/>
          </p:nvGrpSpPr>
          <p:grpSpPr>
            <a:xfrm>
              <a:off x="-16952" y="6334539"/>
              <a:ext cx="12208952" cy="556591"/>
              <a:chOff x="0" y="-33130"/>
              <a:chExt cx="12208952" cy="556591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0AA30CF7-7992-470F-8B9A-6B833601A2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5DAFF543-0D13-47FF-98B0-394828D685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C78DD218-D583-4170-A50F-C2F30E4516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D0D3E7B0-379A-4E15-A5C9-913CDCD486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7B791838-EDA6-4419-A19C-158D5911A9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450E58A9-191E-4135-8EB9-C44B7AA6C2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5077E149-A9EC-4E39-9B36-E8CFCB47C7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13876C2E-59FD-4CC2-8731-D5AF6C6C53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4D3091B0-98B5-42A1-90B5-EA704D1B77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8D2F42CF-EE54-401A-8D47-D1DD67AB9E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AACA173D-301D-4FC1-A7B7-ED5A7D7D08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FDA78BAF-103E-4EDE-A568-E48A5B15D7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80C41DEE-A99C-4F5C-82C5-75449AA95D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1E11E016-E49C-4FBF-9D0C-D7DF6D8B79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AE0A126D-9A17-4FCE-83C0-B6DA568F18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DB8DC5FA-BE52-4F88-8267-11250D13E8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0B1C4609-BEED-4CFE-81A9-DE88BE0167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777F9F9E-5E20-4EDE-A635-CB61F408CD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FA6B84FE-08FB-4845-BD59-DFFCBA0000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C70A1394-FCC1-4AE9-8657-736D721F01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5E35DB26-5883-45CA-8F9C-4DADAA4E45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BE868B9C-30A9-4F32-9361-578499AF54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D8662FE9-206C-4DED-9A38-C95E86B2C9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35F881B5-106E-4FCE-8B21-E187349A0D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D1EBF2B2-CFCE-436F-A71B-D737FD83CC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391EA57-E17A-4F69-A39C-E86D92447833}"/>
                </a:ext>
              </a:extLst>
            </p:cNvPr>
            <p:cNvGrpSpPr/>
            <p:nvPr/>
          </p:nvGrpSpPr>
          <p:grpSpPr>
            <a:xfrm rot="16200000">
              <a:off x="-2745690" y="3163952"/>
              <a:ext cx="5917100" cy="556591"/>
              <a:chOff x="0" y="-33130"/>
              <a:chExt cx="12208952" cy="556591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962557E8-0432-4A03-AC4F-F5E071FDE1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B4036928-8A75-461F-A8C8-344923F4F8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92D7DD2D-8616-4176-828F-A70F962024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8F37F8DE-CD61-4155-BA3C-0AC1CB511A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EAAB19EC-ED2C-4D69-9A7B-DE7D76D5B1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D7752150-DB27-472B-B959-6F485C7A95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71D3440F-235E-4904-ABD5-D5FCC9E0F6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11B1F46-DA40-456D-B6E7-2231C9FE47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9F967F93-AC05-4100-861E-335B4E0E70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E31A0099-5892-423E-BFD1-82292052F8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F015FAC4-743B-40A3-96EE-7E6DE1CB90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0BC0899D-EB72-49D7-9B72-7A7385788A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DD108234-FD37-4CAB-95E7-26F62BFC11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989B3E00-F42A-446A-AAAB-592EAD7362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A0CBF6F4-C807-436F-B31E-374A410C04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C6EBD9D2-6BFC-4FA9-BC46-7BADAF5534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A31A3EB3-EAAD-4B13-BF13-F83ADC373C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FCEC79C2-E5C3-46B2-97DE-48BD936C0F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4B130058-61F7-4325-ADD5-30901AF24F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2A02412F-51B8-41E1-8A1C-1C970F2155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E947C1A8-3893-4753-A307-76BE50B3EC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1BF3C849-E243-41FA-9DD2-8D24A64402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1F384011-4B30-48AE-81A1-DCC0B1ECAD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6EBBC563-7C6E-4508-8A1C-B30B8C7327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70D52EB-F51A-4258-8484-81B97EEF8E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0BDD948-1A5D-4709-85E3-EBD2349CC006}"/>
                </a:ext>
              </a:extLst>
            </p:cNvPr>
            <p:cNvGrpSpPr/>
            <p:nvPr/>
          </p:nvGrpSpPr>
          <p:grpSpPr>
            <a:xfrm rot="16200000">
              <a:off x="9000716" y="3130823"/>
              <a:ext cx="5917100" cy="556591"/>
              <a:chOff x="0" y="-33130"/>
              <a:chExt cx="12208952" cy="55659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EE8D692-9E62-4CCD-B8B0-D1BDB394FF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9306A10-A3E8-4FD7-9641-4D81D24ABC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37169B2-C62A-41EC-804D-3FC5D4AF62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75E1DE5-CEF4-4AFC-AEA3-4B82E401BB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7AC0302-CEA5-44D6-99F2-85CFBB8249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0A48EEF-01C7-4995-B326-BCBE824E2D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90E902A-6BCF-4070-A249-B84E0BE644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74662B9-6759-4F8E-B7E2-1043DBF8E5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571C5EB-5FDF-4062-818C-A0840A58E9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73858F6-03BA-49B9-9DB1-CC8CFCC9CE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F9D3D89-2005-465B-AC7F-8E7F4879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B5429D8-EB42-4E1E-824E-E5055AB34B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04745373-0211-41D3-963C-EDE7E03296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F35F2FF-72AD-4285-BBAD-F80510F966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7824446-30A0-484C-A3FD-8EE480CC39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D7B6350-CF0C-4378-A2AE-1410C1D9CF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24B4C6D-1EB0-44A5-AEBB-4298C9F793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B384A59A-D6DA-4464-8206-A2385055C7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EB3246F-3C8E-4723-ACBD-2767027342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8C58461-1D6A-42DC-8215-B1A468E954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8F009AF-39D4-4CB3-B837-C58F46E302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0C922D08-A999-480B-83A8-59A5DA82E0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A93A13B5-B691-4AA9-8E90-D0E48FDC40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D59C57CB-CA8C-4425-BB5F-1D1BC14C74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4289BDB4-3FF2-44BC-994F-11D21C874E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FFD3814-B4CF-4151-A0A9-FE5064A14C11}"/>
              </a:ext>
            </a:extLst>
          </p:cNvPr>
          <p:cNvSpPr txBox="1"/>
          <p:nvPr/>
        </p:nvSpPr>
        <p:spPr>
          <a:xfrm>
            <a:off x="5585791" y="294198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4C5CD2-6289-4466-8F53-3993C2EF801C}"/>
              </a:ext>
            </a:extLst>
          </p:cNvPr>
          <p:cNvSpPr txBox="1"/>
          <p:nvPr/>
        </p:nvSpPr>
        <p:spPr>
          <a:xfrm>
            <a:off x="4274999" y="795706"/>
            <a:ext cx="3346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দলীয় কাজ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25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EA198F-F93A-4C86-B5B3-5D4E394676E5}"/>
              </a:ext>
            </a:extLst>
          </p:cNvPr>
          <p:cNvSpPr txBox="1"/>
          <p:nvPr/>
        </p:nvSpPr>
        <p:spPr>
          <a:xfrm>
            <a:off x="1793367" y="1944845"/>
            <a:ext cx="8369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বই খোল এবং 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২২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পাতা নিরবে পড়।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0F06D8-234B-47CC-8D24-8CB7862E1F7C}"/>
              </a:ext>
            </a:extLst>
          </p:cNvPr>
          <p:cNvSpPr txBox="1"/>
          <p:nvPr/>
        </p:nvSpPr>
        <p:spPr>
          <a:xfrm>
            <a:off x="2927627" y="4336100"/>
            <a:ext cx="5809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প্রয়োজনে আমি তোমাদের সাহায্য করব।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AE56BC-B745-41FC-ADA8-9744F7DAB004}"/>
              </a:ext>
            </a:extLst>
          </p:cNvPr>
          <p:cNvGrpSpPr/>
          <p:nvPr/>
        </p:nvGrpSpPr>
        <p:grpSpPr>
          <a:xfrm>
            <a:off x="-110997" y="-66260"/>
            <a:ext cx="12302997" cy="6924260"/>
            <a:chOff x="-65436" y="-33130"/>
            <a:chExt cx="12302997" cy="692426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0DC7207-DBCC-43F6-AAC8-7CE78008DE28}"/>
                </a:ext>
              </a:extLst>
            </p:cNvPr>
            <p:cNvGrpSpPr/>
            <p:nvPr/>
          </p:nvGrpSpPr>
          <p:grpSpPr>
            <a:xfrm>
              <a:off x="0" y="-33130"/>
              <a:ext cx="12208952" cy="556591"/>
              <a:chOff x="0" y="-33130"/>
              <a:chExt cx="12208952" cy="556591"/>
            </a:xfrm>
          </p:grpSpPr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9E6D63F3-875E-404E-A5E9-A4CF605DF4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654D4428-FAB3-4344-9A27-61602C0983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D8BCB12E-851F-4A64-8ACE-B0E493B2E2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2C433F84-DB8A-48E2-8949-8838F955D6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457AD44A-97D6-42FE-81EF-E009A98CA8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47CD055B-4725-439C-A40D-B240C7E543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71BAE288-939B-4F59-BA03-4A3141A90A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F6FE0DC4-61D4-4E15-86D2-FD58EBCAE2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C543C0FC-E3D1-4CA6-BE22-17E7C754C0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76EBB51F-C847-48E2-A598-360C3CE029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BFD1C0B9-CCDB-4FED-A0B7-778C7E1CF5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A3C85B17-CC32-47C3-B496-01ED67C0F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28B5171D-8ECC-4C55-99C6-9DFD381666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1D4FA41C-75DA-4513-B7E9-12226E697A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FFF77BB1-664D-4A0E-AF32-1138439EDF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A7A76CDD-ADE2-4A0F-B874-6FB484DB9B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FAF17269-91F6-4255-B19D-99ADBF5189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8D030EE6-AB51-44FA-B8BF-D5B63B56B4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CFB6555E-5FF5-4213-A63F-4B701088EA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021C50F7-60FF-43A1-8124-9CDDBA6D14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420C7EFF-B9EB-4126-9F90-C9D6346A56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223233A0-46A3-48B5-B671-02615DBA78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CF3F76B9-5249-469A-8EC5-DE866A461B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809DF48A-C671-401F-8A30-B7F156A4F1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00F2FFF0-84F3-4F25-BE3E-883494B8E2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C64985A-EE6F-411B-A7BA-DCA75EB62AAE}"/>
                </a:ext>
              </a:extLst>
            </p:cNvPr>
            <p:cNvGrpSpPr/>
            <p:nvPr/>
          </p:nvGrpSpPr>
          <p:grpSpPr>
            <a:xfrm>
              <a:off x="-16952" y="6334539"/>
              <a:ext cx="12208952" cy="556591"/>
              <a:chOff x="0" y="-33130"/>
              <a:chExt cx="12208952" cy="556591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EC101C75-8A92-45FA-83C8-370FB1A20C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9AD7D25B-FAE3-4542-BCBF-E6E3593416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4B31B3A3-17B0-4A07-9071-2F91D5AC0F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1E0AC23A-495D-4798-8A0B-71B3AAF46B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4B300F70-709A-4AD7-968D-984FD62843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75EF5B4B-526D-4664-AB51-F1C6EF1E69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C12BD92C-0501-44DA-B3CD-3A1B6A25F7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3ECCC667-CBB4-404B-BCD2-28255FC3CA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A8DB37F6-CD3B-4082-BCCF-4FE4F3DB3B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BEBB10B2-5656-4AF0-9599-19531AD856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08A4203B-659E-4C85-BF9F-B6852A2D0C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25080802-F39E-4137-B0A8-488435D269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76A9D2C3-5B5E-40C3-97B7-AE7E0E2836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5BCAB493-6644-477B-A3CA-7C27B8DC41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7D08557F-C680-4DA0-AC24-2E730E0E79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5F1D4897-3A02-4FDB-8470-245B37CF40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8F2598FA-B1C2-4E79-A89D-3EEEAD1521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E9411291-FAE1-49E7-8941-F1CBACFBBE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0B0CBA56-84E6-461E-8D72-89DC798C25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80E4131F-6EA8-4F44-BA53-1312DA0F6D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22696B73-2FB8-43A9-B791-5E47D381C3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F1463EA1-248A-4FD1-BE8B-D2BE8DC639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D8E63893-9B73-4CC0-AB44-7F9C40AE59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2BD3AC21-00CF-460C-BC48-60A6D14845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27054708-3B0F-4198-8DE4-F9EB4631F9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BFB7310-9D43-4CB4-B049-568BB705C628}"/>
                </a:ext>
              </a:extLst>
            </p:cNvPr>
            <p:cNvGrpSpPr/>
            <p:nvPr/>
          </p:nvGrpSpPr>
          <p:grpSpPr>
            <a:xfrm rot="16200000">
              <a:off x="-2745690" y="3163952"/>
              <a:ext cx="5917100" cy="556591"/>
              <a:chOff x="0" y="-33130"/>
              <a:chExt cx="12208952" cy="556591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02FB3127-86FC-41D1-B5F9-21DAABE69D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D0D60153-699C-4402-8F82-A4A8FED86D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34DA829-9AD5-4994-AEBD-581B4002F3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DDC4414D-6BE9-4EEA-940E-52D5A18D72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25928D0B-E5B1-4529-8288-365FBAACD4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CF55C1AE-A07F-4CFE-A3E9-7C95FD4F14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916EE08A-84D0-42D9-8242-A3F2D99E2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C2235E6E-47DA-41DC-AE8C-F1E74EC26B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2573C394-E30C-4B8D-973E-4227C3B61B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6D9B847C-91FD-44DE-B253-8A690783F4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A06F886A-876B-4824-84D9-6F3C2C3514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54674C8C-BB08-4630-9F30-BCFEC093E6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19E610E8-FAA4-4115-979D-3BD722F376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693AD47B-4992-49F8-9389-91DB6937CE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76BEA21E-892A-4AC3-8667-123B011346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9CFF9522-DD97-4235-9B4F-D7D2EF1A15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998CD3EF-5A5D-483C-9F22-16886A5C78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D78B1D10-6BC8-4075-8F19-3D1909839F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38498AF9-BD9B-488D-A0A6-28919F4701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559D894C-4B37-457F-8132-D79FBE17D5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C7AC3448-2262-41BA-BEA7-0D9D5437B4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263D7B41-07C0-4E11-9BA7-BFA722612F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DF35719E-AEFC-4A67-9356-0C31FDEBF4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170AB777-98DF-4DE7-95EC-7DA531FB69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891AF811-5CEC-48D6-BEA8-4E81CBAD1D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973B588-036E-42D6-80DA-0DBDEF9FDC7E}"/>
                </a:ext>
              </a:extLst>
            </p:cNvPr>
            <p:cNvGrpSpPr/>
            <p:nvPr/>
          </p:nvGrpSpPr>
          <p:grpSpPr>
            <a:xfrm rot="16200000">
              <a:off x="9000716" y="3130823"/>
              <a:ext cx="5917100" cy="556591"/>
              <a:chOff x="0" y="-33130"/>
              <a:chExt cx="12208952" cy="55659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CF657E6-A0B6-477C-8483-35DBB391C9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8775DA3-6826-4284-84BB-2604B850F9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3798AD1-57CA-4B45-97C4-1C021DFAAE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680B902-A19D-4094-B540-E1086CDD98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20E3DC0-0690-4D1F-8B5F-A69EE90D15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3D2FD09-5F00-4474-A147-9CAB0C861D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760A415-2DEE-476A-8FE8-28B06DB412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CD8A327-2440-44F8-B339-C81334A95B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E7276EC-AF39-4FAB-AAD3-CBFD437C85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6119757-2F55-49F3-B7C1-76DEB594AC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8B5FE53-3E94-4D85-B215-77D5574C00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5D7BC00-F1BC-42A9-9274-5B89BFBAFE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7912DC6-9D83-439F-8216-2952B82B96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35861E5-6722-437D-9BB2-475C24A99A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AAB2A6A-4DBB-4EC3-A2EB-A940A5F5C7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C9FF37-1EDF-4BA8-BD51-698D6D8B35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8A08B08-2517-41C8-91D3-205F4B710E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EFDCDC9-326D-48E2-94FB-F85219AE7D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0447A83-96E7-46B4-B00D-772CFF0182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3B58394-B0EF-42A7-9029-98207B0B69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F331587B-942E-42FD-9FC1-9223E27F7F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2DC00E51-37C0-434B-9039-64BB15030A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B7D963EE-C7A4-496B-9F6B-74E693C12B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B3E7C25F-6F42-4CE8-87F4-7E136DC85E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0400FB7-FB5F-4F4B-9F99-F7A451A520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0427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EFCEE8-37E4-452D-9128-085306A0814B}"/>
              </a:ext>
            </a:extLst>
          </p:cNvPr>
          <p:cNvSpPr txBox="1"/>
          <p:nvPr/>
        </p:nvSpPr>
        <p:spPr>
          <a:xfrm>
            <a:off x="435901" y="1862975"/>
            <a:ext cx="46281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2A0293-F505-4CF4-B4FE-78B5688392B2}"/>
              </a:ext>
            </a:extLst>
          </p:cNvPr>
          <p:cNvSpPr txBox="1"/>
          <p:nvPr/>
        </p:nvSpPr>
        <p:spPr>
          <a:xfrm>
            <a:off x="5273092" y="780447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IN" sz="36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6AA742-AFAB-41D3-B595-15DDF04B8346}"/>
              </a:ext>
            </a:extLst>
          </p:cNvPr>
          <p:cNvSpPr txBox="1"/>
          <p:nvPr/>
        </p:nvSpPr>
        <p:spPr>
          <a:xfrm>
            <a:off x="0" y="2740982"/>
            <a:ext cx="2553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বুনেন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7B7098-D2EC-4BF3-9CB7-07DE5904290F}"/>
              </a:ext>
            </a:extLst>
          </p:cNvPr>
          <p:cNvSpPr txBox="1"/>
          <p:nvPr/>
        </p:nvSpPr>
        <p:spPr>
          <a:xfrm>
            <a:off x="2553904" y="2766063"/>
            <a:ext cx="3374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BE051-23C6-4103-BF12-1B46CE5F7971}"/>
              </a:ext>
            </a:extLst>
          </p:cNvPr>
          <p:cNvSpPr txBox="1"/>
          <p:nvPr/>
        </p:nvSpPr>
        <p:spPr>
          <a:xfrm>
            <a:off x="5930675" y="2774207"/>
            <a:ext cx="2262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72B08B-24BD-4B62-86C9-591027D8AC68}"/>
              </a:ext>
            </a:extLst>
          </p:cNvPr>
          <p:cNvSpPr txBox="1"/>
          <p:nvPr/>
        </p:nvSpPr>
        <p:spPr>
          <a:xfrm>
            <a:off x="8192833" y="2763845"/>
            <a:ext cx="3828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AAC150-B94C-4005-B71F-B54B50322B9C}"/>
              </a:ext>
            </a:extLst>
          </p:cNvPr>
          <p:cNvSpPr txBox="1"/>
          <p:nvPr/>
        </p:nvSpPr>
        <p:spPr>
          <a:xfrm>
            <a:off x="5103640" y="1927403"/>
            <a:ext cx="1649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A92628-0E31-45FF-B1E5-A03C4975CB6A}"/>
              </a:ext>
            </a:extLst>
          </p:cNvPr>
          <p:cNvSpPr txBox="1"/>
          <p:nvPr/>
        </p:nvSpPr>
        <p:spPr>
          <a:xfrm>
            <a:off x="469816" y="3557434"/>
            <a:ext cx="4639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D229FE-E16D-44F5-AFDB-D7DF97194F7C}"/>
              </a:ext>
            </a:extLst>
          </p:cNvPr>
          <p:cNvSpPr txBox="1"/>
          <p:nvPr/>
        </p:nvSpPr>
        <p:spPr>
          <a:xfrm>
            <a:off x="8816" y="4349375"/>
            <a:ext cx="2536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250192-165E-4BCA-B7D8-7924D3794BC9}"/>
              </a:ext>
            </a:extLst>
          </p:cNvPr>
          <p:cNvSpPr txBox="1"/>
          <p:nvPr/>
        </p:nvSpPr>
        <p:spPr>
          <a:xfrm>
            <a:off x="8867640" y="4396926"/>
            <a:ext cx="2488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6CB8C3-C8B0-4EC1-89F0-63927080F43E}"/>
              </a:ext>
            </a:extLst>
          </p:cNvPr>
          <p:cNvSpPr txBox="1"/>
          <p:nvPr/>
        </p:nvSpPr>
        <p:spPr>
          <a:xfrm>
            <a:off x="3065936" y="4360100"/>
            <a:ext cx="299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6B4EA8-DD36-4063-9ED2-A65F6D543459}"/>
              </a:ext>
            </a:extLst>
          </p:cNvPr>
          <p:cNvSpPr txBox="1"/>
          <p:nvPr/>
        </p:nvSpPr>
        <p:spPr>
          <a:xfrm>
            <a:off x="6185361" y="4393325"/>
            <a:ext cx="2488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FEBB9F-A380-4F36-86DA-7F409A4E7E63}"/>
              </a:ext>
            </a:extLst>
          </p:cNvPr>
          <p:cNvSpPr txBox="1"/>
          <p:nvPr/>
        </p:nvSpPr>
        <p:spPr>
          <a:xfrm>
            <a:off x="9603860" y="1947305"/>
            <a:ext cx="2093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08511DE-0250-4ABF-AA72-EC450AC8143A}"/>
              </a:ext>
            </a:extLst>
          </p:cNvPr>
          <p:cNvGrpSpPr/>
          <p:nvPr/>
        </p:nvGrpSpPr>
        <p:grpSpPr>
          <a:xfrm>
            <a:off x="-110997" y="-66260"/>
            <a:ext cx="12302997" cy="6924260"/>
            <a:chOff x="-65436" y="-33130"/>
            <a:chExt cx="12302997" cy="692426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E7E677A-BB20-4230-8C5B-2824610A43B3}"/>
                </a:ext>
              </a:extLst>
            </p:cNvPr>
            <p:cNvGrpSpPr/>
            <p:nvPr/>
          </p:nvGrpSpPr>
          <p:grpSpPr>
            <a:xfrm>
              <a:off x="0" y="-33130"/>
              <a:ext cx="12208952" cy="556591"/>
              <a:chOff x="0" y="-33130"/>
              <a:chExt cx="12208952" cy="556591"/>
            </a:xfrm>
          </p:grpSpPr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CE249D7E-C55E-4F61-BCCA-F697C0AEB2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F57B6D62-38B7-4AB9-8CCF-7AE162F72C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AB90FB50-3C3D-4D3C-ACD8-676BCB13FD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1D07DEA8-171E-4594-BE6D-BE4452B72F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66DD2DE8-BAE1-47A3-998E-AED6D254BC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2CE9865B-F2D1-4A04-B6F5-16CC03DFDA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85A948B3-15DD-4B39-A932-B84CF0F94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6FF2A31D-B65D-46E8-A64C-F9926D7E50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B5EC123B-8C97-4C73-9FE7-35F1C49655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EC7DF4BE-6A45-4CF4-B7EB-BFD2208B1B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4EED5D66-550A-4BCE-97F0-431DFACE3D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B97A78B9-00C4-4C5A-9857-3D3F69E4D7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CC0D6D50-6BFB-40B3-81FE-6BBF8E6431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ED5F8028-C350-49A7-8AD4-0C2C24D0BE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6730B73F-F564-4F53-8610-6ADACCC517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FE260C67-9E81-41DF-A50D-1386D80358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EBC9AAB5-6784-4E03-84FE-89EC7BFF96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C942CBB9-93BD-4BB6-BE12-C8C98CBE6E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3885F35D-ED61-43B1-BB38-0817464E8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6C82400A-8FE6-4E56-A8D5-3A02527BEE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B9D7DFAD-1504-4A51-B420-050EB9FB9D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0ED2339E-6AE6-4E97-8C68-01F5FAF250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EBCCEE6E-0961-4631-AEB3-7E92AD189A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26DCD94A-218C-4053-A706-D3FC89CD4B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33" name="Picture 132">
                <a:extLst>
                  <a:ext uri="{FF2B5EF4-FFF2-40B4-BE49-F238E27FC236}">
                    <a16:creationId xmlns:a16="http://schemas.microsoft.com/office/drawing/2014/main" id="{3E7C5176-9DA3-48AB-865A-BDD731652B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C8E8B8D-6A67-4707-9F5C-2A089DCE95C2}"/>
                </a:ext>
              </a:extLst>
            </p:cNvPr>
            <p:cNvGrpSpPr/>
            <p:nvPr/>
          </p:nvGrpSpPr>
          <p:grpSpPr>
            <a:xfrm>
              <a:off x="-16952" y="6334539"/>
              <a:ext cx="12208952" cy="556591"/>
              <a:chOff x="0" y="-33130"/>
              <a:chExt cx="12208952" cy="556591"/>
            </a:xfrm>
          </p:grpSpPr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7FF63FD2-6F4F-4C34-B4BE-F96E3176E0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B5DAA3AF-3FD5-46A2-BCD6-9C021BE84F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FAC3C90C-748A-4208-B09A-7B2B5DE11F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3F7D0CF0-D3E4-4FEF-9D0E-46CB5E4671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33198DA6-56CE-46AB-B5C6-CF9AC9BB9F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FE774CC9-63F9-446A-8106-56CE415D9E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290C573A-D5D6-41CC-B5C3-48B87FBB44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AF5947A7-13A1-4EB0-85AE-EB8D03E536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CB5C69A0-F838-4917-9047-39A9D7FA1A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722B194C-2C62-411A-AA30-50DBEC7A5A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28DE89A5-5A98-4E32-A870-C1BC72F014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C2024C86-3210-493E-B1E3-E1C201E36D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E9FAD015-3046-4EF0-AD8D-9A82169136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C5896498-5281-498C-BAD1-39CD573562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76ACCEF0-D662-4C66-B791-B24E1D9381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CBE8015D-8294-4503-8C66-354105F76B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E34D51A5-4638-4866-8886-4728CDD23D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A07EC558-824C-4A97-BC01-D77E867303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D12A0CC2-664D-4A26-959C-C1A5313230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F63C831-906B-48E4-80BE-0D62E098FC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376FF88B-D6BE-4DE7-BAA8-B0FE897C43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2F674265-D26D-4F05-98AB-2556902779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4283A138-156B-4564-83E0-DF091CC464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DC908705-4CCE-4015-84FB-E79BC3B804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54551695-1922-4B01-82A8-F90D39DC1E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4B688A1-B655-40BE-90CB-6CE9F3189024}"/>
                </a:ext>
              </a:extLst>
            </p:cNvPr>
            <p:cNvGrpSpPr/>
            <p:nvPr/>
          </p:nvGrpSpPr>
          <p:grpSpPr>
            <a:xfrm rot="16200000">
              <a:off x="-2745690" y="3163952"/>
              <a:ext cx="5917100" cy="556591"/>
              <a:chOff x="0" y="-33130"/>
              <a:chExt cx="12208952" cy="556591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955D8A95-FA71-489D-AE94-9B69589A71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99563BB-F189-48B1-8248-24D16D5B9B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3442E7A9-958C-4708-9A1B-BD63B5A9D3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439961C3-CD7B-4978-AC4D-65E7F00507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5B700D0B-45D6-4FB3-8800-2CF7F41553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61E99E60-B9B5-4DB8-B80A-3AB0E3BF7F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3DE13284-7B1A-4BD5-8A6C-25C10CA3F9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B24AF945-C9C1-496A-BDBE-96EA5598E4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56034730-C787-4408-826F-E1C69903AE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FA33710F-EBB7-48A7-ABD7-EAC206730B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98755E79-BCD0-492E-9FAF-9A087D80C0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2642F013-7505-4382-9316-6495918B1B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FD6A7C61-A90B-450F-AA98-963033EADE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0D58B890-E5BA-4232-AEC7-6996F9ABBC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BF2AE65E-CF00-48F8-B7D5-AC42AFF1E9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B3B02A57-30B3-4961-90A8-BFA76682CE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54F88438-B111-4D2A-BF6D-A8C5A9D2D5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275626B2-086E-4D01-82D4-EFEBB5C0A6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BFD79D89-C08C-4C64-B5A5-74634B9E16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9FF2444C-319A-44AB-8E2A-8B8E03D2FF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50E30880-D867-423D-8B10-05D76CEB0F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8A3A3D2F-D61D-4B55-940F-FB73C3EF74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0FDB69F3-0928-458F-A2E8-2A241B45E9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BF389057-560C-4711-A3E7-7A5DC9089E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863DD951-4510-4DDC-A08B-2285E868D0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78D6FBB-4704-416C-AC9A-57843CE1612F}"/>
                </a:ext>
              </a:extLst>
            </p:cNvPr>
            <p:cNvGrpSpPr/>
            <p:nvPr/>
          </p:nvGrpSpPr>
          <p:grpSpPr>
            <a:xfrm rot="16200000">
              <a:off x="9000716" y="3130823"/>
              <a:ext cx="5917100" cy="556591"/>
              <a:chOff x="0" y="-33130"/>
              <a:chExt cx="12208952" cy="556591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C47CE75-5F3F-4B3D-908E-6D94D260A3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01D90C79-6433-4592-A46A-B243072D5C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3C94D4C6-156A-46DE-AD91-4E266C29D1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594BFB20-C218-41BF-9C2B-1E23BA9074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3E19AAB2-460D-4FA4-94D5-E5BA0B1CC3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43A72C3D-B10E-4E61-91A8-7A5BF4E18A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AABC3638-9C93-4E72-B7D4-05A1B0CF24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C66125F2-9082-4690-8792-93AC95B272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C9F919F8-E380-4ED4-8E61-9F5A4132FC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5EF2FCD-96DF-48BD-B403-4BA57C11A7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441AB6AF-7436-43B7-9B59-64974674E7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4C6EACDE-167C-4477-8AFC-737A751FA2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06FED185-11A9-4CF0-8F99-0FE29FC8DE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29EF9520-ECE4-4233-8472-654FC8E3D9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E8DEBCFF-F973-4BBA-9E25-4837F8E404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C3CA941E-84E0-4BAC-8328-79EE25D37E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30A9CE71-02FA-491E-A06E-68426351B6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723949E2-FD05-472A-B799-8DA5F90936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0771A58D-E81A-49B0-9D4D-B2F310DAD3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A7184CF4-C058-422C-B1DD-83980CB797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EEF39037-8CB5-4B19-BA49-0FDEB72412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D9A575F0-E22D-41C0-8B2B-D43D4E8FA1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AB47367F-A413-4AF1-92F4-8FA1A36900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0E7CEAC0-50CB-4A27-946D-45EC26EDFF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13C71037-8B62-4C48-8518-4542F1E7CE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8796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3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4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5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5" grpId="3"/>
      <p:bldP spid="15" grpId="4"/>
      <p:bldP spid="15" grpId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4B3ABD-8BBB-4CE6-BA64-A4FFFF6EC89C}"/>
              </a:ext>
            </a:extLst>
          </p:cNvPr>
          <p:cNvSpPr txBox="1"/>
          <p:nvPr/>
        </p:nvSpPr>
        <p:spPr>
          <a:xfrm>
            <a:off x="3886046" y="4076157"/>
            <a:ext cx="6584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 ।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19C9DA-4350-43F3-9FD2-D7F877D72114}"/>
              </a:ext>
            </a:extLst>
          </p:cNvPr>
          <p:cNvGrpSpPr/>
          <p:nvPr/>
        </p:nvGrpSpPr>
        <p:grpSpPr>
          <a:xfrm>
            <a:off x="-110997" y="-66260"/>
            <a:ext cx="12302997" cy="6924260"/>
            <a:chOff x="-65436" y="-33130"/>
            <a:chExt cx="12302997" cy="692426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009FD4A-89B3-44F2-9935-AFB99E504810}"/>
                </a:ext>
              </a:extLst>
            </p:cNvPr>
            <p:cNvGrpSpPr/>
            <p:nvPr/>
          </p:nvGrpSpPr>
          <p:grpSpPr>
            <a:xfrm>
              <a:off x="0" y="-33130"/>
              <a:ext cx="12208952" cy="556591"/>
              <a:chOff x="0" y="-33130"/>
              <a:chExt cx="12208952" cy="556591"/>
            </a:xfrm>
          </p:grpSpPr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538420A2-F9CB-463C-9A91-BB4A8A3DE4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A84AD901-91AD-42A8-A9E4-827374D20F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41CDB2D5-0C42-4B09-9EAF-37485510A2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C7819A3D-E8E3-4884-960F-6BF56C998B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5E02C938-2FA7-4ECD-8ED7-2AC3653194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1DE05B27-1BE3-46FC-8636-648553D73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385B3A2C-03A6-4E61-A78A-8E1CCDDDE1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13B7B671-8907-4089-BC4D-C229B43727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0111D617-C31A-45CC-A479-78F7D6F9C2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9EE124E7-62BF-48ED-8076-5A5186C11A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67962CED-C282-4848-8CB2-E377E4551A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C8957BB0-92C6-4F8F-A160-37459A6064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710CCACB-274A-4183-8BBC-2F54D3AA53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2FD5C8CA-353D-4D3D-AA83-560C400EA9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171C77A8-0849-47DE-ACFA-8789BCA148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ED4C60BE-8457-4F7A-8417-3744AD3CDD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079462A6-71E5-4F93-B60D-83F7C1C72D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EF538DB6-EC1D-4949-964F-EFDCB14BED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0D63E7EE-DB56-4AE3-B998-9F8F830821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90192BB3-D26D-4A5D-814C-AC2017324B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645CCE6C-B7A0-4058-8251-1DB1B42906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DE1CEC2C-3FCE-49FE-A992-77811FC495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C488BFA2-6055-4AF7-941D-04754A1344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03C0B294-1242-466A-96A8-EB0CE9E64B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345E67D9-DE64-4B68-851C-969BCD5E4E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77F031B-A3C8-43CB-8974-2538DD56CBA8}"/>
                </a:ext>
              </a:extLst>
            </p:cNvPr>
            <p:cNvGrpSpPr/>
            <p:nvPr/>
          </p:nvGrpSpPr>
          <p:grpSpPr>
            <a:xfrm>
              <a:off x="-16952" y="6334539"/>
              <a:ext cx="12208952" cy="556591"/>
              <a:chOff x="0" y="-33130"/>
              <a:chExt cx="12208952" cy="556591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CC1B6254-F740-4E89-AC9A-1EF3A387B5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689FA7D2-59A0-47BF-904B-D627E54331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103CDE31-AF7E-4731-9FF4-14F3939401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44AE3DB0-D47D-4BE5-8D7E-97945819D0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62697E18-C2EC-4A2F-BB76-3F660D4E6F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EF439EC9-DE3E-48CB-AFD7-93AD78EE8F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9B1932D3-8008-465F-8C50-6BEA068F4E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445AF55E-789E-4F35-A9BA-A7C429E3E3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1FEACCB7-C310-40D6-B561-8F6146E0BF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348472CE-C977-4B66-8E2E-7FB3C179B4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94C98A7B-6C53-43DD-9549-510A13B921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82D77E13-8398-4B03-BB57-00FD443050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25B7AEFC-1A7A-4C88-8741-6D7D9A40A6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3A72DF40-8495-4F87-AC0C-EDFE8979C8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83D9C7C7-4CB6-4144-BB9D-D3C8451191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336CA55E-6E76-4A94-823F-8D9CA34FB8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4C285B12-2C50-4E37-85A9-92B9538241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0C87AA19-F213-4F13-BFDF-B4BD1B0A7D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96D495EF-C6B1-425F-AC5C-A439A14E81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82B334B2-6D75-4949-B529-5AC432B8C0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CFED91A8-F294-4E0A-89FF-25163E62E6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1B92B0FC-78F2-4452-991A-28328C62F6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31E4AE3F-FE77-4FE3-869B-A4076C7D25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E032F0E8-E0E2-49BC-98C2-C10F6A499B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3E841B8E-A75A-4044-A43F-43F8C7D7AD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E10555C-5C58-4EB4-9F40-1DFC8EF47C2D}"/>
                </a:ext>
              </a:extLst>
            </p:cNvPr>
            <p:cNvGrpSpPr/>
            <p:nvPr/>
          </p:nvGrpSpPr>
          <p:grpSpPr>
            <a:xfrm rot="16200000">
              <a:off x="-2745690" y="3163952"/>
              <a:ext cx="5917100" cy="556591"/>
              <a:chOff x="0" y="-33130"/>
              <a:chExt cx="12208952" cy="556591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9399A4AB-3E0F-4075-85BB-47D283A28F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E5203E13-0979-41EA-AA32-696C1ED55E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AA30142C-CE72-4C83-B866-61E621D6AF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849DC74-1FDA-448E-9EFC-9B094D44E5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ED4790BA-3DB5-40AD-94B7-E66422004B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0995CCD7-CC3D-4570-A92A-046ACDD5F5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C982010-767A-47A3-BBF7-850CB4E569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E1DCF87-BBE4-490C-B48A-3CFB30B601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4F3196D-E490-468B-885A-B7ACD1528B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41AD6B8-7221-4B3F-B4DC-FD938F67F0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BF3F1F4-F968-45E3-BF16-BC1E63B8B4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1103DDF2-96E6-469E-8A0F-443968AFCA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2D5BA89C-B715-42CE-A21D-78C8D53AE6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B0A17BB5-5805-4436-AFDB-79287479D1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0071E03-05BF-48B3-B3D4-F34F6A6D97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385A025C-508E-4462-BC0F-48709D16EF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3E013F6E-675B-48BC-98DA-03BA766EBD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DCBDA422-3438-4D4B-807D-6BDCB3ACE0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FA4F516C-0DD5-46A5-8FF8-B0FEA06A03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ADF0A222-DCE5-4E41-B24F-5DC3B98BB4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FD57B1B3-998E-4F79-83F2-AF0909DFB7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252C652F-CC69-4CBB-A251-1624BFCC39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67164DF5-1B5B-4917-AB80-426DD244C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001E9A08-6264-4BA2-B774-0159929978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016B3B98-D681-4A22-AB8B-EB9E28DF0F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0238743-4167-4C18-A9D8-F735D45561FA}"/>
                </a:ext>
              </a:extLst>
            </p:cNvPr>
            <p:cNvGrpSpPr/>
            <p:nvPr/>
          </p:nvGrpSpPr>
          <p:grpSpPr>
            <a:xfrm rot="16200000">
              <a:off x="9000716" y="3130823"/>
              <a:ext cx="5917100" cy="556591"/>
              <a:chOff x="0" y="-33130"/>
              <a:chExt cx="12208952" cy="55659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5CCC25F-FA8C-47E4-BFE6-DA7A9D50AC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79A6143-B8C3-49EA-AC2C-FF2E26AB16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1F6ED3F-F50A-4A3D-B094-50D3965BD9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D4027E1-CE04-434B-BD82-4D5674F916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D25C7EE-514D-4579-B1AA-6F08B3311D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2E09153-CB4E-4E23-8E5C-4793CB2B2C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A2EBBBC-E628-44B5-ABBA-9AC8A7AB92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064A6F7-E5F8-440D-9649-4C6658C75B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575A7AB-D2C0-4299-9BB3-05AB31A444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DB0F48D-12A0-4542-B5CC-BC45C343D9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23DF2D1-88F9-4B02-B4EF-8312C4A4F3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E87B2D8-A1A8-4FE0-A5D3-2F26901E5F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AD4C956-C1D1-45A5-8E3F-D032E28F2A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A3ED2AB-7D3D-45E1-85E0-C4A8BAC17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5E89814-8B2F-48C7-AA8A-38252D8874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9EE6167C-693D-40BA-8CF8-7104117AB4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DA47D75-9373-4B37-910F-B5F78B6E88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617A224-5832-4C06-BD3A-89DEBB5142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9E3FB924-6092-42D6-AAB0-58547A4C43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5C4D685-CCB1-406D-851F-3C0A868038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8D5D1F4-1EB4-439C-A624-9F87C1BE2B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75B834F-1C7F-4C66-8AC0-6D6AED4535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9D8DD3B-A6DA-42AB-B939-EFCA41FC8A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50E1801A-5BFD-41E5-8596-D786702B12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AFCF038F-8E4B-472E-8992-73A510B0AB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</p:grpSp>
      <p:pic>
        <p:nvPicPr>
          <p:cNvPr id="108" name="Picture 107">
            <a:extLst>
              <a:ext uri="{FF2B5EF4-FFF2-40B4-BE49-F238E27FC236}">
                <a16:creationId xmlns:a16="http://schemas.microsoft.com/office/drawing/2014/main" id="{0EDDE2BA-BEBE-4406-B491-48C5F5C20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754" y="1021114"/>
            <a:ext cx="4788725" cy="2694788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E57B1777-D01B-40D9-AF1C-560FBA251274}"/>
              </a:ext>
            </a:extLst>
          </p:cNvPr>
          <p:cNvSpPr txBox="1"/>
          <p:nvPr/>
        </p:nvSpPr>
        <p:spPr>
          <a:xfrm>
            <a:off x="939416" y="1905954"/>
            <a:ext cx="2887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480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39F56-3CF5-4B2E-AEF7-061CBE9AAB0B}"/>
              </a:ext>
            </a:extLst>
          </p:cNvPr>
          <p:cNvSpPr txBox="1"/>
          <p:nvPr/>
        </p:nvSpPr>
        <p:spPr>
          <a:xfrm>
            <a:off x="2850543" y="4034630"/>
            <a:ext cx="58384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8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685C3A-974D-44AE-9FC1-6E4842EB587E}"/>
              </a:ext>
            </a:extLst>
          </p:cNvPr>
          <p:cNvSpPr txBox="1"/>
          <p:nvPr/>
        </p:nvSpPr>
        <p:spPr>
          <a:xfrm>
            <a:off x="2332384" y="2038540"/>
            <a:ext cx="8203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পেশাকে আমরা অবহেলা করবনা,</a:t>
            </a:r>
          </a:p>
          <a:p>
            <a:r>
              <a:rPr lang="bn-IN" sz="48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800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8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8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8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48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4800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48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8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D41029-CD21-41D7-B918-88B7DEB10C1E}"/>
              </a:ext>
            </a:extLst>
          </p:cNvPr>
          <p:cNvGrpSpPr/>
          <p:nvPr/>
        </p:nvGrpSpPr>
        <p:grpSpPr>
          <a:xfrm>
            <a:off x="-110997" y="-66260"/>
            <a:ext cx="12302997" cy="6924260"/>
            <a:chOff x="-65436" y="-33130"/>
            <a:chExt cx="12302997" cy="69242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0DA8EFD-F148-49D6-8D14-464C1163A203}"/>
                </a:ext>
              </a:extLst>
            </p:cNvPr>
            <p:cNvGrpSpPr/>
            <p:nvPr/>
          </p:nvGrpSpPr>
          <p:grpSpPr>
            <a:xfrm>
              <a:off x="0" y="-33130"/>
              <a:ext cx="12208952" cy="556591"/>
              <a:chOff x="0" y="-33130"/>
              <a:chExt cx="12208952" cy="556591"/>
            </a:xfrm>
          </p:grpSpPr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77E21AAA-3F1A-42C7-B7E2-5225F55946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B1958C3E-BB89-438C-A190-8DB56A4631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09951635-2EB6-45B6-98B7-3FB4D67047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2D8391D9-55B2-4D6B-80EB-A49F28AFED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9154C1BE-AD5D-4A97-9B10-80276D4EB6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BCD2F885-34C2-4873-8FC6-7DDF340503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5013B273-DBF4-43AD-A552-CE34C08391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0C8C0190-33C2-4CB9-A54F-ED9A7D8039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E8D91F52-7CA3-49B0-A08C-68A10F4EA8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DBE5B8F0-BCD1-4D08-8018-A1559465E5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5E435A91-3E55-406F-89D1-32D51DCDEA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C16AAF55-4371-49DB-AAC5-E8106A54F8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7032FE65-F98B-4CA9-A800-AFDDEC7661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14BBACA5-72B0-4DD3-9449-21201CE1AB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A6255ABD-BC6C-495F-94B6-0E5F06D6FA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1AFFD3FD-0343-417F-B00D-13E1BF7F78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5D131D3D-0B8D-4A44-80F6-5FDFBFCA64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5C67995D-14B2-413D-A83E-E3694916DA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590E2D7A-0DB4-4B14-A500-E656DD37BB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01263FCA-7141-4E82-8263-009186F74C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A06DA641-CE3D-468C-B2D5-AAA598BC08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2FE8E145-FB2B-43F4-9D63-42CB250B17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6A9838DB-9DAB-4966-A8F3-0DFA8036A2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E8D2D2F9-03E8-4FFF-BEDD-1EB8A2BADD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914CC5BE-86E0-43DC-AAB3-5100C4AEDC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7539E74-3081-4416-B843-34A9F59C17B5}"/>
                </a:ext>
              </a:extLst>
            </p:cNvPr>
            <p:cNvGrpSpPr/>
            <p:nvPr/>
          </p:nvGrpSpPr>
          <p:grpSpPr>
            <a:xfrm>
              <a:off x="-16952" y="6334539"/>
              <a:ext cx="12208952" cy="556591"/>
              <a:chOff x="0" y="-33130"/>
              <a:chExt cx="12208952" cy="556591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B40F1123-6F2E-4691-B7D1-67A8E4DEC7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4A160446-374B-40C7-BAFD-C0F9FB6A9A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EA303669-63B6-4C0C-96EA-2BBFB26529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2C59A731-00BC-408A-B430-CD5C722993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71C3724E-20C1-48CA-B393-7AA6830C54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CD68640C-F72E-4262-8E87-18F1C76B49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67E97D94-6199-4B01-B433-5DBE429984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ED318C37-CEDB-45C5-91A6-4E54FA4365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2B265300-0E57-476E-8F4E-E060E6B31F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3AB4E0F8-09B2-4475-9484-E06AF77845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76BAB538-D9A4-4109-ACA3-20E7015D89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D9737F7F-CE87-42BE-ABA4-F813E0AF87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CA683F20-5F88-4EBA-B923-1D7D9AFA4A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7B1DE8F2-3050-4A59-8BAE-17A6815E48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9EBA7042-462C-490D-928C-6DD5525F2F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D1F7F419-A808-47DA-BCC7-E556B474EE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4821FC2-D1D4-4DCE-978F-1B6F8554E5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6261F543-A709-4F16-AC78-9173701555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B1752B27-118A-46EE-98F1-27D06FED4B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B398E6CF-228D-4F42-91BA-9AA479D186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ABBF053D-1D3F-421F-ADC0-A9133809BC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DA9BDD6C-D9FB-416B-839E-C15208F0D3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FEAF6D5B-1053-4478-B263-3EDC9BC225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9F770909-5A75-4A1E-A9C8-F2E74FBFFC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64B957FA-90A9-4272-8C3D-F458C03B98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9DFA06-45C6-4530-8C23-0BDA01CBD34E}"/>
                </a:ext>
              </a:extLst>
            </p:cNvPr>
            <p:cNvGrpSpPr/>
            <p:nvPr/>
          </p:nvGrpSpPr>
          <p:grpSpPr>
            <a:xfrm rot="16200000">
              <a:off x="-2745690" y="3163952"/>
              <a:ext cx="5917100" cy="556591"/>
              <a:chOff x="0" y="-33130"/>
              <a:chExt cx="12208952" cy="556591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736DE1B-AC63-4475-BB58-2D98EDCCE1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5DE94594-294C-4FC0-92DF-A0E8010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912DAF6-77BB-412A-AA25-4D4AA3F42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7ADB37AE-BEFB-46F3-A445-4FF066AD6D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4757AAB-2304-4DEF-A361-F36C4F953E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69304217-6A2B-476B-8B8C-E0CAB03D94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D9E3444-52D5-4746-8F46-7522218AF2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76D553F4-3830-4827-A1D8-7991B8F736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36DB796-921A-443F-ADD2-42373FD278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3276F40-E5D2-403F-8F2E-5D2A6E8CF3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7DD06D84-6967-47CF-928A-E61BD0A431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5F68561-C8F0-4505-BCED-49D64D26EB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D58CE293-1992-4B89-8609-ACBD7B4C19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BBDB0755-2CE5-41D4-834E-C16B6580D4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4303FEB9-7020-416D-88E0-6151ED0D12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6646CA53-902A-4877-B947-8623548BF6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EAD35DCA-1F3F-4700-811F-40C87C1ED4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51CA28CD-CEAE-4D98-AA59-ABC105A9A3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D0F41A1A-9974-4108-A5A9-7A83E2590E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43BBDE2D-0F3A-4421-BD0D-DCF57C92D7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20C26D02-B21D-4030-8043-EDAF1484B9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7F60599A-0617-4D4A-8767-602FAF34F8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6C085A26-3E42-4F4F-93B0-CCD4F50D14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4846B476-47A6-4A31-A769-71AF56E442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D9C9B2D4-DAFB-40EC-8D19-34871C5056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90376FC-B61C-4E35-A145-64A35CCAADD0}"/>
                </a:ext>
              </a:extLst>
            </p:cNvPr>
            <p:cNvGrpSpPr/>
            <p:nvPr/>
          </p:nvGrpSpPr>
          <p:grpSpPr>
            <a:xfrm rot="16200000">
              <a:off x="9000716" y="3130823"/>
              <a:ext cx="5917100" cy="556591"/>
              <a:chOff x="0" y="-33130"/>
              <a:chExt cx="12208952" cy="55659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33DD78F-5226-4FD0-A011-0D6E99DF73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12E320E-BC33-45B0-AEEC-BC3A6E1083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58BF73E-9769-4F23-A95E-2C71168E1F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94B32B2-C410-4D3F-B7C0-3DCE15E934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F056096-696D-4E1E-8C5D-9313C44AA2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EB49DEE-A884-4D41-A80F-DA768AE1FE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C9950CF-4DC7-4069-B682-B2D5E2A389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4D5BA6D-D8C4-4488-8164-BAF9C1E299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BA8CD82-D031-4B79-96FA-486558EDA9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05B99B0-02B6-4541-9810-6C8EFB6B9D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5EC221A-FA8A-4FEC-AC93-97F98821A0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58D6D76-EF76-4BCB-B04B-921D3D44B7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19BFD32-985A-494D-8A2C-36FBBB135D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06A8CD3-29AF-4A8B-B520-C30AB53E27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FD96838-F62D-4106-85EC-2F828FA248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7511A8E-84E8-40B6-8DAC-4ACF208091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A646F0BE-FCAD-4438-9E14-31F3E88CB2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1E18768F-DC7B-4E0C-8083-A843731673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ABFD328-4F8E-4CCA-BCF4-FCC2A0CAEF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6849A4B-107E-4EAC-9EAE-F80BAD4D1D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A9B1639-882B-4E56-9984-8E28ED3DF2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FD71948F-EC8C-4A8F-B7A7-58404AA5EA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DCBF498-3B47-4BF9-83A0-3DB270095A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49BB2713-56C5-4BEE-924A-767A8E7956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0000139-22F4-4E7E-BA97-DA1C818287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24A80B66-AAB0-4626-A7E4-B82D1014C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0" y="627089"/>
            <a:ext cx="1742594" cy="224199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43A86AB4-FBD1-4883-9DBA-CC435AB65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181" y="579933"/>
            <a:ext cx="1742594" cy="224199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90A57E07-D834-471F-B479-6C4CCC4E4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487" y="3964478"/>
            <a:ext cx="1742594" cy="224199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890BB882-76AD-4126-AB0F-0914C90D0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9" y="3861436"/>
            <a:ext cx="1742594" cy="224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5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50B473-DDFC-4405-AC0D-7902C3BFDD65}"/>
              </a:ext>
            </a:extLst>
          </p:cNvPr>
          <p:cNvGrpSpPr/>
          <p:nvPr/>
        </p:nvGrpSpPr>
        <p:grpSpPr>
          <a:xfrm>
            <a:off x="-110997" y="-66260"/>
            <a:ext cx="12302997" cy="6924260"/>
            <a:chOff x="-65436" y="-33130"/>
            <a:chExt cx="12302997" cy="69242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CD9392-39AD-438A-A20A-09F108697562}"/>
                </a:ext>
              </a:extLst>
            </p:cNvPr>
            <p:cNvGrpSpPr/>
            <p:nvPr/>
          </p:nvGrpSpPr>
          <p:grpSpPr>
            <a:xfrm>
              <a:off x="0" y="-33130"/>
              <a:ext cx="12208952" cy="556591"/>
              <a:chOff x="0" y="-33130"/>
              <a:chExt cx="12208952" cy="55659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C546EE8A-627A-49C1-B286-09B8FB9F11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25D6FB51-4ABF-4F2B-B8A6-E9698731A7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4D5B33A8-9C39-42FE-B304-8887E4994E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94F376EA-0110-4A08-BBF0-57458903B3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7162096F-7729-410A-9AB6-64CFF52BA5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609758FA-F365-4830-8179-DC67D81925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914AE948-0D58-48B3-BBA8-89CAEAA6A7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4F2AFB1B-B244-4B4D-873B-8BBA081A13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1F80DE75-5E09-46AB-A4A8-218C8FEAB0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EC0A3721-19F2-47F4-A571-0F3D89B483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4B4D1919-2723-40D1-9D79-F2806C75D1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E7A088B4-E09B-4C35-ACFD-7041468892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7878AF61-A06A-4889-92AF-E17CE088D6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222C28BB-2FAD-49B0-A461-B4EC1DEDD5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99307133-0DB0-42DC-B940-D4A3644966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5B944210-AA64-40C0-8471-46F1D7CAA4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45544E34-5136-47C7-AEF9-BEC0806515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166335EC-B394-485F-A7ED-3A6A80AFC2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724842E2-B5DD-4C64-82D6-24C5A7D781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8CEAF0E2-E451-4AC9-A280-8B257E1726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A303A921-615D-47F0-8AE8-74809D6E09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3DE86ECA-0084-4A97-8E3A-A23F67BF95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7B23BAB2-00F7-4C46-8123-374BFD0487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E6A063C6-6FA9-4308-BB4A-26B4C32D68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C888CE68-B9B0-4DE8-9D0D-86184C6386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85515DB-31AF-4DCD-893C-47D4DD86A836}"/>
                </a:ext>
              </a:extLst>
            </p:cNvPr>
            <p:cNvGrpSpPr/>
            <p:nvPr/>
          </p:nvGrpSpPr>
          <p:grpSpPr>
            <a:xfrm>
              <a:off x="-16952" y="6334539"/>
              <a:ext cx="12208952" cy="556591"/>
              <a:chOff x="0" y="-33130"/>
              <a:chExt cx="12208952" cy="556591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91BA4A12-8C3E-4263-852F-79B99AFCBE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DC938152-5966-42FE-B016-9C8EFC8385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568B3F49-6FBD-467D-814C-DD66302DD9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FA0CDD07-F34A-49C9-88F9-F2A259E42A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954978EF-B93A-4F62-8B95-D4913C18AA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4D0020FB-EE96-4069-A972-683F2A8B12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1443FDBD-EA0D-45C6-B767-3BEAE5AF8C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DE73C169-C046-4BAC-BC66-83F1CFF113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A23FB04D-878C-4C88-A9A3-85B60C78C2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217DACF2-E932-4BA2-87AC-6E1F4F5B8D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5B7840DE-0B4D-439E-A6FD-3887B2F972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6C45E5E-62B3-4E25-88C9-F4B40D15A8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BF0419DE-C71B-443D-8E23-E35A18E6F3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52CE4B73-3F80-4FE8-BCD1-0F5B7F3A6C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7CD29824-444B-48FF-9CCE-018D271D01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07FB58BE-4D3E-4AE5-8127-37A6B0CCB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06410BD3-175F-4271-AFAB-60199DFC51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B8A8CF39-25AE-42F7-B06C-8486FC872C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4C575558-DBBE-4D6B-9638-2396C41F1F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3F978908-A27B-4E4F-84B1-0E38C960F6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EB2DB745-1AF5-4E6C-85AD-6B4ECED75B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DCA53392-1F71-4057-A8CE-216966A446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785B70EA-FB3E-4293-B6B5-24D295954A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00A0797B-74C7-43AC-91E7-CA98D7FBDB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EB9F5C1D-1CE8-47D8-96EE-F72E5916F1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3DE4782-7223-4A6E-BD4A-93C17F7DB700}"/>
                </a:ext>
              </a:extLst>
            </p:cNvPr>
            <p:cNvGrpSpPr/>
            <p:nvPr/>
          </p:nvGrpSpPr>
          <p:grpSpPr>
            <a:xfrm rot="16200000">
              <a:off x="-2745690" y="3163952"/>
              <a:ext cx="5917100" cy="556591"/>
              <a:chOff x="0" y="-33130"/>
              <a:chExt cx="12208952" cy="556591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DB29E7F-5027-4769-8460-A072C0EBAD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BE4A95B2-5AD5-4F94-AF6F-05F19885BA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073D79C5-3ACC-4638-B99E-78350EBEDF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85FDF91-B9E7-4196-8930-BD0C001663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B0F006E0-6703-4B12-880E-753C526A6D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CD1A6D2F-AB4B-4ED3-8EDA-9AE87EC7AF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ED14C3D1-EBCA-41F4-80AA-BB83A8CC3F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193872AA-041D-4FA2-9C6E-796CAD42BD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C82B132-22CC-401F-BEFB-21A1634D8F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736A3CF5-A67A-49BD-8C12-F36C0C9091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FAE67EC4-0CE0-4B33-B4B7-11C557D3AB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5E65B06F-6309-4F09-8AF7-F1A66B7EDE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365AD5DA-C109-4D46-A444-FB5B512D17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095B4C7B-E2E7-4ED5-A7F6-2DC5F21F35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08BD8B6B-2AB6-44D5-90FE-BC785884CB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8F19C097-DFAA-4AC6-8C3E-07077A0DFB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DACA4218-0591-44D9-A519-248636408B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13C9C624-3357-45F5-BBBD-8F71F2C05E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32D791DE-448F-40D4-B4A3-98B452626B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A96D03F7-5199-4965-980A-2260309131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FD97551A-62A6-4667-B52A-C57F7AED7F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31960B77-496C-4BCA-A741-349FEB8BB6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D8172B97-1FD1-4076-ADA3-4364FD0490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87F49ACF-3ADD-4D2E-B684-7D3C833AED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7472ADD4-AADB-43E9-9DB4-8E967396A4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DEFD4BD-BB70-4E82-9B96-1BFA47F80919}"/>
                </a:ext>
              </a:extLst>
            </p:cNvPr>
            <p:cNvGrpSpPr/>
            <p:nvPr/>
          </p:nvGrpSpPr>
          <p:grpSpPr>
            <a:xfrm rot="16200000">
              <a:off x="9000716" y="3130823"/>
              <a:ext cx="5917100" cy="556591"/>
              <a:chOff x="0" y="-33130"/>
              <a:chExt cx="12208952" cy="55659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4A7CB02-EDE6-4F30-B781-A1A2C538A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91F508E-7764-4435-A273-AAEC2A0884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E6B0719-65BF-48F8-9034-2A2DFF112A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3261026-9451-469D-9464-86E6D55194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645F206-A593-45BD-896D-BE4965CE0A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1D8A22B-52A2-4FFA-8CAB-A083CBD0A6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FAFC8D9-D7B9-4E22-BACC-0B1B1AF9EC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8FA81FF-B171-4D20-A77C-9E52B0789A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7B12AC1-3246-4BC7-AD2D-9268A6D918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9D2CA28-CA54-43A7-977A-F1B2FD4716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2FCC198-4DF4-46F9-8A33-51F3F9F843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32E3E1B-EF26-4952-B62A-4AA11419E2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B2BACFD-2380-41F5-9830-A7F88BE5C3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131EB58-6C9C-4972-80B1-B63411EB46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03505A9-A4D7-4617-B072-DC9F1410CB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0FD5433-13C4-4F4C-9403-EE90BC0F21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972DB0C5-9107-40AC-A0FF-D3B50EDA95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E951279-FEAC-41BD-88AA-12E557B960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E47C9601-A7C2-467E-9026-6967572CE6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A1C12D2-0C8C-474C-82F9-69E9B45E35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3AB74B4-779F-4A40-AEE8-E160347FA1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F166E53-3B9D-432A-9F76-E6154EABA5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0F02D42-E407-4A54-A400-8785AE208D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B758A4DC-AF3D-4BDF-85B1-AFB082FE8C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CEAC3DA-0099-48CA-BCA3-1AE0FB626F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64EC01BF-7847-4413-BECA-F2875E9699ED}"/>
              </a:ext>
            </a:extLst>
          </p:cNvPr>
          <p:cNvSpPr txBox="1"/>
          <p:nvPr/>
        </p:nvSpPr>
        <p:spPr>
          <a:xfrm>
            <a:off x="4883718" y="660328"/>
            <a:ext cx="2270522" cy="646331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94FAF52-B6A6-49D8-B170-E9E666A417E8}"/>
              </a:ext>
            </a:extLst>
          </p:cNvPr>
          <p:cNvSpPr txBox="1"/>
          <p:nvPr/>
        </p:nvSpPr>
        <p:spPr>
          <a:xfrm>
            <a:off x="705860" y="2023335"/>
            <a:ext cx="4587238" cy="369331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নামঃরম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 আলী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পদবীঃসহকারি শিক্ষক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মাঝেরগাঁও সপ্রাবি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কোম্পানীগঞ্জ,সিলেট।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নং০১৭২৪৩৫৪৩৯৯</a:t>
            </a:r>
          </a:p>
          <a:p>
            <a:endParaRPr lang="en-US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3B7748A-61A6-4F66-AA10-5AD86CF7D3BB}"/>
              </a:ext>
            </a:extLst>
          </p:cNvPr>
          <p:cNvSpPr txBox="1"/>
          <p:nvPr/>
        </p:nvSpPr>
        <p:spPr>
          <a:xfrm>
            <a:off x="6685270" y="2084672"/>
            <a:ext cx="4587238" cy="360098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শ্রেণীঃতৃতীয়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বিশ্বপরিচয়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অধ্যায়ঃ৪ সমাজের বিভিন্ন পেশা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যারা উৎপাদন করে।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-১১-২০২১ খ্রিঃ 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54ED9075-C922-4855-B19A-D3A2B871D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98" y="1926286"/>
            <a:ext cx="1307634" cy="3759372"/>
          </a:xfrm>
          <a:prstGeom prst="rect">
            <a:avLst/>
          </a:prstGeom>
        </p:spPr>
      </p:pic>
      <p:pic>
        <p:nvPicPr>
          <p:cNvPr id="111" name="Picture 1" descr="C:\Users\Ataur\Desktop\samajik\IMG20170314080902.jpg">
            <a:extLst>
              <a:ext uri="{FF2B5EF4-FFF2-40B4-BE49-F238E27FC236}">
                <a16:creationId xmlns:a16="http://schemas.microsoft.com/office/drawing/2014/main" id="{43DE7AEE-AD4F-4F98-8EA0-F5ED6DC62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5652" t="27796" r="26567" b="2941"/>
          <a:stretch>
            <a:fillRect/>
          </a:stretch>
        </p:blipFill>
        <p:spPr bwMode="auto">
          <a:xfrm>
            <a:off x="9709942" y="728712"/>
            <a:ext cx="1579518" cy="1291894"/>
          </a:xfrm>
          <a:prstGeom prst="rect">
            <a:avLst/>
          </a:prstGeom>
          <a:noFill/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E28F0CDF-D87B-4E9D-9D5B-008F800C23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6" y="505900"/>
            <a:ext cx="2004460" cy="120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21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0CD6C5-ACF1-4DA5-B95F-8ED9544A795C}"/>
              </a:ext>
            </a:extLst>
          </p:cNvPr>
          <p:cNvGrpSpPr/>
          <p:nvPr/>
        </p:nvGrpSpPr>
        <p:grpSpPr>
          <a:xfrm>
            <a:off x="-110997" y="-66260"/>
            <a:ext cx="12302997" cy="6924260"/>
            <a:chOff x="-65436" y="-33130"/>
            <a:chExt cx="12302997" cy="69242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4F56220-411B-4753-9209-54C34E573625}"/>
                </a:ext>
              </a:extLst>
            </p:cNvPr>
            <p:cNvGrpSpPr/>
            <p:nvPr/>
          </p:nvGrpSpPr>
          <p:grpSpPr>
            <a:xfrm>
              <a:off x="0" y="-33130"/>
              <a:ext cx="12208952" cy="556591"/>
              <a:chOff x="0" y="-33130"/>
              <a:chExt cx="12208952" cy="55659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4E49BA7D-C339-4AC3-8DC5-EA6B51398C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0810C7AA-AFC5-407B-AA7B-62B4E5222A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665AE0E5-BF01-4AE3-AB39-1DB157532C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BA723D31-1FEC-436A-8F3A-8B8191E674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C61ECC1F-EDA5-416C-BD57-149C3A8267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1A4A489A-60DC-41AF-ABF5-8F378010E4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4EFB9E99-12E4-405C-922C-EF18F6CC41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C0DE2FEF-6381-4544-8BD9-A03F93B8A8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C5675FB7-445F-427B-A723-DFFDE08521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E1AE6619-7CDD-4439-B0AA-6E137DC298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C119A9AD-E8BC-422C-8809-1EF5503016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A5E2AD65-C89F-4F9D-B729-4E0DA5B4E9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DD6626EA-5616-4A55-9F19-A0B98C57B1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48415677-0BA1-48C1-B767-E1D01E4BFE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28FE7864-0637-4686-AF88-3C41326B85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C243F58F-BB31-4A43-B4E4-3260CFB9CC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9D338606-60A4-4802-BE87-F6A51EF313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D1923FC0-B197-425E-9525-6F73B1EAA8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A55C3990-2959-4273-BB35-8A009DC029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32DEEAB1-6202-47FD-87D9-65564F38AC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68352A43-82C6-47FC-B1F5-62CCB1476D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4E8E1880-6CD2-421C-9C65-659CE8A211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40B00705-50CC-47FE-AF8C-A81B5B9D88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092CEEC1-CF79-49CF-828D-8ACB5E9986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F756A578-3479-441C-AEBA-FBCDB3EC6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1F571C0-D0C0-4C6A-978D-0D0FA5773229}"/>
                </a:ext>
              </a:extLst>
            </p:cNvPr>
            <p:cNvGrpSpPr/>
            <p:nvPr/>
          </p:nvGrpSpPr>
          <p:grpSpPr>
            <a:xfrm>
              <a:off x="-16952" y="6334539"/>
              <a:ext cx="12208952" cy="556591"/>
              <a:chOff x="0" y="-33130"/>
              <a:chExt cx="12208952" cy="556591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B117BE8A-496D-4381-84CD-A95E94A59C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0B60D1E6-CC33-4C6B-971B-7A11E446D4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1AE2FCB7-F5FF-4CBB-8D4F-3F835B1C56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447D9876-F6A3-47E5-B35D-AE68DEF4B5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D7E9BED4-61F0-478F-80FD-0E12C4A87D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B37C7086-4C63-4EF9-A852-3B7FDCFED0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F7AC2D39-4B70-42F9-A15F-3E0785EC58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85F4D209-AC04-4B53-8FF1-D8168789DF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EE3A59B1-288B-4D3B-A2AC-E293A0F19B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06CDB6DB-97DE-4A72-BB42-DE51B32D3B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4FA55C32-8651-40E3-B406-E51542E2DB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355D3FED-CC8D-4C41-88A8-1973DF4088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CFBAF73D-37EE-47C9-AADB-1851FDF5C5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15F7DE40-40A1-410A-8B8C-E6AFC57738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90E26700-2D51-4E1E-A4BC-37EC07EE5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F7D78235-4E71-4876-9323-A3BC240C48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1AD00C70-1DF7-4677-A85C-0434E6696C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D3542E6C-CF15-4765-A974-9B832559E8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9938B977-26DB-40E9-86FC-E1FBE64858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4C05C777-14D8-4047-8065-A45EB8A1FB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18104930-88E6-4B21-B8FD-1D7246A825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98CA3F1A-6BAE-4480-A746-BAB21593A2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3E748DDA-8386-4DF5-9182-771695654D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442661AB-ED7F-4A1F-8618-1EC10D1116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49F49D58-F9F4-4C47-8933-121B993AEA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919B5CC-0F5C-4391-A56B-E6BE0049B747}"/>
                </a:ext>
              </a:extLst>
            </p:cNvPr>
            <p:cNvGrpSpPr/>
            <p:nvPr/>
          </p:nvGrpSpPr>
          <p:grpSpPr>
            <a:xfrm rot="16200000">
              <a:off x="-2745690" y="3163952"/>
              <a:ext cx="5917100" cy="556591"/>
              <a:chOff x="0" y="-33130"/>
              <a:chExt cx="12208952" cy="556591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CEBB8C75-39DA-4B5A-BF83-93AB9D13E4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D3658AD-A904-4B87-A85B-60EA4C9722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4C98B989-7590-4869-AE39-C9572AA103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2F6E769-305C-4D43-9889-B9BE673C84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7BAD871-89AC-4DF2-9C46-C24D47A49F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D1522E8A-C7C8-4FC1-AE4B-EB95642D68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B9F3E0A2-70A2-4442-9035-AA25ECDE26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03B8B2C4-BACB-4A04-B7C6-43BDDF0D7A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8F07439C-AB65-4BF6-AE80-1417FBF531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D3ECBB47-AD6B-46B7-8A06-3776E2EE79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AAB593F-ABE4-4222-8C7C-48E20CBB24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7930FA50-B9BD-40E0-B14D-6B5063734C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31C0FEEA-6442-4558-AA6B-9BD734A95F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84AF5E7-15CC-4072-BC78-CB4BA64288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049A53E6-3DD9-4159-BED7-B478B545FE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53254F9E-CD9D-443F-8299-C2FF6C014A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B316F2D3-1B57-4670-A992-77471B7697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3C4EA6BC-D8D0-4ECE-80F9-98CAC27A45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C3FC0E3C-0622-4E1E-9A5C-DD588C912A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72C14AB8-1AF1-4E19-9E2D-6BE3D1BBB5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F449EA99-DB38-42C6-A621-77A010927D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690B7A20-060E-4942-BA0E-4D71DFA265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0A743E0B-40E9-49A2-8D9F-664E7F6D5D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042DFCC3-809F-4C0C-A3D4-5D3FF1B0C3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624EBC3D-07EA-4674-84C6-E9EB6BFC7A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FD45B4-1117-4E82-8926-E94AF2F57104}"/>
                </a:ext>
              </a:extLst>
            </p:cNvPr>
            <p:cNvGrpSpPr/>
            <p:nvPr/>
          </p:nvGrpSpPr>
          <p:grpSpPr>
            <a:xfrm rot="16200000">
              <a:off x="9000716" y="3130823"/>
              <a:ext cx="5917100" cy="556591"/>
              <a:chOff x="0" y="-33130"/>
              <a:chExt cx="12208952" cy="55659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49FD261-6E98-414B-AF9C-02A2F75919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BD6410E-D696-4C3D-BA4F-9647E97BE0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2343319-75C3-442A-AC09-C73AB12619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32D3763-381A-41D2-A43C-17B5FDB2B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36FB972-1896-46B3-983C-597A185DE2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D2EDF28-474B-4F9C-9ECB-13A56999C4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E021AFF-60B1-4E3A-9AEB-AEF019EA3B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C25652-EA4F-4213-BC13-2C162FF2A8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6E96A3C-B822-44EC-B83E-C1ADE9BDE7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CF98422-BD20-44A1-9E0B-C56242F2B2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034019E-94F0-4230-9278-1359D320A3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FE35E64-CFD5-4B3A-834D-311765DB9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CC795AE-1568-4F37-A681-F6B28ED8D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5141F62-9829-4383-AFFC-0926DDBDFC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421EC06-F72D-46C6-A640-A398E8BBC8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EBDC4EC-795D-4BA7-A8AD-3B1BA9A234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90961139-227F-422D-84C5-502A2A1788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636D57C-EE44-4437-843A-4892FA9FE9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3A889280-04B1-4C8A-A884-077DBAE2E6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0861EBFB-8B94-4D64-BD89-41F8021E95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DD5509F6-7655-4E4B-93A3-18E47CD6F8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F812430-0643-4945-A34C-27CA85451D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4F08B63-7053-49BB-93FD-F3DBD63C5D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918918FD-3FCC-44DA-91F0-AA947EB3AF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5BE37F9A-63C0-4804-B102-0ADD664C75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5E72005D-28A8-4B8F-83B2-9622C9E60969}"/>
              </a:ext>
            </a:extLst>
          </p:cNvPr>
          <p:cNvSpPr txBox="1"/>
          <p:nvPr/>
        </p:nvSpPr>
        <p:spPr>
          <a:xfrm>
            <a:off x="3384396" y="847941"/>
            <a:ext cx="59941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  </a:t>
            </a:r>
            <a:r>
              <a:rPr lang="bn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71250F1-32D5-4807-A236-5B2376989B3E}"/>
              </a:ext>
            </a:extLst>
          </p:cNvPr>
          <p:cNvGrpSpPr/>
          <p:nvPr/>
        </p:nvGrpSpPr>
        <p:grpSpPr>
          <a:xfrm>
            <a:off x="974419" y="2842035"/>
            <a:ext cx="10315041" cy="1754326"/>
            <a:chOff x="485354" y="2749321"/>
            <a:chExt cx="10315041" cy="1754326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7CA882A-B4C9-4480-A541-7474ADA076FE}"/>
                </a:ext>
              </a:extLst>
            </p:cNvPr>
            <p:cNvSpPr txBox="1"/>
            <p:nvPr/>
          </p:nvSpPr>
          <p:spPr>
            <a:xfrm>
              <a:off x="485354" y="2749321"/>
              <a:ext cx="1031504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  ৬.১.১ সমাজের বিভিন্ন ধরনের পেশার তালিকা তৈরি করতে পারবে।</a:t>
              </a:r>
            </a:p>
            <a:p>
              <a:endParaRPr lang="bn-IN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  ৬.১.২ বিভিন্ন ধরনের পেশাজীবীর কাজের বর্ণনা দিতে পারবে।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0" name="Star: 5 Points 109">
              <a:extLst>
                <a:ext uri="{FF2B5EF4-FFF2-40B4-BE49-F238E27FC236}">
                  <a16:creationId xmlns:a16="http://schemas.microsoft.com/office/drawing/2014/main" id="{1925C898-A5FF-4190-BF9C-27EFF7638878}"/>
                </a:ext>
              </a:extLst>
            </p:cNvPr>
            <p:cNvSpPr/>
            <p:nvPr/>
          </p:nvSpPr>
          <p:spPr>
            <a:xfrm>
              <a:off x="639023" y="2909473"/>
              <a:ext cx="402601" cy="30914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tar: 5 Points 110">
              <a:extLst>
                <a:ext uri="{FF2B5EF4-FFF2-40B4-BE49-F238E27FC236}">
                  <a16:creationId xmlns:a16="http://schemas.microsoft.com/office/drawing/2014/main" id="{D4CB49CE-1D94-46C5-B026-4041B6C06124}"/>
                </a:ext>
              </a:extLst>
            </p:cNvPr>
            <p:cNvSpPr/>
            <p:nvPr/>
          </p:nvSpPr>
          <p:spPr>
            <a:xfrm>
              <a:off x="661800" y="3995282"/>
              <a:ext cx="402601" cy="30914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038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B9D220-69F0-4275-8217-CAABD2F969E8}"/>
              </a:ext>
            </a:extLst>
          </p:cNvPr>
          <p:cNvGrpSpPr/>
          <p:nvPr/>
        </p:nvGrpSpPr>
        <p:grpSpPr>
          <a:xfrm>
            <a:off x="-110997" y="-66260"/>
            <a:ext cx="12302997" cy="6924260"/>
            <a:chOff x="-65436" y="-33130"/>
            <a:chExt cx="12302997" cy="69242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FC6DE97-C2C4-4615-A5B1-03B78C303B11}"/>
                </a:ext>
              </a:extLst>
            </p:cNvPr>
            <p:cNvGrpSpPr/>
            <p:nvPr/>
          </p:nvGrpSpPr>
          <p:grpSpPr>
            <a:xfrm>
              <a:off x="0" y="-33130"/>
              <a:ext cx="12208952" cy="556591"/>
              <a:chOff x="0" y="-33130"/>
              <a:chExt cx="12208952" cy="55659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0645AEE8-A72E-4169-B0D8-1043B25F25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13EDB28F-F5F1-4004-BDCB-63FF84D663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B175852F-E44D-4E23-8FD6-5D364E11A0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587868EF-12DF-4B15-BCB7-49AD539B95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EE5D6C41-E288-4ABD-B91F-3FA6DC96BC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3705CA7E-908F-487B-A642-984933DBFB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AF0A8996-134E-456E-B5E6-B47E357CFA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6C63A5CB-D261-4626-A025-37FEB24462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519A73E8-999B-47A3-A107-7AAAFE133C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DCB152F5-B50D-4E48-B57E-C811D1C9CB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B333E622-1296-4A4F-8712-2F090C7E43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9967D2AE-8910-4591-861F-9DB3AD2EE4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A051B00D-A8F6-45EB-B2F4-F70C5D35DE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9351D3F9-2316-49CE-9B0B-E1C6AE7986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ECB6DBBB-2C60-40E4-88A2-F0A0A86822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9B1D7A07-CF53-4243-BF56-6F8736EC0E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93E4AD31-76C9-4A01-B7EC-D0BD3D9276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1426430A-BD7D-44B0-876E-CC0292A155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AE510519-201A-4842-8B79-46B6193BBC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5B6C3276-4DB4-4567-B9DF-65FB40A13B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E2AB1C00-1F6A-4D1C-8B65-46C22FA20B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C2D60521-0C06-4099-8CD9-42D1CBF711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61B3F92C-F4E6-4397-8C48-A49B9B09D5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B3CB5837-1F95-4BA2-8833-9744EBDD4A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4465CE75-FD7C-4073-89FF-5C34F59E60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1BC982B-13A7-48AB-ABF9-5920A0AF9263}"/>
                </a:ext>
              </a:extLst>
            </p:cNvPr>
            <p:cNvGrpSpPr/>
            <p:nvPr/>
          </p:nvGrpSpPr>
          <p:grpSpPr>
            <a:xfrm>
              <a:off x="-16952" y="6334539"/>
              <a:ext cx="12208952" cy="556591"/>
              <a:chOff x="0" y="-33130"/>
              <a:chExt cx="12208952" cy="556591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EA9BE1E5-3757-4426-A260-760982A756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216AF897-6620-4C8F-88CE-5251539415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BC241895-673E-4AAC-8C61-D8C3E197B9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EBE31B1A-7DA6-410C-883A-ACD504951A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6AF56604-A579-4844-97EB-EA966999C6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8E8D1C08-8347-47A3-B2CC-03B4FECABF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FCC71AF0-6E13-4CC2-9821-52F88D9941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EE34ACCD-4973-494B-898C-949B296731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C311498C-5CB0-4A9B-AD65-3DA2D3454C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CCEA3F0E-9D93-4D49-8987-6DFE6D8EA3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7A556092-CE88-46E0-9433-E04D426221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F2D7944E-BFD9-454B-8D7D-6A0416EA76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5C2E1169-C64B-43DE-9D12-B797B363DF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1A534EE5-0A1C-4CF1-A88B-3CA5E6A573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853AF7C0-E0EA-4DA3-9BB9-8124F0E65D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9A7FF7A1-FC8B-4DF0-A15E-C3F1486239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DA75B619-5084-4E25-9CE6-9F85D5A11A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50CA4980-2F6C-42EF-A7E3-FAD8835747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386A1152-2DF8-4CA2-B96E-B9E4BBB609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242F7366-C4B0-46D1-A2E3-FDFFCA8CAC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D5EA17D3-2E2B-42E1-AA8B-C6BD49D7A7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F2A7862F-6252-4BD6-9EE1-ED0453ED85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8408F420-0B2B-4CB1-BCF4-1202CCFCFA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F555247C-C4F2-48D4-8AB0-EEDD1AB311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00B5A440-D29C-4175-B7CE-A8436D2FC9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7AEC13F-4976-492D-BC49-E5A210CE9D96}"/>
                </a:ext>
              </a:extLst>
            </p:cNvPr>
            <p:cNvGrpSpPr/>
            <p:nvPr/>
          </p:nvGrpSpPr>
          <p:grpSpPr>
            <a:xfrm rot="16200000">
              <a:off x="-2745690" y="3163952"/>
              <a:ext cx="5917100" cy="556591"/>
              <a:chOff x="0" y="-33130"/>
              <a:chExt cx="12208952" cy="556591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F060C73-96AA-42B4-B313-B28F31C1D6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12BE4112-8409-4688-B063-6CC8EF6AA4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93B007B6-15A6-4A41-A20C-D37CC06E5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E3F43E70-2CAF-437A-B782-6A4AE60E58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90B1C303-F478-43EB-9794-F80E2BEB6B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4F82B39E-6EC1-46E0-96C8-EB971298B3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254C4579-EDDE-4A4D-BD3F-7E5FFCF8FF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30F7388E-BC1E-4493-9426-17BBDED76F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35D3208B-172B-418D-9DB6-79B0F2565B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505FA52F-EBCF-4AAB-B0EC-08259BB128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6DA61CDC-E102-4083-98A2-899ABDA6BC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00A8925B-BBD7-4122-8D00-F2D59E5BE6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A2D33E5C-D268-4540-A161-19D228D9D0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83FB2106-7313-48AE-8CD8-120EEEF7DD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CC8A6D59-AA1F-48D6-B2F0-DD13712C0E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8877CE5B-2190-4700-BBD2-47CAE15D32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0AC5E460-F263-432B-88AB-0657B0FB17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DB9632F2-C89C-4BC4-9FA0-350B1EC940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71D6AF43-47DD-4A8C-9FEF-9F7C4472B1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1BB718F4-2581-4720-A6D4-089671F975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B13F0055-DFBD-4750-B7FA-3979463F2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A73C1372-1748-42C8-852D-A8DDB4DA26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7C254D52-3FB5-4DEA-8BB9-AC0FBB35B0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A772BCC1-8ED8-4AF3-AE43-96A76BB8F8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31180346-0AD1-4B57-AA95-0F89547550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6290BF7-8569-4698-9CDA-186E4565E6E7}"/>
                </a:ext>
              </a:extLst>
            </p:cNvPr>
            <p:cNvGrpSpPr/>
            <p:nvPr/>
          </p:nvGrpSpPr>
          <p:grpSpPr>
            <a:xfrm rot="16200000">
              <a:off x="9000716" y="3130823"/>
              <a:ext cx="5917100" cy="556591"/>
              <a:chOff x="0" y="-33130"/>
              <a:chExt cx="12208952" cy="55659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FB9B560-1108-474E-8E58-F5F621F796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CCABF0F-85CF-419F-89AF-B7FB2DBAF2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6144BA8-B847-4FCC-A3DB-FFE3E61A48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486F99C-7359-4216-9109-9F926E99F9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DF6592F-B996-410F-9D44-C5573B0EBF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52DC75A-064B-46DD-AA20-C63B0C9291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FD7FC99-7963-437E-9A88-07975EE92A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FFBE0DA-9A4F-4381-BEB3-87FA89A8D6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D983AC2-12D6-4908-A927-DCC8660B25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031FBDA-2C04-4BFF-AD40-5353567593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48A6524-CF1D-4540-8FE2-C899797CB0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0F205D0-9B8A-4CC8-B479-C58F05798F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46AC5DB-B953-4731-BF89-A42223A7AA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1D5B63D-8B80-4827-A96B-D437E1B513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D1B908A-D40C-4F76-AEED-3583BA4571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CD55AD9-BB05-45A7-A1DE-EB4317C6E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5A6D48D-D241-4F59-8893-EB8398287E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CDFE17D-4A99-4FB3-8C04-11283E83CB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A4CED494-AB96-4AF6-876B-D86C79F3C2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413FEA9-D670-4990-836F-B49174A698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01B2BAF9-99A0-465B-A50B-6B2CE07E89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48AA309-D599-4504-B04B-3C8EB6B44D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EDF95AA3-46EF-442B-B3B1-857DC03534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44AE67F-1BFD-43DE-B5F5-977BDA6161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DE07898E-8FB3-4D67-A71A-4DD5F8822C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</p:grpSp>
      <p:pic>
        <p:nvPicPr>
          <p:cNvPr id="107" name="Picture 106">
            <a:extLst>
              <a:ext uri="{FF2B5EF4-FFF2-40B4-BE49-F238E27FC236}">
                <a16:creationId xmlns:a16="http://schemas.microsoft.com/office/drawing/2014/main" id="{5211D3EB-9904-4E8D-A555-3C9A52E5B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8" y="1987477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39209BCE-418C-4082-AF52-1176B59806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5" y="4474916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F399153B-9568-4ECB-8B05-2E399A224F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858" y="2026651"/>
            <a:ext cx="2344392" cy="182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615C606E-ED3F-4070-AECC-361C0CE011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061" y="4423443"/>
            <a:ext cx="2638425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6839E15B-8553-45F9-BD10-A81878EB94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59" y="1980811"/>
            <a:ext cx="2819400" cy="193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E1C355E4-FBF9-4625-9FBF-A36B7A17B5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20" y="4374456"/>
            <a:ext cx="2819400" cy="193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5DE52082-3052-4BF8-936B-F9D1179D2F38}"/>
              </a:ext>
            </a:extLst>
          </p:cNvPr>
          <p:cNvSpPr txBox="1"/>
          <p:nvPr/>
        </p:nvSpPr>
        <p:spPr>
          <a:xfrm>
            <a:off x="609820" y="568285"/>
            <a:ext cx="4076757" cy="64633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BF938BE-12D7-4138-B26C-076D6CF32CA0}"/>
              </a:ext>
            </a:extLst>
          </p:cNvPr>
          <p:cNvSpPr txBox="1"/>
          <p:nvPr/>
        </p:nvSpPr>
        <p:spPr>
          <a:xfrm>
            <a:off x="1495102" y="3807441"/>
            <a:ext cx="9143850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পারবে আজ কে আমাদের পাঠ কি হতে পারে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710C563-CFF3-494D-B9CC-CC53ED486390}"/>
              </a:ext>
            </a:extLst>
          </p:cNvPr>
          <p:cNvSpPr txBox="1"/>
          <p:nvPr/>
        </p:nvSpPr>
        <p:spPr>
          <a:xfrm>
            <a:off x="3286617" y="1277881"/>
            <a:ext cx="4445448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F16EA95-09FE-47C5-96D4-314159962A4E}"/>
              </a:ext>
            </a:extLst>
          </p:cNvPr>
          <p:cNvSpPr txBox="1"/>
          <p:nvPr/>
        </p:nvSpPr>
        <p:spPr>
          <a:xfrm>
            <a:off x="8042134" y="776944"/>
            <a:ext cx="2706689" cy="92333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1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7">
            <a:extLst>
              <a:ext uri="{FF2B5EF4-FFF2-40B4-BE49-F238E27FC236}">
                <a16:creationId xmlns:a16="http://schemas.microsoft.com/office/drawing/2014/main" id="{3083157F-3AAB-46FA-8A39-0E359CBFFE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t="3046" r="64968" b="15876"/>
          <a:stretch/>
        </p:blipFill>
        <p:spPr>
          <a:xfrm rot="16200000">
            <a:off x="10297702" y="4970328"/>
            <a:ext cx="1181551" cy="1553496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BEA623A7-C7F2-4298-AD2A-22016F5DA6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t="3046" r="64968" b="15876"/>
          <a:stretch/>
        </p:blipFill>
        <p:spPr>
          <a:xfrm rot="16200000">
            <a:off x="628689" y="976796"/>
            <a:ext cx="1181551" cy="155349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CC2CD85-5FD6-4069-9DE5-47C84D0622B0}"/>
              </a:ext>
            </a:extLst>
          </p:cNvPr>
          <p:cNvGrpSpPr/>
          <p:nvPr/>
        </p:nvGrpSpPr>
        <p:grpSpPr>
          <a:xfrm>
            <a:off x="-110997" y="-66260"/>
            <a:ext cx="12302997" cy="6924260"/>
            <a:chOff x="-65436" y="-33130"/>
            <a:chExt cx="12302997" cy="69242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E2703B6-1C0F-4B9A-A776-08DA60AF5B93}"/>
                </a:ext>
              </a:extLst>
            </p:cNvPr>
            <p:cNvGrpSpPr/>
            <p:nvPr/>
          </p:nvGrpSpPr>
          <p:grpSpPr>
            <a:xfrm>
              <a:off x="0" y="-33130"/>
              <a:ext cx="12208952" cy="556591"/>
              <a:chOff x="0" y="-33130"/>
              <a:chExt cx="12208952" cy="55659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0783E193-BD13-41F0-948A-8CBFBCB410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9B629048-317D-4A43-8823-931E50B9B5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633F7328-FCFF-484F-861B-8CE2BEB9ED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E36EE655-8C0F-4B61-968A-46F680033F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3EC47B75-9E2E-45CA-B14D-2DADCE4946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2E86BAD5-DF75-4A26-B371-CA4CC6C0B5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86A30F9F-464C-4118-BC16-793E40BED6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198B9EAC-014C-4B8D-9182-0D05553A8D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1C5CADF5-3594-4F7C-9459-57858E0039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9BEF17DB-AA7C-4ED7-A8A3-5706C96AD8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4D4643E8-2F44-4D5C-A63B-659FF32A12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84563209-8959-482C-8A41-B9BEB2F0DA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7D903F85-159C-4E16-AB2E-C0E4BB3B41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02528CC5-4243-4715-A803-73F0807582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AAA80BAE-440C-4369-898F-FF1CBCFE4D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72328C26-BAAA-4393-9F01-11B40C82DC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E271FEF5-A9EE-453A-961A-C37F7AB8BC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087592FD-C7DF-4483-85C5-626F6F1CCC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9A3B18B1-AA8A-4663-BFCB-DE153CA609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59AF3B70-EADB-4D73-A7C4-D2D88653A6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F17A891D-C44B-42AC-AA41-D6C6C2C058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25447420-20F9-4BC7-BDBD-785156731B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9C8BEE1B-0FF3-4DC6-A541-4F5AF7B4CC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AF1B8893-AD18-4D12-B0E1-49A737CA73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D5B5BC09-EA56-4E3E-A0A1-0B125E53D4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081ADBF-A2B2-4DA6-B6CF-001C68F2A3BE}"/>
                </a:ext>
              </a:extLst>
            </p:cNvPr>
            <p:cNvGrpSpPr/>
            <p:nvPr/>
          </p:nvGrpSpPr>
          <p:grpSpPr>
            <a:xfrm>
              <a:off x="-16952" y="6334539"/>
              <a:ext cx="12208952" cy="556591"/>
              <a:chOff x="0" y="-33130"/>
              <a:chExt cx="12208952" cy="556591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87C6474D-60EF-4FE6-8B6A-2F7133F227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4AC0DEBA-9ABF-4997-890E-3A9D0A2EB0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BDE833C4-54EA-4BB6-B972-3B0F512978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056E0A4D-1751-4E49-A5D8-11396244AC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BF116137-E57A-4AD8-B7B1-603100563B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9B7F5EF3-B730-4420-8E0B-2CCDE5C4FA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438B3895-2598-4161-AD40-D81186E273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E49E116E-7CEB-44B2-A9A0-73497C9BB6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D560DF24-512D-4326-A422-2B9D564D3D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E9EC430F-FA8A-492A-A89E-14FF2ED337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648A4D84-7C7E-4F94-90A5-9873A8007A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9CFD7968-548F-4864-8607-15A377FB8F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E73ACC9F-2B02-4C5B-A783-8B1EAF7EDA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1659428C-5F51-4ACA-B4AE-474A7704A9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9C12BC65-DF61-449A-8D15-880E3159F5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A794A63E-F46F-436A-A74E-FD94593E8D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BC95724F-09FB-4AB3-8CB4-1B347B0ADE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EEDE6506-934F-4B43-8FE5-0AF0E67DF8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63732DE6-2D94-443A-9A33-9A1DBD6794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B3B8352D-69B2-4860-9843-C79376B3BB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0FBFD5E6-5C0E-49E3-A7F1-2F91253648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58737C12-DBC0-4EAC-8469-58CB01970C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49EDD6C3-BD37-49E7-AED9-18EAC886E1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328822A4-6384-44AC-8B1E-A8A3432B15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595E99B-9763-44B4-8B97-5860F7DA6E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BF21164-C1EF-4D7C-9D4C-B41AFB688B03}"/>
                </a:ext>
              </a:extLst>
            </p:cNvPr>
            <p:cNvGrpSpPr/>
            <p:nvPr/>
          </p:nvGrpSpPr>
          <p:grpSpPr>
            <a:xfrm rot="16200000">
              <a:off x="-2745690" y="3163952"/>
              <a:ext cx="5917100" cy="556591"/>
              <a:chOff x="0" y="-33130"/>
              <a:chExt cx="12208952" cy="556591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B80B6842-449B-4BA3-83EA-F060142B72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D765777-7AE5-447C-A901-062F0F9FE0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FD8B5BA-74A6-422F-8028-E731CA2A6D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1D640ACA-355F-428A-B9FD-242AD45EF6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75FBE0AF-00AC-4228-AD8D-EF8DEA9935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3F6CB4FC-D82F-46C5-9FEA-E5E95A9EB7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1BBF908C-6A2D-4E56-AA98-0AC15ACB9A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A4DC928D-75C6-4C55-9895-9541F4AFE3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874E88B2-9358-4548-90A8-1A571CE868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FDFA6DB7-FB2B-4E92-A402-6061A57ADD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A5C1D0C-DCCE-48CA-B81B-0EEBE009BC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2336A613-35DA-49E4-B349-5544122561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A1BAD32E-5B78-4CAC-A112-2457BAA121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0B90F7DF-C152-459C-800D-3F0F27113F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050F16D5-4198-40D8-B120-B03C12EE5D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A98140AE-693E-45E3-B897-5EB8307089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FC21D46A-8A02-48C3-9912-53885D7D12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4034C937-2A0B-4DDF-8267-FEAED65D1E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DF7456BB-B63E-4BE0-B2D1-8BD8353DC1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5A55581C-1AD6-4CBA-97FD-EBFCB20C4F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1CF04F05-6935-4059-B77C-B64FC19CEC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EDC0082D-94BF-4F88-AAA7-171732E0EC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146E0395-25F6-44A1-BEC3-845B41F4EB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264F70E5-1704-454B-B048-7F91AA0356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2836DA38-2F7F-475C-960E-D4BF08DC2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96DCFA2-893C-4D78-AD0C-80748614C77E}"/>
                </a:ext>
              </a:extLst>
            </p:cNvPr>
            <p:cNvGrpSpPr/>
            <p:nvPr/>
          </p:nvGrpSpPr>
          <p:grpSpPr>
            <a:xfrm rot="16200000">
              <a:off x="9000716" y="3130823"/>
              <a:ext cx="5917100" cy="556591"/>
              <a:chOff x="0" y="-33130"/>
              <a:chExt cx="12208952" cy="55659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ADA04D0-04FD-42DD-81C6-DFB9D82711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FE6003E-F789-4F2D-8340-E6A83111B7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151E3BD-2DE0-4B7F-8045-7597EA6F31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097E7D8-CC45-4647-AEBB-567F6FF4F9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455DF1C-FFBC-4641-BC03-4C96A1672C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EC28A3A-B992-46E1-908D-6FD71C4AF1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EE1AA3F-4342-4853-85B2-6D1A7340C6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CD059E6-2529-4A76-9602-FCA85BCC45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E0C3A62-A6B6-452E-A2A0-620DDD96CC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19BA6AE-A1E2-42C1-A622-950822869A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E168190-2376-4BDE-990D-7A54D6EF3B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6C3C4A2-A7D1-4C1D-8010-1A5CB0C139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4928D40-F06D-4666-9242-026682EF65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8BD00A5-6FDD-4436-A886-8EDB689FD2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ECA9A84-129F-4A69-A8DE-1E3ECA8876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5DAECD2-7140-4BDE-BEAF-C9E93AA712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179561E-40CA-46C3-AFCF-C1117E1F87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4347FF2-5239-4D94-BA3F-B1FF7D71F1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65A1BE23-2C8C-4979-B83D-10E95B58A0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83573CB-ABFE-40B6-A8C9-89174A9376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0DA21E0C-2DD2-4C45-9749-A60C5250BB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20F61BE7-FE6D-4435-BF7C-BD608550AC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CF46D33-5562-43D7-A8C4-DA4701814E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6E8C7A54-0C29-4A09-9E8D-7CF9F89F80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62FA8F2F-5904-4191-B163-96F8B78EFB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69E8ECC8-BE54-4DBC-AA5F-86076D68DA23}"/>
              </a:ext>
            </a:extLst>
          </p:cNvPr>
          <p:cNvSpPr txBox="1"/>
          <p:nvPr/>
        </p:nvSpPr>
        <p:spPr>
          <a:xfrm>
            <a:off x="3683320" y="4482342"/>
            <a:ext cx="48253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718F8C4-A400-4009-A40D-BD77EDD0DF17}"/>
              </a:ext>
            </a:extLst>
          </p:cNvPr>
          <p:cNvSpPr txBox="1"/>
          <p:nvPr/>
        </p:nvSpPr>
        <p:spPr>
          <a:xfrm>
            <a:off x="3573337" y="1525568"/>
            <a:ext cx="5731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   আজকের পাঠ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B8B1F92E-4042-458B-90D4-72BD5EE542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t="3046" r="64968" b="15876"/>
          <a:stretch/>
        </p:blipFill>
        <p:spPr>
          <a:xfrm rot="16200000">
            <a:off x="609802" y="4908072"/>
            <a:ext cx="1181551" cy="1553496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1D783AA8-D082-4C0F-9F3E-E19080030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t="3046" r="64968" b="15876"/>
          <a:stretch/>
        </p:blipFill>
        <p:spPr>
          <a:xfrm rot="16200000">
            <a:off x="585185" y="3605075"/>
            <a:ext cx="1181551" cy="1553496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995FCC67-9FA9-4229-95CA-011315AD4E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t="3046" r="64968" b="15876"/>
          <a:stretch/>
        </p:blipFill>
        <p:spPr>
          <a:xfrm rot="16200000">
            <a:off x="609802" y="2358450"/>
            <a:ext cx="1181551" cy="155349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DD51355A-C0F4-4251-AFBD-93180C10D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t="3046" r="64968" b="15876"/>
          <a:stretch/>
        </p:blipFill>
        <p:spPr>
          <a:xfrm rot="16200000">
            <a:off x="10283022" y="4013552"/>
            <a:ext cx="1181551" cy="155349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84E6ACD0-197B-4335-A20C-36F7808DA8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t="3046" r="64968" b="15876"/>
          <a:stretch/>
        </p:blipFill>
        <p:spPr>
          <a:xfrm rot="16200000">
            <a:off x="10274830" y="2738982"/>
            <a:ext cx="1181551" cy="1553496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4909516E-3C2E-4818-8874-AD8A386CEE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t="3046" r="64968" b="15876"/>
          <a:stretch/>
        </p:blipFill>
        <p:spPr>
          <a:xfrm rot="16200000">
            <a:off x="10218322" y="1672223"/>
            <a:ext cx="1181551" cy="1553496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9EAC5A9B-AF26-401A-8A29-95C70C8BB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t="3046" r="64968" b="15876"/>
          <a:stretch/>
        </p:blipFill>
        <p:spPr>
          <a:xfrm rot="16200000">
            <a:off x="10197523" y="412129"/>
            <a:ext cx="1181551" cy="155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4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C235D6-2A7E-4CA7-9CCE-4321209E415F}"/>
              </a:ext>
            </a:extLst>
          </p:cNvPr>
          <p:cNvGrpSpPr/>
          <p:nvPr/>
        </p:nvGrpSpPr>
        <p:grpSpPr>
          <a:xfrm>
            <a:off x="-110997" y="-66260"/>
            <a:ext cx="12302997" cy="6924260"/>
            <a:chOff x="-65436" y="-33130"/>
            <a:chExt cx="12302997" cy="69242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ADA96CE-1E62-4BC5-A5CB-EA8BFD490787}"/>
                </a:ext>
              </a:extLst>
            </p:cNvPr>
            <p:cNvGrpSpPr/>
            <p:nvPr/>
          </p:nvGrpSpPr>
          <p:grpSpPr>
            <a:xfrm>
              <a:off x="0" y="-33130"/>
              <a:ext cx="12208952" cy="556591"/>
              <a:chOff x="0" y="-33130"/>
              <a:chExt cx="12208952" cy="55659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F3BD1167-D26A-417F-8D5D-B6BBDED54C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7910C807-3D3D-4D25-AD59-CFED1451BF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72D2320F-0A50-4F3F-92B6-AF8DF0EB70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EC4316C8-E1CA-40F5-8893-A5FF654BD4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CFA41550-814F-411D-ADF5-49B1989A58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A1784F9C-31E5-47D7-B6E6-BB00343303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773633C4-689A-4EE1-830A-0C77BF2E99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72E01627-CE10-48A3-A237-FE83833062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58338F17-2833-4D02-8046-AF6FDE6CFE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BB5E4CC9-46BA-4D7F-9B0D-9E56377A9E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9B646A0E-E668-4D81-A00A-A1D3061ACC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D2920BC2-66A3-4F1A-83D7-9A0380AD70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9227DDAF-E2BC-40A7-B655-8578DD55A4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4123636D-FDD2-4F25-984A-08EAE5BC19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A444EDCB-A171-4553-947D-5890523FDC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7F95BD51-CE9B-45A4-AD99-32AD93DCE1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1DCA38FC-FED3-472B-8793-8A7F477BA5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1DF0FFA6-2DB6-48EC-899A-3551FDA434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3ADD7562-163A-4437-8768-E41DDE0873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C7CAF1B0-873C-44F0-A3FA-D7214D0ACC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A956ABC3-1C5F-4101-BF05-82B4F55636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0AE1C4C4-EBC6-4174-B423-403B2F49A6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0F443868-1442-46E6-A26E-B4111B89F1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5384F04D-7A86-45C8-8FBB-08A3F074D0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566B6DA4-6F76-4835-AC26-B0ECCFD395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4BF40D9-1FDE-43E0-A16E-5A0A1A198CC1}"/>
                </a:ext>
              </a:extLst>
            </p:cNvPr>
            <p:cNvGrpSpPr/>
            <p:nvPr/>
          </p:nvGrpSpPr>
          <p:grpSpPr>
            <a:xfrm>
              <a:off x="-16952" y="6334539"/>
              <a:ext cx="12208952" cy="556591"/>
              <a:chOff x="0" y="-33130"/>
              <a:chExt cx="12208952" cy="556591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5A854BFF-07FE-4790-9019-0712132A2F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BF44F965-B697-47AD-AD58-46CC779835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49FDE01F-1218-4789-81A8-9E8EF4636A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55434052-E39F-46E5-B34E-247FD5A5FB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E48F24F3-B04B-4A4F-A0A4-980CBDF51D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BBD4E8CA-F596-4994-BC98-4FE001F846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40FF5DA-9687-48B8-91B9-402A82751B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86676023-07AD-48FA-8E58-13F5440A1E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492002D2-02C8-4973-AD72-E980F2290C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55D8EC7B-D85C-4A04-8378-948A77DE62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962FCE15-66F0-4F62-BFC3-B778DE8A86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A16C58AB-9918-41F7-8121-91A109936D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896193DD-3C5F-4900-8F1E-FC5403B653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8255E070-FC78-4E3F-9BF4-0BCF7F471E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BD3C3151-F7A2-4485-A492-D9074B32D1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E99CFDBD-426F-431A-932D-08E2FD1611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6A030065-C504-4F0F-9B0E-2065D33228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68CE1AAB-64A7-47E0-91B9-94A393B6A6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3D45D399-772A-4110-84FC-0999E06ACD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8236543A-66C1-4E62-BF85-0DF2903F08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45970674-7DED-4134-B0FE-5FE40B45A4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B62059CC-F12F-4779-A581-4AD30B9A1D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37B78297-35B6-40A4-B5A4-26A1CABE29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8149029F-9FAC-41AF-AC37-72D5CB8CA6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5DAD62E2-D431-4256-BA03-6409154296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646F306-75C9-41A6-8208-2348055EDF1E}"/>
                </a:ext>
              </a:extLst>
            </p:cNvPr>
            <p:cNvGrpSpPr/>
            <p:nvPr/>
          </p:nvGrpSpPr>
          <p:grpSpPr>
            <a:xfrm rot="16200000">
              <a:off x="-2745690" y="3163952"/>
              <a:ext cx="5917100" cy="556591"/>
              <a:chOff x="0" y="-33130"/>
              <a:chExt cx="12208952" cy="556591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F01086C-6C8C-483F-9341-737604A008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B63677B-6369-49C1-9C20-4A7EFCAB68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A613E40-984D-4F58-8BC4-98D5B809DA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B891912C-02AE-435F-B2B4-E89730D900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3AB7BCC-CB5F-4D31-9652-C5EFF6C434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8348A56-FFAC-4225-8AB5-3D9D706D85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012CD721-645B-4FD1-B085-7DA3681E6D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6A02E1A-A0CB-40CB-8937-2A72D784AB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E708FBB-36C4-45FD-AAF1-89A626E934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E2D9AC8-9555-4705-979B-41079E2F70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CC0BF585-7E1E-41F8-9BBF-3D68564835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4DFAFC1D-D25A-4CE9-875E-8F284EF4C5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25807701-27D5-42EE-953A-94F52F4C0E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FB50278D-862A-4342-93B8-B189C786AE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54A9C958-8D0E-496C-AA0B-FDFB7D2282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16B44BF6-EDC9-4118-81E5-540FF2D273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D2A32342-718B-44F3-960F-47863E198B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7919CC31-0628-4068-AE33-D2F2A6268A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47A0854B-11D3-41F3-8451-377DF208E2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F0CEE008-EAB7-4FA9-9E4E-A8EB3D7D00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A36FDC90-9CED-451E-AFCF-9A9933AB8A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64D735EE-0EFC-4A91-A3A2-BD13B3FCE6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BC980766-552F-4F2F-9AA2-01190EAD6A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76745EA8-3E0A-473A-8E53-859FA4E7DD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56C8F4FF-E1B0-40CC-B7F1-5BBB216A63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E2A750-1E01-4231-B8BC-96C5ED14BBED}"/>
                </a:ext>
              </a:extLst>
            </p:cNvPr>
            <p:cNvGrpSpPr/>
            <p:nvPr/>
          </p:nvGrpSpPr>
          <p:grpSpPr>
            <a:xfrm rot="16200000">
              <a:off x="9000716" y="3130823"/>
              <a:ext cx="5917100" cy="556591"/>
              <a:chOff x="0" y="-33130"/>
              <a:chExt cx="12208952" cy="55659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62B029D-5AB0-4B62-9852-43F5415A76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854C323-D29B-4B1F-A372-83321D3947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B213CE2-97D3-4B23-9A8D-1739F8EF63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1DF2E69-C9E9-45C6-AF07-9B1D437B19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074210A-F409-4EC9-9C15-58B05A6389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A23E20F-70E0-4FA9-B216-28EFF4D460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A8DD28B-EB19-4E2C-AD35-10422A8E81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CC6C6F6-F0DE-4B2F-B5C4-AFC9CCE17A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14B0ACE-4FB4-4A65-A7BF-06F87CCFBD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A621DB1-6560-42A9-B0F0-294EA12215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FB9BE03-A745-45C6-A3E6-8877022E5B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BF00229-18AB-407B-A975-36EAB43E0A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6ED5C12-71D6-4F9B-B6B7-5BD5F82AC0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0D5A262-7144-4C2C-896E-837AE23D07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B677E16-794E-4F91-AD45-F42C319F14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F18ED325-9146-44FD-B446-E5DB48A115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12521F0-F129-4ED2-A4A0-3226FEAA3C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6423B2E-F938-4C34-9DD4-7FEAF52E85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94512DF-C4DC-4B14-BA15-DABA24FB04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EC0C858-FEAD-4D3A-B45C-8B615A016A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5A8BC8C-785C-45C5-B83C-429C107CEF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2E429A0-1CEB-4455-BB81-7B045857F1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4ABE094B-5076-441B-BF23-74D97BACE6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59A40B0D-884B-433A-B907-558251B983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AC891C9B-2E4C-4D64-88DE-2D52E0C475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</p:grpSp>
      <p:sp>
        <p:nvSpPr>
          <p:cNvPr id="107" name="Left-Right Arrow 13">
            <a:extLst>
              <a:ext uri="{FF2B5EF4-FFF2-40B4-BE49-F238E27FC236}">
                <a16:creationId xmlns:a16="http://schemas.microsoft.com/office/drawing/2014/main" id="{020CA616-7F76-4A48-95B6-54715697D3D6}"/>
              </a:ext>
            </a:extLst>
          </p:cNvPr>
          <p:cNvSpPr/>
          <p:nvPr/>
        </p:nvSpPr>
        <p:spPr>
          <a:xfrm>
            <a:off x="4711550" y="1011036"/>
            <a:ext cx="2943434" cy="1454004"/>
          </a:xfrm>
          <a:prstGeom prst="left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8" name="Left-Right Arrow 14">
            <a:extLst>
              <a:ext uri="{FF2B5EF4-FFF2-40B4-BE49-F238E27FC236}">
                <a16:creationId xmlns:a16="http://schemas.microsoft.com/office/drawing/2014/main" id="{73DDA9E7-E9AA-421D-A078-9F500AAE9471}"/>
              </a:ext>
            </a:extLst>
          </p:cNvPr>
          <p:cNvSpPr/>
          <p:nvPr/>
        </p:nvSpPr>
        <p:spPr>
          <a:xfrm>
            <a:off x="4537016" y="4069429"/>
            <a:ext cx="3117968" cy="1454004"/>
          </a:xfrm>
          <a:prstGeom prst="left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99F63ED7-FF8F-4072-9984-C890A65B2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738" y="889682"/>
            <a:ext cx="2909924" cy="2329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B69E98D7-3950-4096-B8FD-DA14DEC04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16" y="3462536"/>
            <a:ext cx="3110951" cy="236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596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ABF11C-6C6B-415F-9258-017AF5877500}"/>
              </a:ext>
            </a:extLst>
          </p:cNvPr>
          <p:cNvGrpSpPr/>
          <p:nvPr/>
        </p:nvGrpSpPr>
        <p:grpSpPr>
          <a:xfrm>
            <a:off x="-110997" y="-66260"/>
            <a:ext cx="12302997" cy="6924260"/>
            <a:chOff x="-65436" y="-33130"/>
            <a:chExt cx="12302997" cy="69242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F2F7607-9825-4533-999B-32FE21E64892}"/>
                </a:ext>
              </a:extLst>
            </p:cNvPr>
            <p:cNvGrpSpPr/>
            <p:nvPr/>
          </p:nvGrpSpPr>
          <p:grpSpPr>
            <a:xfrm>
              <a:off x="0" y="-33130"/>
              <a:ext cx="12208952" cy="556591"/>
              <a:chOff x="0" y="-33130"/>
              <a:chExt cx="12208952" cy="55659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DC563422-246D-4C52-BAF6-EFE9D7FCB1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45D661A9-8EE4-4553-822B-1D1F5FEAE4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3A2BFB3D-4B13-42A5-A9E0-EB03543EF1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D7CD378C-8D9A-4E97-9C05-FCC2278F20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8682E4C1-B3EC-400C-8B7D-711B736F53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94FC5D65-5F99-4D3D-A450-F94131BCC3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A60F7583-4B59-4C28-A0E6-CDE5D1C8AD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2F51537F-2860-4BEC-8AC3-DF8512BB07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5C585950-C883-466C-AE28-0EA02EA2C3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987902FB-9431-489E-AEDE-03791DCE52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387611E7-78C7-4422-8976-5102CBC36B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EABDE991-E3D9-4107-A25B-580F2B2840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E5BD91C4-2EEF-44F6-8636-A26CE9EEDA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8540FCDA-5FEA-42F7-914A-DF6B6AC31F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56123945-5AFA-41A3-9046-505C7E2E72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969436A0-EC61-4E62-BA6E-00F6AD0D73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B80B2877-3C4E-4A58-B348-24BD9ECAB7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5D75DF0C-306E-4C80-B201-4558015EAA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74B41D3A-CB20-4166-BB2C-CDE1E763FE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0FBCD43E-8F01-4D27-97AB-421F8AE29A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2E8E2C6D-9A42-47C7-AEB5-C36B902F19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86550005-F5D7-4F1C-8D83-568181DAF5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C7EE9410-EF51-4EBD-83B8-45E4328985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6AB05461-6298-4A26-977B-B34167352A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ECAA38C5-B862-48D2-919D-DAC2FADC8C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A63089E-9631-4AE5-8D75-C13FC7FCD5CB}"/>
                </a:ext>
              </a:extLst>
            </p:cNvPr>
            <p:cNvGrpSpPr/>
            <p:nvPr/>
          </p:nvGrpSpPr>
          <p:grpSpPr>
            <a:xfrm>
              <a:off x="-16952" y="6334539"/>
              <a:ext cx="12208952" cy="556591"/>
              <a:chOff x="0" y="-33130"/>
              <a:chExt cx="12208952" cy="556591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C8425B4C-C2BC-4185-98C1-1E070084CE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BF657D4C-5A92-4069-A987-666C774C93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F840E7F-1341-47F5-AEFE-6AB9FC6079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5A77BEAF-59EF-4D9A-909B-4FDA9CEC3A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230A6BA3-AB43-4C54-B9D4-531466F73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093682E6-A07F-4004-9C2A-BA3CAABFB8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DFE7B17A-15DD-4830-B587-B3DA3F3909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6280BB58-F957-4B1F-9D3F-2C6CC4A118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64DD9B06-E82D-4F5B-B633-B07AFBED31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D4467729-2482-4977-BA5C-208B53C90C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8D0F12C4-309E-4E1C-89BB-99497D4C8B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3D709DB0-BE18-4189-B0B1-7A1E3CDAF3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5F6158D3-911B-4511-A68F-54204EF50E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127C8260-929E-43FC-BFFF-F5A6175368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2C8B8044-B699-4EED-A623-A77280A170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BB028738-A1CB-4004-992F-2C9833C763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41409DE6-3565-4F0D-99BC-17D3CF7A9D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ADDFA149-7784-4F4C-9D44-8A8E74DC04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EB40A6E4-CAA8-4347-B7D9-A2193CA096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0AE01781-B45E-4DEC-BC8C-4C8259A0A8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E26B3252-976A-4E60-B9D1-5F27D8250C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AD4B1D9A-FCFA-433B-994E-1CB63A5D46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1D725897-04C7-4D38-B4D2-E016534C1F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B31849B9-927A-4023-9126-8FD4ADCE9C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79D491E9-9835-4F32-B9D0-2D4DC7D079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E2A498F-6572-451A-A5A1-9A68E40D91FD}"/>
                </a:ext>
              </a:extLst>
            </p:cNvPr>
            <p:cNvGrpSpPr/>
            <p:nvPr/>
          </p:nvGrpSpPr>
          <p:grpSpPr>
            <a:xfrm rot="16200000">
              <a:off x="-2745690" y="3163952"/>
              <a:ext cx="5917100" cy="556591"/>
              <a:chOff x="0" y="-33130"/>
              <a:chExt cx="12208952" cy="556591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6120EB3-9CC1-4087-9A94-489C15907C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D915E2F8-AE57-4471-B3FB-E21042644E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D4EE4851-A309-4CBB-9A5C-683617DC31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3E404104-7BF1-4C3A-9D2D-2E2BD1687A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57BA1B0B-BE4C-4981-9BB0-7C1EB16576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32C21AF-0F61-48B6-BE27-4A80934683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493F5D28-E74D-48C9-9074-5B3ECCD1C6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F11116C-430C-48D4-9443-3EA9DD9155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A247F7C7-2C06-4672-917D-2B679E2711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5FF57375-015F-4D03-8591-54348F4087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4F42073E-29AC-430B-81D3-3CBEDF70BE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2E1132F9-0AD1-4C18-AB7C-1C287B3E25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F2E70A6F-06F8-48B5-BB1F-592DBDEA2F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17DB5299-0F52-48F1-8FEE-72E5C4770E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E5043BB2-7385-41F9-A27A-A2D89618D5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52ED31B6-84BB-42E6-9ADB-DBB678AE24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9018005C-FB48-4DBF-B42D-21A9EC0195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7232541F-5A85-482A-8E72-24AA2B31AA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1651F2F6-1829-4ADA-946D-0F87C43392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15BB8A5F-7E69-4A07-84BA-60CDBEB4FC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78828397-8504-4974-AA4A-DD3EC7D2FB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83DF96B6-B7E7-445E-8CE5-021498DE02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7FE1FCAE-0EA5-4BFA-8DC4-CDD02FDF2E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5F5B9853-F16F-424A-B813-1BB5C827D5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BF758EF-3540-4182-9CB4-7417F08C01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A40B96-CA9A-4A2C-A1D9-371D08DFD40B}"/>
                </a:ext>
              </a:extLst>
            </p:cNvPr>
            <p:cNvGrpSpPr/>
            <p:nvPr/>
          </p:nvGrpSpPr>
          <p:grpSpPr>
            <a:xfrm rot="16200000">
              <a:off x="9000716" y="3130823"/>
              <a:ext cx="5917100" cy="556591"/>
              <a:chOff x="0" y="-33130"/>
              <a:chExt cx="12208952" cy="55659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9C8AAB6-F05D-44EC-9FB8-79DEB225E3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E876180-8D52-42EE-851E-A1C919674B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C8EEE36-E117-4AFA-86D5-8908EBA201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1445F37-4B0A-4431-86F6-DFC01985C6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BA004B7-2C23-42FE-A3C3-4FAE26003B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AB11FAB-535D-4992-A1C9-BD402F590F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0867718-7AEF-408C-A265-3CD8A7989F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4B03D4E-909E-4DAC-AE8F-DCF4B2BA96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2A18630-5D63-40E8-B1C4-9D7191E4C8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B0A0EB6-42A4-42CE-B3D5-4864E3F748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9DCBA41-60FD-42E3-92DA-375C3BA9F8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B3C213B-DB44-4EB2-AB58-6171D6A928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D893F20-4189-45D0-B351-2937D52A68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539C8BB-7605-4676-A5B1-6C6B3A882A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5D25F90-382A-4BD8-8FBE-69E1AE2134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FE8972A6-CF65-48DB-859D-67F058A331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84E6082-4655-4AEF-9479-C395567DA6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09AB64D-2199-4232-8823-4D7AE91EE6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5A7B645-C8C4-4A8D-B7BF-F5C0C8CCBE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D31C824-3587-42AB-AC60-4B765507A4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121B408-BB9F-4C2F-8A67-E176766392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C2B3A50-9B0A-4EB9-99DC-6632DC6C09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F9764C5-D1B1-45AD-AF3D-5B0B755A73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620D0717-B06C-41D2-9DA8-3D8A7C7B25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608036A-0215-40D9-BB62-C4228E8B01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</p:grpSp>
      <p:sp>
        <p:nvSpPr>
          <p:cNvPr id="108" name="Left-Right Arrow 12">
            <a:extLst>
              <a:ext uri="{FF2B5EF4-FFF2-40B4-BE49-F238E27FC236}">
                <a16:creationId xmlns:a16="http://schemas.microsoft.com/office/drawing/2014/main" id="{110660FD-EAF1-43B3-9A1B-6CEA507FF995}"/>
              </a:ext>
            </a:extLst>
          </p:cNvPr>
          <p:cNvSpPr/>
          <p:nvPr/>
        </p:nvSpPr>
        <p:spPr>
          <a:xfrm>
            <a:off x="6093784" y="4337833"/>
            <a:ext cx="4118628" cy="1046308"/>
          </a:xfrm>
          <a:prstGeom prst="leftRightArrow">
            <a:avLst>
              <a:gd name="adj1" fmla="val 50000"/>
              <a:gd name="adj2" fmla="val 4799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9" name="Left-Right Arrow 13">
            <a:extLst>
              <a:ext uri="{FF2B5EF4-FFF2-40B4-BE49-F238E27FC236}">
                <a16:creationId xmlns:a16="http://schemas.microsoft.com/office/drawing/2014/main" id="{49D99CD6-8154-42AF-8163-0449E3DB6B83}"/>
              </a:ext>
            </a:extLst>
          </p:cNvPr>
          <p:cNvSpPr/>
          <p:nvPr/>
        </p:nvSpPr>
        <p:spPr>
          <a:xfrm>
            <a:off x="2492300" y="995565"/>
            <a:ext cx="4118628" cy="1046308"/>
          </a:xfrm>
          <a:prstGeom prst="leftRightArrow">
            <a:avLst>
              <a:gd name="adj1" fmla="val 50000"/>
              <a:gd name="adj2" fmla="val 4799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060414AE-DAF1-4240-B3E2-84823B1FB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764" y="899398"/>
            <a:ext cx="2466975" cy="184785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F15E235E-85F4-4BEA-8874-C4F257F80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29" y="371622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4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82C9A4-B9CF-44AA-AEBD-CEA304654E09}"/>
              </a:ext>
            </a:extLst>
          </p:cNvPr>
          <p:cNvGrpSpPr/>
          <p:nvPr/>
        </p:nvGrpSpPr>
        <p:grpSpPr>
          <a:xfrm>
            <a:off x="-110997" y="-66260"/>
            <a:ext cx="12302997" cy="6924260"/>
            <a:chOff x="-65436" y="-33130"/>
            <a:chExt cx="12302997" cy="69242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1C6675B-EE7B-45F6-B74C-4668DDC07051}"/>
                </a:ext>
              </a:extLst>
            </p:cNvPr>
            <p:cNvGrpSpPr/>
            <p:nvPr/>
          </p:nvGrpSpPr>
          <p:grpSpPr>
            <a:xfrm>
              <a:off x="0" y="-33130"/>
              <a:ext cx="12208952" cy="556591"/>
              <a:chOff x="0" y="-33130"/>
              <a:chExt cx="12208952" cy="55659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B338D524-B8A8-420C-944A-BA98F9A6E2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431739B2-656A-4927-AE15-7AE7A10DAE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4F00B19E-7291-486D-BBED-9A556D653E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6947939D-5F25-4816-9A59-572446B14A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55A1560E-7A8B-4559-88D7-61477574FD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CFFA3150-6E66-40DD-A63B-697515641F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2BA27C8A-59D3-4181-9DA8-F30DAC34C3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8AD598F3-4E96-4C4E-BAC2-9AF0738700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FBA0F2B-1B9D-4A9F-94E4-AE8B825529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3E6D8BA6-D08D-4F80-B09D-EDE0E6F341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7A5B29EC-89BA-4642-8710-F44B636BDB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8E3E75F2-C8CA-450B-881C-9A8AE356E9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7B674A75-273E-481F-A04D-25CB16CFFE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5A1846A6-E30F-4E1B-A100-6F223063D3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7954EB0A-3285-4DB3-8FD0-0CB5C815D4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AB2FB872-0F56-4A68-9640-337774936C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0C8F12C0-4587-46AA-A318-FBB1799611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ECE2DB6A-04FA-43F4-AD7B-B613620769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C61F4E53-9A94-4DB5-956C-F1255F657D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69C9EE30-0A58-4B9A-89B0-0060422D18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12A53BBD-55C7-41AE-8677-17A102C845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B8AA8A07-82D2-4534-B0E4-01961B0147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54E76EA6-9F02-4136-83CF-1FF2D7B86A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1A197722-6581-4792-BFA0-9EE796CE0C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31DC28F6-51C0-4806-8518-E50B8817B8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8AEE7F1-AD25-4D1E-8A0A-C768B07A2AF7}"/>
                </a:ext>
              </a:extLst>
            </p:cNvPr>
            <p:cNvGrpSpPr/>
            <p:nvPr/>
          </p:nvGrpSpPr>
          <p:grpSpPr>
            <a:xfrm>
              <a:off x="-16952" y="6334539"/>
              <a:ext cx="12208952" cy="556591"/>
              <a:chOff x="0" y="-33130"/>
              <a:chExt cx="12208952" cy="556591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3C235E53-1F36-4DCE-8597-9F2540AB3A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B87D28C4-116D-4C74-828B-21C756A734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E14CCFF0-AA55-4C73-8D44-F54BAEB3ED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4BCA5707-6BF3-45E3-9AA1-F3E885BA97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0DECC242-459D-43DD-AF92-6BEAF0C569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5623F98D-D745-4CF4-8616-52A0C2EC68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1668E29B-0839-4F95-817A-0995DE5A48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C38D05A3-B8B9-4FAB-A151-6722BB9CF9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3D86F079-3AA6-4C0B-A016-20F9F47524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6BB8C563-9620-453A-93FE-E8FE1BF5D4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5EC2756A-B929-424B-A39F-A8A5FE9FA5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AA8CE039-2114-49A8-AB30-1B31B2BAE9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D5850C2B-FF1C-4115-9C70-D62306CE88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B2EA7D45-C281-4F05-A148-53A4FA93B1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AB52C82A-B0F8-44E4-BF0F-CC8614CECD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A484626B-FBA7-4578-98C5-6AAAF1C68D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299515DF-9618-44AC-9BFA-2FB259FEBE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ACFDB99E-1F7F-495B-9EF0-7FAF16100C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0AD1A22C-1F4F-4198-9BFA-09796B3B81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24F1DE37-9196-49ED-B0E4-E3C7180F4A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10A94DF0-31F8-45FF-A87E-17A66DB558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4E4FFA0F-A879-4105-AD18-CEA9C59968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6572D644-46F9-4D64-B64F-AB7587E755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ED6822F3-82FB-46AD-A942-ED5E7CB5D4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5DC88761-DA7E-421E-B723-DB80DB34BA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16B0812-1FB1-4D9B-9066-13DD0DD2E232}"/>
                </a:ext>
              </a:extLst>
            </p:cNvPr>
            <p:cNvGrpSpPr/>
            <p:nvPr/>
          </p:nvGrpSpPr>
          <p:grpSpPr>
            <a:xfrm rot="16200000">
              <a:off x="-2745690" y="3163952"/>
              <a:ext cx="5917100" cy="556591"/>
              <a:chOff x="0" y="-33130"/>
              <a:chExt cx="12208952" cy="556591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A6032DE7-85D3-46C6-8F74-01B8954FF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328D8ECB-2B9B-469E-9D88-F3DF9AB3E8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309334E-2635-471F-BD46-B1E361E37D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A631C8D-FD5D-4FD1-98FD-E96DC114DB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54AC9E9-5B9B-4B39-AAF3-EAD24294E5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5336264F-DA4D-4F9D-8815-75F1299C51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6E27E9CE-17B1-4733-A2B7-117ED789D2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79C36C3-079A-43A5-B96D-9C412095AF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EF9789FB-39AA-4565-80F7-5A5041F428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0551AE48-D43D-41AE-8EFA-E439330BBC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20D565B-9B1B-4492-A53F-E4BE69201B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BA964D8A-2C4A-4BC4-A6DD-FEB3978638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3EF69F1E-1F29-4DB3-853D-D00ACCF1F8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28F820A8-7CEE-4D8B-AC3B-4BA94CEAED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F0308C42-A780-41B9-B5A2-9EF20FEB1B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A55A3B14-17DD-4309-A06E-C4ACA960B4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C13AA95B-C984-40E6-A37F-A5C1FF9A19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EA9515FF-DD7F-4AC6-AD14-278DC09096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D600C47A-D892-4B58-83EE-D809CF261D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3F45AF14-03FC-4A8F-94A2-C766CD3A12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DCBD132F-99C3-458A-B2C0-5CBF0A02A8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4421191-A35B-4CCB-B74E-01D366EF3C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584D683D-42D7-435C-A5BB-9C99F9529E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AF2DA14B-BE9D-4D96-847D-D291604411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42518564-C3A7-45BE-A632-8F3716224F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1BCAA70-2ECB-4FA2-A24A-078BD2932262}"/>
                </a:ext>
              </a:extLst>
            </p:cNvPr>
            <p:cNvGrpSpPr/>
            <p:nvPr/>
          </p:nvGrpSpPr>
          <p:grpSpPr>
            <a:xfrm rot="16200000">
              <a:off x="9000716" y="3130823"/>
              <a:ext cx="5917100" cy="556591"/>
              <a:chOff x="0" y="-33130"/>
              <a:chExt cx="12208952" cy="55659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21C5B31-2F37-4A06-A821-74B0F886D1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EE86FC9-FE72-432E-8E9D-3A74B62D05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22EEB03-DFE2-4A2C-989A-3B63E2F1DB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9AD3F92-A6B1-415E-951E-B99AC8B984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B6BA651-54A0-4B92-83DD-37F4916B69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FECA4F9-D432-46E9-B7CB-F3C69B98A2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F34A029-75B7-4533-9032-989E9FB2F9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38E63E7-041A-4F83-A2C9-61B0C55558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97F1AB3-6376-451F-A1B2-F1FF65098B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C006CCB-4A3A-4606-B49F-9D7A82E055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A3660B5-BCAB-461C-A712-07E2548545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3BB3E8E-A71F-4E27-A092-7B46720B31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A5D9C43-E523-4373-8B3F-80D3CED456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8B96485-BED2-4F0F-A0BF-07261269E2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B201FE4-6D34-45C2-B3E9-5677D9AFC6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60CC371-9CDC-4F97-9B9E-AD4A3A1B50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D6E95C4-C1B5-4A59-8226-0A7FDD307E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842D153-BA4F-420F-8171-0AA40E325C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64F83A4A-0DCB-4572-A363-BD55840068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1EB3A5BC-1E84-4D40-9F28-48C6652192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949FF446-9070-4528-B9BA-575D7F0C4D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3AFD8DD-6E38-4698-8252-3EB112FD0C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481BDB3-6F5E-4EFE-887D-8BE1DCCFE7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5320F4D-5E91-4ED2-9E45-AC8735C074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5DCFFAB9-7515-4044-AF74-CDF7E14A2F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5C2D060E-BDB8-47E4-A6DB-86B622D32A03}"/>
              </a:ext>
            </a:extLst>
          </p:cNvPr>
          <p:cNvSpPr txBox="1"/>
          <p:nvPr/>
        </p:nvSpPr>
        <p:spPr>
          <a:xfrm>
            <a:off x="1759463" y="4625117"/>
            <a:ext cx="941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অর্থউপার্জন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DAE77D-3707-42BF-8AD1-C08DADD414CE}"/>
              </a:ext>
            </a:extLst>
          </p:cNvPr>
          <p:cNvSpPr txBox="1"/>
          <p:nvPr/>
        </p:nvSpPr>
        <p:spPr>
          <a:xfrm>
            <a:off x="2896689" y="2330578"/>
            <a:ext cx="707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পারবে পেশা কাকে বলে?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8380144-63C2-4DF1-9A21-21B0C195622A}"/>
              </a:ext>
            </a:extLst>
          </p:cNvPr>
          <p:cNvSpPr txBox="1"/>
          <p:nvPr/>
        </p:nvSpPr>
        <p:spPr>
          <a:xfrm>
            <a:off x="3272255" y="959852"/>
            <a:ext cx="2721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69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915ECFF-848A-4578-A84E-947F34CB78BC}"/>
              </a:ext>
            </a:extLst>
          </p:cNvPr>
          <p:cNvGrpSpPr/>
          <p:nvPr/>
        </p:nvGrpSpPr>
        <p:grpSpPr>
          <a:xfrm>
            <a:off x="-110997" y="-66260"/>
            <a:ext cx="12302997" cy="6924260"/>
            <a:chOff x="-65436" y="-33130"/>
            <a:chExt cx="12302997" cy="69242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1C1CF25-F015-46BE-A4CA-F028336F9E84}"/>
                </a:ext>
              </a:extLst>
            </p:cNvPr>
            <p:cNvGrpSpPr/>
            <p:nvPr/>
          </p:nvGrpSpPr>
          <p:grpSpPr>
            <a:xfrm>
              <a:off x="0" y="-33130"/>
              <a:ext cx="12208952" cy="556591"/>
              <a:chOff x="0" y="-33130"/>
              <a:chExt cx="12208952" cy="55659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156D8F6C-D4FB-4625-A71D-B8B14E457F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BD798F8A-B9AA-474F-B55F-4C4431623F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F74BED76-9E9B-4F5F-A427-4ADEAF5B0E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93E51CE5-82FD-435C-8E17-1C57E495C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A83483D6-4A59-4EE8-8C80-3997356EF3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62E1323C-879C-4A8F-B88B-F72E8645CE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0C2DB2AB-97F2-4AE1-80DF-54EFEDEE75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2E9F2EB3-1746-4BB7-B8F6-FC0AC111A2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CDF8013E-3D50-4FC0-851B-EA1394B7FC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A04EC23C-962A-41F4-9F4F-C840D91DA2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B31812EA-5B5A-4431-91B8-A697029787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23E4280C-D375-4486-BAC9-F13DB49437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46EB2D06-9AF8-43F6-8378-4786D5FBA0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92E24EB6-5582-4E94-9DBC-A633DE1303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AD04FFF7-6892-4225-ADFB-A5E4BB6F1E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8F661041-3304-47CC-9BB5-3B9F4BB00B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55D392A8-D478-4FB9-9D89-9AD326640F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354F800B-18DD-491C-9119-135774FCF6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090968FA-1C18-4A29-BC68-DCA4A97FA4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49B38B69-BB21-4773-B971-480132D1CE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82EAB371-B53E-4B8E-AD67-1E5FEAB1C8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E30E4DF7-A702-4941-B535-316C3F2309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5AE40EDC-86EC-43F0-912D-9F0428AD20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CC799977-5465-407D-B6E2-0D96E4C03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3B509D83-E6BB-411C-887B-D6869E65C9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D3F0C44-D792-48E3-8182-71108466AF17}"/>
                </a:ext>
              </a:extLst>
            </p:cNvPr>
            <p:cNvGrpSpPr/>
            <p:nvPr/>
          </p:nvGrpSpPr>
          <p:grpSpPr>
            <a:xfrm>
              <a:off x="-16952" y="6334539"/>
              <a:ext cx="12208952" cy="556591"/>
              <a:chOff x="0" y="-33130"/>
              <a:chExt cx="12208952" cy="556591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53383CEF-E4D9-479F-AC1C-A13C6989F2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585BCA9C-DF31-4D3B-B477-8003178C92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D09A7EC8-2917-4F2A-8082-69CB29BAD3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1DD4A13B-1514-4779-885D-FB26E1A6B7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2A17B098-9AD8-4340-B9FC-AB2235D93C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5A7462D7-C11C-4998-9B8A-33EE421122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F39A191-A59A-491A-8C1D-4E9AD351A9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6449F8AC-43BD-44C1-9277-5A01C8FE36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26CCBF34-04AC-49EC-B754-0F002080CC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B75D9DE3-3400-4CB7-9FAF-79443E5035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25F6C27E-6C23-498A-87D7-31D8F2B141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FDF54B9A-1519-4AD8-A1B3-0DE0A45A30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D68A9E58-1E46-4713-ADFA-E34089BE7E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21899D8B-DB5D-4B7A-88BD-2B29070985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242BA50E-4E71-46BE-B0FC-AB1E38F410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A937EC41-3E86-47B3-BB1F-21624D638D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2D791764-B0F9-4E46-AC86-7B406488F7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829333A-DAB5-4899-BE07-415371DD93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247D30FD-ECD0-4ACD-8DD2-0C58533946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DB9B85D5-665D-4784-AD3A-6C1AAD5288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FF59F4D9-1E08-47D0-9F19-3F87FFDC14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94C05F4A-9D53-4849-81C9-34CE56BD10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5288505A-0017-43B4-A531-DF004EEAF4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7E02203B-D031-456A-8588-47A82306EA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EAF6363-7139-4B0A-ADD7-7A074C07D4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EF677E3-FD05-4936-AE21-52375F25D108}"/>
                </a:ext>
              </a:extLst>
            </p:cNvPr>
            <p:cNvGrpSpPr/>
            <p:nvPr/>
          </p:nvGrpSpPr>
          <p:grpSpPr>
            <a:xfrm rot="16200000">
              <a:off x="-2745690" y="3163952"/>
              <a:ext cx="5917100" cy="556591"/>
              <a:chOff x="0" y="-33130"/>
              <a:chExt cx="12208952" cy="556591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5B7FB2B5-25E5-48F2-8105-1D2EA44B33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C45B8964-3F28-4533-983C-62EAC1958F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8C50EC5-EDDF-462F-AF16-1D6122A3E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5561F90-B322-478E-93FD-37D337C15A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93D19B49-C299-40B7-80F6-FD9DD6024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F6BB4761-EF33-41A6-8FD8-A74C7D4A64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CF6C9C13-0E58-45CB-823D-5B7471B5AD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84DCD07-461B-4436-8A0D-C9EFABB1C3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90E691EE-67E3-44E0-9711-0FE4E4CF94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78785712-03DA-4457-8AE6-5C80A67FB0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0EC9A563-A957-4D35-9C17-F2635FFE26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79A4111B-EDB1-4F35-980A-3206219AB9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1355DA8A-B02F-46E2-A191-246832BFD8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A78B76F1-43A1-40F7-833C-670B0F3823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C4A65B2B-0891-400E-9C73-CB126E876B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9B058CAA-D3A0-49E7-AF54-0B7B9BB3FC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46665FD9-CD9F-4051-B37A-57F9961737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50136CE9-B97B-465A-92E3-508E7137E4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F77D32F6-70A7-4C80-B970-B64B80F78C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7A7A7EDF-57DD-4071-A848-A5274E7B8D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9E568DD0-DD25-4B86-80A3-B25CAE346C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2F8A479C-7D88-490A-B06F-404B804FCE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CE50131E-749F-433B-92BB-A754DBC1D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E8E16C1E-BDBC-4576-AFDD-3009572726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4BF4FBD6-AC9C-48CD-BDD9-40DA271CCD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7832E26-E7CF-428A-B0C1-ED61E9E7BB11}"/>
                </a:ext>
              </a:extLst>
            </p:cNvPr>
            <p:cNvGrpSpPr/>
            <p:nvPr/>
          </p:nvGrpSpPr>
          <p:grpSpPr>
            <a:xfrm rot="16200000">
              <a:off x="9000716" y="3130823"/>
              <a:ext cx="5917100" cy="556591"/>
              <a:chOff x="0" y="-33130"/>
              <a:chExt cx="12208952" cy="55659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D4FBD11-552F-4530-B64D-AB5BA0D69A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7482905" y="-1325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5717164-C6FE-4852-9C77-D468C55B20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0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736ED13-8599-46EA-8E81-8560236D29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99021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1A6EA0A-A819-4F07-A4AE-952C609DAD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1162" y="-1"/>
                <a:ext cx="602975" cy="503583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D341E3E-DE33-4382-88CE-D2F4F79168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497533" y="19878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D68D5E6-F156-4405-8551-BFD3373AA2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6056064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FA73B0F-0DE8-49C2-8FA5-3E95AC6A5D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563378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93796A6-53AC-4B7E-A629-7C7FD443FF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5053740" y="-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A2C22E0-C531-4EE0-877C-1A67F3C738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576086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730809E-C739-4F94-846F-91DABFD30C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4096013" y="-3313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D29EFFB-8BBB-42AC-BB30-5D3B3508BC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586439" y="-19882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6DCD61B-344C-4B76-91DC-1B68457EBD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3108785" y="-9941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78D487B-7CD9-4F84-9FD6-EFF47905C6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607623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F61B3EC-3EFB-42E8-AF7D-2B09CCDEDF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2106461" y="-994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777FDE2-B1D2-4ABA-BB8F-DBD8854869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605299" y="-9939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C75ECA1-81B4-43BB-BD93-3C1D661DBB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04137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E3033BE4-7133-4DCF-BD38-E2E0EBCCEE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844281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CCCB85B-1C4A-4BB0-9E9C-39AF017825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9376499" y="-19884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95B93671-E9FF-421B-9DF8-109B804D3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939878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DBE72C4B-6AE9-4D03-95B2-1A977C3413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468277" y="-19883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4C09035-6A7A-40A6-9300-E53F281ACF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8001019" y="-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A957BB0-6D41-4F10-86E2-66D1D0980E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707790" y="33130"/>
                <a:ext cx="501162" cy="470452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5F26CA7-F940-4CED-AB57-305508751D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1335021" y="0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DF27F197-49E1-45B2-B06E-A936EE9BEB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833859" y="6626"/>
                <a:ext cx="501162" cy="503583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25084EE3-D601-487B-B0E9-4329F5A658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1" b="28502"/>
              <a:stretch/>
            </p:blipFill>
            <p:spPr>
              <a:xfrm>
                <a:off x="10349649" y="0"/>
                <a:ext cx="501162" cy="503583"/>
              </a:xfrm>
              <a:prstGeom prst="rect">
                <a:avLst/>
              </a:prstGeom>
            </p:spPr>
          </p:pic>
        </p:grp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D8E036EC-8C06-4476-919C-69AC02653366}"/>
              </a:ext>
            </a:extLst>
          </p:cNvPr>
          <p:cNvSpPr txBox="1"/>
          <p:nvPr/>
        </p:nvSpPr>
        <p:spPr>
          <a:xfrm>
            <a:off x="544451" y="1328830"/>
            <a:ext cx="6494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মনোযোগ সহকারে একটু চিন্তা কর।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87BB2BB-A878-42FD-907F-411ABB8A0052}"/>
              </a:ext>
            </a:extLst>
          </p:cNvPr>
          <p:cNvSpPr txBox="1"/>
          <p:nvPr/>
        </p:nvSpPr>
        <p:spPr>
          <a:xfrm>
            <a:off x="450708" y="2078690"/>
            <a:ext cx="6001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তোমাদের কি মনে হলো?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DF1BBE2-0302-4E81-959F-A0CA734278E7}"/>
              </a:ext>
            </a:extLst>
          </p:cNvPr>
          <p:cNvSpPr txBox="1"/>
          <p:nvPr/>
        </p:nvSpPr>
        <p:spPr>
          <a:xfrm>
            <a:off x="485354" y="2817720"/>
            <a:ext cx="6361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জীবনে তোমরা কি কেউ কৃষক দেখেছো?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3F967D0-C09A-409B-8E5C-B6C95ABC6F53}"/>
              </a:ext>
            </a:extLst>
          </p:cNvPr>
          <p:cNvSpPr txBox="1"/>
          <p:nvPr/>
        </p:nvSpPr>
        <p:spPr>
          <a:xfrm>
            <a:off x="585123" y="3756735"/>
            <a:ext cx="5877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 হলে এবার বলতো কৃষক কাকে বলে?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FADC594-75DD-4E8E-AEEC-3E5AD27AE6B5}"/>
              </a:ext>
            </a:extLst>
          </p:cNvPr>
          <p:cNvSpPr txBox="1"/>
          <p:nvPr/>
        </p:nvSpPr>
        <p:spPr>
          <a:xfrm>
            <a:off x="565184" y="5093195"/>
            <a:ext cx="7105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যারা কৃষি কাজ করে তাদের কে আমরা কৃষক বলি।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F23F470D-092A-4DF6-AAD1-1D6EA0005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81" y="2465040"/>
            <a:ext cx="2816892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39367ADB-953D-4DB9-8158-17FB433D1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73" y="699390"/>
            <a:ext cx="2857500" cy="160020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232F7333-19D8-49A7-AE37-042E2321A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190" y="449877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4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22" grpId="0"/>
      <p:bldP spid="123" grpId="0"/>
      <p:bldP spid="1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419</Words>
  <Application>Microsoft Office PowerPoint</Application>
  <PresentationFormat>Widescreen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 SCHOOL</dc:creator>
  <cp:lastModifiedBy>MG SCHOOL</cp:lastModifiedBy>
  <cp:revision>31</cp:revision>
  <dcterms:created xsi:type="dcterms:W3CDTF">2021-10-28T14:23:48Z</dcterms:created>
  <dcterms:modified xsi:type="dcterms:W3CDTF">2021-11-06T02:19:00Z</dcterms:modified>
</cp:coreProperties>
</file>