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65" r:id="rId6"/>
    <p:sldId id="274" r:id="rId7"/>
    <p:sldId id="264" r:id="rId8"/>
    <p:sldId id="262" r:id="rId9"/>
    <p:sldId id="269" r:id="rId10"/>
    <p:sldId id="271" r:id="rId11"/>
    <p:sldId id="272" r:id="rId12"/>
    <p:sldId id="270" r:id="rId13"/>
    <p:sldId id="263" r:id="rId14"/>
    <p:sldId id="261" r:id="rId15"/>
    <p:sldId id="268" r:id="rId16"/>
    <p:sldId id="260" r:id="rId17"/>
    <p:sldId id="267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1DE09-3B99-4EAB-B512-492EA938106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503FD6-BCE5-4C28-94F1-5C44E411DE24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বয়ঃসন্ধিকালে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শারীরিক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A3BC65-8010-463B-8643-DF79BFE4CE2B}" type="parTrans" cxnId="{DE66C08E-029F-4928-99AE-9923A85DB611}">
      <dgm:prSet/>
      <dgm:spPr/>
      <dgm:t>
        <a:bodyPr/>
        <a:lstStyle/>
        <a:p>
          <a:endParaRPr lang="en-US"/>
        </a:p>
      </dgm:t>
    </dgm:pt>
    <dgm:pt modelId="{3A2DA8F9-C738-4920-81AB-2BF1FDE6A7D6}" type="sibTrans" cxnId="{DE66C08E-029F-4928-99AE-9923A85DB611}">
      <dgm:prSet/>
      <dgm:spPr/>
      <dgm:t>
        <a:bodyPr/>
        <a:lstStyle/>
        <a:p>
          <a:endParaRPr lang="en-US"/>
        </a:p>
      </dgm:t>
    </dgm:pt>
    <dgm:pt modelId="{8A3319EB-CD29-4E8A-9B7C-AA406AC67D93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ব্রণ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উঠা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ED026E-A3AD-464C-AD6C-A8F091FC0404}" type="parTrans" cxnId="{3E1EE8F7-6EAE-402B-AA43-C03D86754199}">
      <dgm:prSet/>
      <dgm:spPr/>
      <dgm:t>
        <a:bodyPr/>
        <a:lstStyle/>
        <a:p>
          <a:endParaRPr lang="en-US"/>
        </a:p>
      </dgm:t>
    </dgm:pt>
    <dgm:pt modelId="{75DC399D-2C30-45C0-BAD1-5DBC78EC74EF}" type="sibTrans" cxnId="{3E1EE8F7-6EAE-402B-AA43-C03D86754199}">
      <dgm:prSet/>
      <dgm:spPr/>
      <dgm:t>
        <a:bodyPr/>
        <a:lstStyle/>
        <a:p>
          <a:endParaRPr lang="en-US"/>
        </a:p>
      </dgm:t>
    </dgm:pt>
    <dgm:pt modelId="{8FF58587-8746-4668-B9D5-63188BFA3E0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দ্রুত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লম্বা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2B652B-DCB5-461C-A72A-7453A9B877C4}" type="parTrans" cxnId="{4B322E90-86FF-4C7D-97D1-E772B2B7A7D4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B1498782-5BB4-4408-9B1A-1742A47FCCD5}" type="sibTrans" cxnId="{4B322E90-86FF-4C7D-97D1-E772B2B7A7D4}">
      <dgm:prSet/>
      <dgm:spPr/>
      <dgm:t>
        <a:bodyPr/>
        <a:lstStyle/>
        <a:p>
          <a:endParaRPr lang="en-US"/>
        </a:p>
      </dgm:t>
    </dgm:pt>
    <dgm:pt modelId="{3388679D-F8DC-4515-A5DA-DF81C64D0070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একটু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ঘাম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81DE04-ECB9-44D1-B47D-C37F631A13CE}" type="parTrans" cxnId="{0BECD665-B006-4632-92A9-0C77836C04A2}">
      <dgm:prSet/>
      <dgm:spPr/>
      <dgm:t>
        <a:bodyPr/>
        <a:lstStyle/>
        <a:p>
          <a:endParaRPr lang="en-US" dirty="0"/>
        </a:p>
      </dgm:t>
    </dgm:pt>
    <dgm:pt modelId="{D7FD64E3-3BB2-4D39-8C84-4B4B895062BA}" type="sibTrans" cxnId="{0BECD665-B006-4632-92A9-0C77836C04A2}">
      <dgm:prSet/>
      <dgm:spPr/>
      <dgm:t>
        <a:bodyPr/>
        <a:lstStyle/>
        <a:p>
          <a:endParaRPr lang="en-US"/>
        </a:p>
      </dgm:t>
    </dgm:pt>
    <dgm:pt modelId="{D179C5CA-E802-429A-A92B-7AE86678DEA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ত্বক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তৈলাক্ত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D4A813-CA44-4B7D-B486-C9EA1500016A}" type="parTrans" cxnId="{08D21695-068F-4C54-B4C9-32487295A30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30F59DAE-365F-4676-A1AB-4B7856CE3034}" type="sibTrans" cxnId="{08D21695-068F-4C54-B4C9-32487295A301}">
      <dgm:prSet/>
      <dgm:spPr/>
      <dgm:t>
        <a:bodyPr/>
        <a:lstStyle/>
        <a:p>
          <a:endParaRPr lang="en-US"/>
        </a:p>
      </dgm:t>
    </dgm:pt>
    <dgm:pt modelId="{BD2093B1-4B84-453F-9776-FCE93F1FA564}">
      <dgm:prSet custT="1"/>
      <dgm:spPr/>
      <dgm:t>
        <a:bodyPr/>
        <a:lstStyle/>
        <a:p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শরীরের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পরিবর্তিত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6EC38B-F1BC-437B-95BF-6100C249C0ED}" type="parTrans" cxnId="{062F6B78-CCF0-4AE8-84D8-26D764C5DBD0}">
      <dgm:prSet/>
      <dgm:spPr/>
      <dgm:t>
        <a:bodyPr/>
        <a:lstStyle/>
        <a:p>
          <a:endParaRPr lang="en-US"/>
        </a:p>
      </dgm:t>
    </dgm:pt>
    <dgm:pt modelId="{34CFACD8-BC38-4ECD-AD36-06E58C938295}" type="sibTrans" cxnId="{062F6B78-CCF0-4AE8-84D8-26D764C5DBD0}">
      <dgm:prSet/>
      <dgm:spPr/>
      <dgm:t>
        <a:bodyPr/>
        <a:lstStyle/>
        <a:p>
          <a:endParaRPr lang="en-US"/>
        </a:p>
      </dgm:t>
    </dgm:pt>
    <dgm:pt modelId="{8E793707-FE36-4124-8201-18FD525DDF4B}" type="pres">
      <dgm:prSet presAssocID="{2F91DE09-3B99-4EAB-B512-492EA93810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500DAE-16B0-4D57-ADAB-6778DE28EFA1}" type="pres">
      <dgm:prSet presAssocID="{81503FD6-BCE5-4C28-94F1-5C44E411DE24}" presName="centerShape" presStyleLbl="node0" presStyleIdx="0" presStyleCnt="1" custScaleX="206288" custScaleY="147001" custLinFactNeighborX="-6039" custLinFactNeighborY="-7334"/>
      <dgm:spPr/>
      <dgm:t>
        <a:bodyPr/>
        <a:lstStyle/>
        <a:p>
          <a:endParaRPr lang="en-US"/>
        </a:p>
      </dgm:t>
    </dgm:pt>
    <dgm:pt modelId="{D74BD5ED-4A15-43E4-895C-B68B5BD6DAE7}" type="pres">
      <dgm:prSet presAssocID="{37ED026E-A3AD-464C-AD6C-A8F091FC0404}" presName="parTrans" presStyleLbl="sibTrans2D1" presStyleIdx="0" presStyleCnt="5" custAng="20822933" custScaleX="118648" custScaleY="87860" custLinFactNeighborX="22114" custLinFactNeighborY="5554"/>
      <dgm:spPr/>
      <dgm:t>
        <a:bodyPr/>
        <a:lstStyle/>
        <a:p>
          <a:endParaRPr lang="en-US"/>
        </a:p>
      </dgm:t>
    </dgm:pt>
    <dgm:pt modelId="{4558B1BF-1797-4631-958D-1C2A735D9B42}" type="pres">
      <dgm:prSet presAssocID="{37ED026E-A3AD-464C-AD6C-A8F091FC040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1E28968-3C74-495B-89FF-7E5E503F01FA}" type="pres">
      <dgm:prSet presAssocID="{8A3319EB-CD29-4E8A-9B7C-AA406AC67D93}" presName="node" presStyleLbl="node1" presStyleIdx="0" presStyleCnt="5" custScaleX="135571" custScaleY="120191" custRadScaleRad="114259" custRadScaleInc="95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04083-DAB9-43FA-A6D2-28FDFCE1E481}" type="pres">
      <dgm:prSet presAssocID="{ED2B652B-DCB5-461C-A72A-7453A9B877C4}" presName="parTrans" presStyleLbl="sibTrans2D1" presStyleIdx="1" presStyleCnt="5" custScaleX="141909" custLinFactNeighborX="-13809" custLinFactNeighborY="1779"/>
      <dgm:spPr/>
      <dgm:t>
        <a:bodyPr/>
        <a:lstStyle/>
        <a:p>
          <a:endParaRPr lang="en-US"/>
        </a:p>
      </dgm:t>
    </dgm:pt>
    <dgm:pt modelId="{229853B5-5F78-4329-9BC5-D8D418EA8A66}" type="pres">
      <dgm:prSet presAssocID="{ED2B652B-DCB5-461C-A72A-7453A9B877C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463892F-7C02-471B-B95D-25A604A81B73}" type="pres">
      <dgm:prSet presAssocID="{8FF58587-8746-4668-B9D5-63188BFA3E06}" presName="node" presStyleLbl="node1" presStyleIdx="1" presStyleCnt="5" custScaleX="147012" custScaleY="122892" custRadScaleRad="114137" custRadScaleInc="39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593C1-8BBE-4CA2-8391-26D88A9DA7EF}" type="pres">
      <dgm:prSet presAssocID="{E56EC38B-F1BC-437B-95BF-6100C249C0ED}" presName="parTrans" presStyleLbl="sibTrans2D1" presStyleIdx="2" presStyleCnt="5" custAng="239801" custScaleX="193268" custLinFactNeighborX="44661" custLinFactNeighborY="-1"/>
      <dgm:spPr/>
      <dgm:t>
        <a:bodyPr/>
        <a:lstStyle/>
        <a:p>
          <a:endParaRPr lang="en-US"/>
        </a:p>
      </dgm:t>
    </dgm:pt>
    <dgm:pt modelId="{49AA82A9-DDC7-47B7-BBFC-5C9CD25F51E3}" type="pres">
      <dgm:prSet presAssocID="{E56EC38B-F1BC-437B-95BF-6100C249C0E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34D607B-205F-472C-A94C-1016BFEEA156}" type="pres">
      <dgm:prSet presAssocID="{BD2093B1-4B84-453F-9776-FCE93F1FA564}" presName="node" presStyleLbl="node1" presStyleIdx="2" presStyleCnt="5" custAng="0" custScaleX="145099" custScaleY="125466" custRadScaleRad="86104" custRadScaleInc="27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EE219-1F61-4BF4-9031-E80FBB4C161D}" type="pres">
      <dgm:prSet presAssocID="{A681DE04-ECB9-44D1-B47D-C37F631A13CE}" presName="parTrans" presStyleLbl="sibTrans2D1" presStyleIdx="3" presStyleCnt="5" custAng="20734097" custScaleX="182400" custLinFactNeighborX="-20492" custLinFactNeighborY="-3704"/>
      <dgm:spPr/>
      <dgm:t>
        <a:bodyPr/>
        <a:lstStyle/>
        <a:p>
          <a:endParaRPr lang="en-US"/>
        </a:p>
      </dgm:t>
    </dgm:pt>
    <dgm:pt modelId="{12F401F8-0668-438F-9553-7D137079E29C}" type="pres">
      <dgm:prSet presAssocID="{A681DE04-ECB9-44D1-B47D-C37F631A13C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AEEF77E-B3D7-4242-AAB8-BB22B9A31087}" type="pres">
      <dgm:prSet presAssocID="{3388679D-F8DC-4515-A5DA-DF81C64D0070}" presName="node" presStyleLbl="node1" presStyleIdx="3" presStyleCnt="5" custScaleX="152817" custScaleY="131648" custRadScaleRad="125419" custRadScaleInc="94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14DB1-AEBE-4DB3-BCA3-D7F4E93021DE}" type="pres">
      <dgm:prSet presAssocID="{90D4A813-CA44-4B7D-B486-C9EA1500016A}" presName="parTrans" presStyleLbl="sibTrans2D1" presStyleIdx="4" presStyleCnt="5" custAng="420768" custScaleX="176845"/>
      <dgm:spPr/>
      <dgm:t>
        <a:bodyPr/>
        <a:lstStyle/>
        <a:p>
          <a:endParaRPr lang="en-US"/>
        </a:p>
      </dgm:t>
    </dgm:pt>
    <dgm:pt modelId="{4D4F95E0-E179-4EB2-81C6-0263B1814BD9}" type="pres">
      <dgm:prSet presAssocID="{90D4A813-CA44-4B7D-B486-C9EA1500016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45424D7-4382-44B8-9CEA-4692AF0A05EC}" type="pres">
      <dgm:prSet presAssocID="{D179C5CA-E802-429A-A92B-7AE86678DEAF}" presName="node" presStyleLbl="node1" presStyleIdx="4" presStyleCnt="5" custAng="0" custScaleX="147568" custScaleY="127063" custRadScaleRad="132186" custRadScaleInc="76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F6B78-CCF0-4AE8-84D8-26D764C5DBD0}" srcId="{81503FD6-BCE5-4C28-94F1-5C44E411DE24}" destId="{BD2093B1-4B84-453F-9776-FCE93F1FA564}" srcOrd="2" destOrd="0" parTransId="{E56EC38B-F1BC-437B-95BF-6100C249C0ED}" sibTransId="{34CFACD8-BC38-4ECD-AD36-06E58C938295}"/>
    <dgm:cxn modelId="{836DC99E-A345-496C-8E4F-101FB00403E8}" type="presOf" srcId="{E56EC38B-F1BC-437B-95BF-6100C249C0ED}" destId="{75B593C1-8BBE-4CA2-8391-26D88A9DA7EF}" srcOrd="0" destOrd="0" presId="urn:microsoft.com/office/officeart/2005/8/layout/radial5"/>
    <dgm:cxn modelId="{8BC5A5E6-7D66-4201-A677-B3A85ADDABEB}" type="presOf" srcId="{E56EC38B-F1BC-437B-95BF-6100C249C0ED}" destId="{49AA82A9-DDC7-47B7-BBFC-5C9CD25F51E3}" srcOrd="1" destOrd="0" presId="urn:microsoft.com/office/officeart/2005/8/layout/radial5"/>
    <dgm:cxn modelId="{3E1EE8F7-6EAE-402B-AA43-C03D86754199}" srcId="{81503FD6-BCE5-4C28-94F1-5C44E411DE24}" destId="{8A3319EB-CD29-4E8A-9B7C-AA406AC67D93}" srcOrd="0" destOrd="0" parTransId="{37ED026E-A3AD-464C-AD6C-A8F091FC0404}" sibTransId="{75DC399D-2C30-45C0-BAD1-5DBC78EC74EF}"/>
    <dgm:cxn modelId="{E88B3BE0-E1C4-4480-93D7-E1FA6D28298D}" type="presOf" srcId="{D179C5CA-E802-429A-A92B-7AE86678DEAF}" destId="{645424D7-4382-44B8-9CEA-4692AF0A05EC}" srcOrd="0" destOrd="0" presId="urn:microsoft.com/office/officeart/2005/8/layout/radial5"/>
    <dgm:cxn modelId="{A66D07BA-1B74-4383-8D81-93B94C4B2131}" type="presOf" srcId="{3388679D-F8DC-4515-A5DA-DF81C64D0070}" destId="{1AEEF77E-B3D7-4242-AAB8-BB22B9A31087}" srcOrd="0" destOrd="0" presId="urn:microsoft.com/office/officeart/2005/8/layout/radial5"/>
    <dgm:cxn modelId="{0BECD665-B006-4632-92A9-0C77836C04A2}" srcId="{81503FD6-BCE5-4C28-94F1-5C44E411DE24}" destId="{3388679D-F8DC-4515-A5DA-DF81C64D0070}" srcOrd="3" destOrd="0" parTransId="{A681DE04-ECB9-44D1-B47D-C37F631A13CE}" sibTransId="{D7FD64E3-3BB2-4D39-8C84-4B4B895062BA}"/>
    <dgm:cxn modelId="{4B2EFA71-ACA2-45D2-91B3-38E5831FDE3F}" type="presOf" srcId="{2F91DE09-3B99-4EAB-B512-492EA9381064}" destId="{8E793707-FE36-4124-8201-18FD525DDF4B}" srcOrd="0" destOrd="0" presId="urn:microsoft.com/office/officeart/2005/8/layout/radial5"/>
    <dgm:cxn modelId="{8E6C8451-2DC2-479E-AB52-EC0908A8839B}" type="presOf" srcId="{ED2B652B-DCB5-461C-A72A-7453A9B877C4}" destId="{229853B5-5F78-4329-9BC5-D8D418EA8A66}" srcOrd="1" destOrd="0" presId="urn:microsoft.com/office/officeart/2005/8/layout/radial5"/>
    <dgm:cxn modelId="{BA9A16F4-6332-4CC0-9DDE-BDDE0EE14C4C}" type="presOf" srcId="{8A3319EB-CD29-4E8A-9B7C-AA406AC67D93}" destId="{F1E28968-3C74-495B-89FF-7E5E503F01FA}" srcOrd="0" destOrd="0" presId="urn:microsoft.com/office/officeart/2005/8/layout/radial5"/>
    <dgm:cxn modelId="{0536ACE3-7B7D-4883-A6BB-C2AB4C448E57}" type="presOf" srcId="{8FF58587-8746-4668-B9D5-63188BFA3E06}" destId="{4463892F-7C02-471B-B95D-25A604A81B73}" srcOrd="0" destOrd="0" presId="urn:microsoft.com/office/officeart/2005/8/layout/radial5"/>
    <dgm:cxn modelId="{4230932F-4551-41B6-9B0E-689F18D8A2AA}" type="presOf" srcId="{A681DE04-ECB9-44D1-B47D-C37F631A13CE}" destId="{A60EE219-1F61-4BF4-9031-E80FBB4C161D}" srcOrd="0" destOrd="0" presId="urn:microsoft.com/office/officeart/2005/8/layout/radial5"/>
    <dgm:cxn modelId="{08D21695-068F-4C54-B4C9-32487295A301}" srcId="{81503FD6-BCE5-4C28-94F1-5C44E411DE24}" destId="{D179C5CA-E802-429A-A92B-7AE86678DEAF}" srcOrd="4" destOrd="0" parTransId="{90D4A813-CA44-4B7D-B486-C9EA1500016A}" sibTransId="{30F59DAE-365F-4676-A1AB-4B7856CE3034}"/>
    <dgm:cxn modelId="{FC5793DD-CE37-4CB1-AB5C-8019D8BDC161}" type="presOf" srcId="{81503FD6-BCE5-4C28-94F1-5C44E411DE24}" destId="{DA500DAE-16B0-4D57-ADAB-6778DE28EFA1}" srcOrd="0" destOrd="0" presId="urn:microsoft.com/office/officeart/2005/8/layout/radial5"/>
    <dgm:cxn modelId="{B62905A3-76E4-4A20-AFCD-A302D16EAEFF}" type="presOf" srcId="{37ED026E-A3AD-464C-AD6C-A8F091FC0404}" destId="{4558B1BF-1797-4631-958D-1C2A735D9B42}" srcOrd="1" destOrd="0" presId="urn:microsoft.com/office/officeart/2005/8/layout/radial5"/>
    <dgm:cxn modelId="{DE66C08E-029F-4928-99AE-9923A85DB611}" srcId="{2F91DE09-3B99-4EAB-B512-492EA9381064}" destId="{81503FD6-BCE5-4C28-94F1-5C44E411DE24}" srcOrd="0" destOrd="0" parTransId="{7BA3BC65-8010-463B-8643-DF79BFE4CE2B}" sibTransId="{3A2DA8F9-C738-4920-81AB-2BF1FDE6A7D6}"/>
    <dgm:cxn modelId="{1F7788F7-CF35-4F54-B140-31572FD3CB34}" type="presOf" srcId="{90D4A813-CA44-4B7D-B486-C9EA1500016A}" destId="{4D4F95E0-E179-4EB2-81C6-0263B1814BD9}" srcOrd="1" destOrd="0" presId="urn:microsoft.com/office/officeart/2005/8/layout/radial5"/>
    <dgm:cxn modelId="{26F5DFE7-3460-43F2-8F06-40282F71D060}" type="presOf" srcId="{ED2B652B-DCB5-461C-A72A-7453A9B877C4}" destId="{A2904083-DAB9-43FA-A6D2-28FDFCE1E481}" srcOrd="0" destOrd="0" presId="urn:microsoft.com/office/officeart/2005/8/layout/radial5"/>
    <dgm:cxn modelId="{3A33CBE3-0B4E-4C85-820A-D5438486B22B}" type="presOf" srcId="{37ED026E-A3AD-464C-AD6C-A8F091FC0404}" destId="{D74BD5ED-4A15-43E4-895C-B68B5BD6DAE7}" srcOrd="0" destOrd="0" presId="urn:microsoft.com/office/officeart/2005/8/layout/radial5"/>
    <dgm:cxn modelId="{DFC0C03C-D257-4DC7-BD2A-E567E6099367}" type="presOf" srcId="{BD2093B1-4B84-453F-9776-FCE93F1FA564}" destId="{634D607B-205F-472C-A94C-1016BFEEA156}" srcOrd="0" destOrd="0" presId="urn:microsoft.com/office/officeart/2005/8/layout/radial5"/>
    <dgm:cxn modelId="{ACD22B91-877B-470F-99B1-4669B6DB4895}" type="presOf" srcId="{A681DE04-ECB9-44D1-B47D-C37F631A13CE}" destId="{12F401F8-0668-438F-9553-7D137079E29C}" srcOrd="1" destOrd="0" presId="urn:microsoft.com/office/officeart/2005/8/layout/radial5"/>
    <dgm:cxn modelId="{4B322E90-86FF-4C7D-97D1-E772B2B7A7D4}" srcId="{81503FD6-BCE5-4C28-94F1-5C44E411DE24}" destId="{8FF58587-8746-4668-B9D5-63188BFA3E06}" srcOrd="1" destOrd="0" parTransId="{ED2B652B-DCB5-461C-A72A-7453A9B877C4}" sibTransId="{B1498782-5BB4-4408-9B1A-1742A47FCCD5}"/>
    <dgm:cxn modelId="{37B900AA-DCD7-473C-9685-CFCA50B4DA18}" type="presOf" srcId="{90D4A813-CA44-4B7D-B486-C9EA1500016A}" destId="{E2014DB1-AEBE-4DB3-BCA3-D7F4E93021DE}" srcOrd="0" destOrd="0" presId="urn:microsoft.com/office/officeart/2005/8/layout/radial5"/>
    <dgm:cxn modelId="{AA1CF870-8F1A-4FC2-BCEE-A70A0294B71D}" type="presParOf" srcId="{8E793707-FE36-4124-8201-18FD525DDF4B}" destId="{DA500DAE-16B0-4D57-ADAB-6778DE28EFA1}" srcOrd="0" destOrd="0" presId="urn:microsoft.com/office/officeart/2005/8/layout/radial5"/>
    <dgm:cxn modelId="{17ECEB1B-0A96-4322-A319-C711ECDFA1C0}" type="presParOf" srcId="{8E793707-FE36-4124-8201-18FD525DDF4B}" destId="{D74BD5ED-4A15-43E4-895C-B68B5BD6DAE7}" srcOrd="1" destOrd="0" presId="urn:microsoft.com/office/officeart/2005/8/layout/radial5"/>
    <dgm:cxn modelId="{42B841B5-9BDE-4FAC-AC9D-C02466C63DA4}" type="presParOf" srcId="{D74BD5ED-4A15-43E4-895C-B68B5BD6DAE7}" destId="{4558B1BF-1797-4631-958D-1C2A735D9B42}" srcOrd="0" destOrd="0" presId="urn:microsoft.com/office/officeart/2005/8/layout/radial5"/>
    <dgm:cxn modelId="{E9785E13-F977-418D-86A0-38CDEC53F950}" type="presParOf" srcId="{8E793707-FE36-4124-8201-18FD525DDF4B}" destId="{F1E28968-3C74-495B-89FF-7E5E503F01FA}" srcOrd="2" destOrd="0" presId="urn:microsoft.com/office/officeart/2005/8/layout/radial5"/>
    <dgm:cxn modelId="{4C770BAA-FAD1-42EE-A424-62DDF805C33B}" type="presParOf" srcId="{8E793707-FE36-4124-8201-18FD525DDF4B}" destId="{A2904083-DAB9-43FA-A6D2-28FDFCE1E481}" srcOrd="3" destOrd="0" presId="urn:microsoft.com/office/officeart/2005/8/layout/radial5"/>
    <dgm:cxn modelId="{112BA833-D7E0-409F-89ED-003AB3473F91}" type="presParOf" srcId="{A2904083-DAB9-43FA-A6D2-28FDFCE1E481}" destId="{229853B5-5F78-4329-9BC5-D8D418EA8A66}" srcOrd="0" destOrd="0" presId="urn:microsoft.com/office/officeart/2005/8/layout/radial5"/>
    <dgm:cxn modelId="{F3D71FF2-A69F-46AF-8A96-CCEB33FCE32B}" type="presParOf" srcId="{8E793707-FE36-4124-8201-18FD525DDF4B}" destId="{4463892F-7C02-471B-B95D-25A604A81B73}" srcOrd="4" destOrd="0" presId="urn:microsoft.com/office/officeart/2005/8/layout/radial5"/>
    <dgm:cxn modelId="{1A231D90-11BD-43C6-8A7E-A481D7FC8DDA}" type="presParOf" srcId="{8E793707-FE36-4124-8201-18FD525DDF4B}" destId="{75B593C1-8BBE-4CA2-8391-26D88A9DA7EF}" srcOrd="5" destOrd="0" presId="urn:microsoft.com/office/officeart/2005/8/layout/radial5"/>
    <dgm:cxn modelId="{F52C001E-0796-4BBD-9CD8-28E1D7FBBC2C}" type="presParOf" srcId="{75B593C1-8BBE-4CA2-8391-26D88A9DA7EF}" destId="{49AA82A9-DDC7-47B7-BBFC-5C9CD25F51E3}" srcOrd="0" destOrd="0" presId="urn:microsoft.com/office/officeart/2005/8/layout/radial5"/>
    <dgm:cxn modelId="{53296C43-86FF-4300-8D2E-7A694C120DA5}" type="presParOf" srcId="{8E793707-FE36-4124-8201-18FD525DDF4B}" destId="{634D607B-205F-472C-A94C-1016BFEEA156}" srcOrd="6" destOrd="0" presId="urn:microsoft.com/office/officeart/2005/8/layout/radial5"/>
    <dgm:cxn modelId="{B3CE0D00-FDF2-49F3-B0CB-34D413B34CD7}" type="presParOf" srcId="{8E793707-FE36-4124-8201-18FD525DDF4B}" destId="{A60EE219-1F61-4BF4-9031-E80FBB4C161D}" srcOrd="7" destOrd="0" presId="urn:microsoft.com/office/officeart/2005/8/layout/radial5"/>
    <dgm:cxn modelId="{0FF804B9-4AE0-4442-9AEC-5142EBFB345A}" type="presParOf" srcId="{A60EE219-1F61-4BF4-9031-E80FBB4C161D}" destId="{12F401F8-0668-438F-9553-7D137079E29C}" srcOrd="0" destOrd="0" presId="urn:microsoft.com/office/officeart/2005/8/layout/radial5"/>
    <dgm:cxn modelId="{787D2E98-6532-41E0-9A53-D0DB42FC00C5}" type="presParOf" srcId="{8E793707-FE36-4124-8201-18FD525DDF4B}" destId="{1AEEF77E-B3D7-4242-AAB8-BB22B9A31087}" srcOrd="8" destOrd="0" presId="urn:microsoft.com/office/officeart/2005/8/layout/radial5"/>
    <dgm:cxn modelId="{59BBD364-14EE-4817-B4FD-7013CCF398C6}" type="presParOf" srcId="{8E793707-FE36-4124-8201-18FD525DDF4B}" destId="{E2014DB1-AEBE-4DB3-BCA3-D7F4E93021DE}" srcOrd="9" destOrd="0" presId="urn:microsoft.com/office/officeart/2005/8/layout/radial5"/>
    <dgm:cxn modelId="{FD3AB896-4C10-4B28-8598-93A1CD558813}" type="presParOf" srcId="{E2014DB1-AEBE-4DB3-BCA3-D7F4E93021DE}" destId="{4D4F95E0-E179-4EB2-81C6-0263B1814BD9}" srcOrd="0" destOrd="0" presId="urn:microsoft.com/office/officeart/2005/8/layout/radial5"/>
    <dgm:cxn modelId="{437B5EE6-7C94-4182-A763-9F5A9882B9B3}" type="presParOf" srcId="{8E793707-FE36-4124-8201-18FD525DDF4B}" destId="{645424D7-4382-44B8-9CEA-4692AF0A05E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00DAE-16B0-4D57-ADAB-6778DE28EFA1}">
      <dsp:nvSpPr>
        <dsp:cNvPr id="0" name=""/>
        <dsp:cNvSpPr/>
      </dsp:nvSpPr>
      <dsp:spPr>
        <a:xfrm>
          <a:off x="2873503" y="1605170"/>
          <a:ext cx="2511897" cy="17899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বয়ঃসন্ধিকালে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শারীরিক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1362" y="1867307"/>
        <a:ext cx="1776179" cy="1265706"/>
      </dsp:txXfrm>
    </dsp:sp>
    <dsp:sp modelId="{D74BD5ED-4A15-43E4-895C-B68B5BD6DAE7}">
      <dsp:nvSpPr>
        <dsp:cNvPr id="0" name=""/>
        <dsp:cNvSpPr/>
      </dsp:nvSpPr>
      <dsp:spPr>
        <a:xfrm rot="18063679">
          <a:off x="4889813" y="1447411"/>
          <a:ext cx="216685" cy="447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905546" y="1564713"/>
        <a:ext cx="151680" cy="268379"/>
      </dsp:txXfrm>
    </dsp:sp>
    <dsp:sp modelId="{F1E28968-3C74-495B-89FF-7E5E503F01FA}">
      <dsp:nvSpPr>
        <dsp:cNvPr id="0" name=""/>
        <dsp:cNvSpPr/>
      </dsp:nvSpPr>
      <dsp:spPr>
        <a:xfrm>
          <a:off x="4726342" y="-68124"/>
          <a:ext cx="2029995" cy="17997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ব্রণ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উঠা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3628" y="195436"/>
        <a:ext cx="1435423" cy="1272580"/>
      </dsp:txXfrm>
    </dsp:sp>
    <dsp:sp modelId="{A2904083-DAB9-43FA-A6D2-28FDFCE1E481}">
      <dsp:nvSpPr>
        <dsp:cNvPr id="0" name=""/>
        <dsp:cNvSpPr/>
      </dsp:nvSpPr>
      <dsp:spPr>
        <a:xfrm rot="193482">
          <a:off x="5391780" y="2333229"/>
          <a:ext cx="221150" cy="50910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391833" y="2433184"/>
        <a:ext cx="154805" cy="305462"/>
      </dsp:txXfrm>
    </dsp:sp>
    <dsp:sp modelId="{4463892F-7C02-471B-B95D-25A604A81B73}">
      <dsp:nvSpPr>
        <dsp:cNvPr id="0" name=""/>
        <dsp:cNvSpPr/>
      </dsp:nvSpPr>
      <dsp:spPr>
        <a:xfrm>
          <a:off x="5672574" y="1729042"/>
          <a:ext cx="2201309" cy="184014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দ্রুত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লম্বা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94948" y="1998525"/>
        <a:ext cx="1556561" cy="1301178"/>
      </dsp:txXfrm>
    </dsp:sp>
    <dsp:sp modelId="{75B593C1-8BBE-4CA2-8391-26D88A9DA7EF}">
      <dsp:nvSpPr>
        <dsp:cNvPr id="0" name=""/>
        <dsp:cNvSpPr/>
      </dsp:nvSpPr>
      <dsp:spPr>
        <a:xfrm rot="3928328">
          <a:off x="4570791" y="3199357"/>
          <a:ext cx="286467" cy="509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595923" y="3262086"/>
        <a:ext cx="200527" cy="305462"/>
      </dsp:txXfrm>
    </dsp:sp>
    <dsp:sp modelId="{634D607B-205F-472C-A94C-1016BFEEA156}">
      <dsp:nvSpPr>
        <dsp:cNvPr id="0" name=""/>
        <dsp:cNvSpPr/>
      </dsp:nvSpPr>
      <dsp:spPr>
        <a:xfrm>
          <a:off x="4092332" y="3491254"/>
          <a:ext cx="2172665" cy="1878686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শরীরের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পরিবর্তিত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10511" y="3766381"/>
        <a:ext cx="1536307" cy="1328432"/>
      </dsp:txXfrm>
    </dsp:sp>
    <dsp:sp modelId="{A60EE219-1F61-4BF4-9031-E80FBB4C161D}">
      <dsp:nvSpPr>
        <dsp:cNvPr id="0" name=""/>
        <dsp:cNvSpPr/>
      </dsp:nvSpPr>
      <dsp:spPr>
        <a:xfrm rot="8218966">
          <a:off x="2836170" y="2837777"/>
          <a:ext cx="280734" cy="509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2909069" y="2910870"/>
        <a:ext cx="196514" cy="305462"/>
      </dsp:txXfrm>
    </dsp:sp>
    <dsp:sp modelId="{1AEEF77E-B3D7-4242-AAB8-BB22B9A31087}">
      <dsp:nvSpPr>
        <dsp:cNvPr id="0" name=""/>
        <dsp:cNvSpPr/>
      </dsp:nvSpPr>
      <dsp:spPr>
        <a:xfrm>
          <a:off x="765704" y="2723988"/>
          <a:ext cx="2288231" cy="1971254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একটু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ঘাম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00808" y="3012671"/>
        <a:ext cx="1618023" cy="1393888"/>
      </dsp:txXfrm>
    </dsp:sp>
    <dsp:sp modelId="{E2014DB1-AEBE-4DB3-BCA3-D7F4E93021DE}">
      <dsp:nvSpPr>
        <dsp:cNvPr id="0" name=""/>
        <dsp:cNvSpPr/>
      </dsp:nvSpPr>
      <dsp:spPr>
        <a:xfrm rot="13770411">
          <a:off x="3175817" y="1466789"/>
          <a:ext cx="207051" cy="509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3227042" y="1592229"/>
        <a:ext cx="144936" cy="305462"/>
      </dsp:txXfrm>
    </dsp:sp>
    <dsp:sp modelId="{645424D7-4382-44B8-9CEA-4692AF0A05EC}">
      <dsp:nvSpPr>
        <dsp:cNvPr id="0" name=""/>
        <dsp:cNvSpPr/>
      </dsp:nvSpPr>
      <dsp:spPr>
        <a:xfrm>
          <a:off x="1333996" y="0"/>
          <a:ext cx="2209635" cy="190259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ত্বক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তৈলাক্ত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7590" y="278629"/>
        <a:ext cx="1562447" cy="1345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4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7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9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2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4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4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4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59" y="-57787"/>
            <a:ext cx="12423227" cy="69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9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7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7510" r="1239" b="2919"/>
          <a:stretch/>
        </p:blipFill>
        <p:spPr>
          <a:xfrm>
            <a:off x="172016" y="235390"/>
            <a:ext cx="11905307" cy="6464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4804" y="2489703"/>
            <a:ext cx="4092166" cy="93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3409" y="2401958"/>
            <a:ext cx="9062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92766895"/>
              </p:ext>
            </p:extLst>
          </p:nvPr>
        </p:nvGraphicFramePr>
        <p:xfrm>
          <a:off x="3240139" y="659387"/>
          <a:ext cx="8761738" cy="530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1125" y="1291472"/>
            <a:ext cx="4060619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500DAE-16B0-4D57-ADAB-6778DE28E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DA500DAE-16B0-4D57-ADAB-6778DE28E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DA500DAE-16B0-4D57-ADAB-6778DE28E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DA500DAE-16B0-4D57-ADAB-6778DE28E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4BD5ED-4A15-43E4-895C-B68B5BD6D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D74BD5ED-4A15-43E4-895C-B68B5BD6D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D74BD5ED-4A15-43E4-895C-B68B5BD6D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D74BD5ED-4A15-43E4-895C-B68B5BD6D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E28968-3C74-495B-89FF-7E5E503F0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F1E28968-3C74-495B-89FF-7E5E503F0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F1E28968-3C74-495B-89FF-7E5E503F0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F1E28968-3C74-495B-89FF-7E5E503F0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04083-DAB9-43FA-A6D2-28FDFCE1E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2904083-DAB9-43FA-A6D2-28FDFCE1E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2904083-DAB9-43FA-A6D2-28FDFCE1E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A2904083-DAB9-43FA-A6D2-28FDFCE1E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3892F-7C02-471B-B95D-25A604A81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4463892F-7C02-471B-B95D-25A604A81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4463892F-7C02-471B-B95D-25A604A81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463892F-7C02-471B-B95D-25A604A81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B593C1-8BBE-4CA2-8391-26D88A9DA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5B593C1-8BBE-4CA2-8391-26D88A9DA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5B593C1-8BBE-4CA2-8391-26D88A9DA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75B593C1-8BBE-4CA2-8391-26D88A9DA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4D607B-205F-472C-A94C-1016BFEEA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634D607B-205F-472C-A94C-1016BFEEA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634D607B-205F-472C-A94C-1016BFEEA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634D607B-205F-472C-A94C-1016BFEEA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0EE219-1F61-4BF4-9031-E80FBB4C1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A60EE219-1F61-4BF4-9031-E80FBB4C1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60EE219-1F61-4BF4-9031-E80FBB4C1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A60EE219-1F61-4BF4-9031-E80FBB4C1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EF77E-B3D7-4242-AAB8-BB22B9A3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1AEEF77E-B3D7-4242-AAB8-BB22B9A3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1AEEF77E-B3D7-4242-AAB8-BB22B9A31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1AEEF77E-B3D7-4242-AAB8-BB22B9A31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014DB1-AEBE-4DB3-BCA3-D7F4E9302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E2014DB1-AEBE-4DB3-BCA3-D7F4E9302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E2014DB1-AEBE-4DB3-BCA3-D7F4E9302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E2014DB1-AEBE-4DB3-BCA3-D7F4E9302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5424D7-4382-44B8-9CEA-4692AF0A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645424D7-4382-44B8-9CEA-4692AF0A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645424D7-4382-44B8-9CEA-4692AF0A0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645424D7-4382-44B8-9CEA-4692AF0A0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pic>
        <p:nvPicPr>
          <p:cNvPr id="8" name="Picture 7" descr="m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280" y="1268208"/>
            <a:ext cx="6200946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5612" y="3048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বয়ঃসন্ধিকালে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455612" y="5110738"/>
            <a:ext cx="10987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সময় অনেকেই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হয় বা হতাশ হয়ে পড়ে। শারীরিক পরিবর্তন দেখে দুশ্চিন্তায় ভোগে।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61" y="1707770"/>
            <a:ext cx="5306085" cy="2916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7" y="1633033"/>
            <a:ext cx="4428716" cy="2990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20296" y="4863724"/>
            <a:ext cx="9922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সময় পুষ্টিকর খাদ্য গ্রহণ এবং পরিষ্কার পরিচ্ছন্ন থাকা খুবই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জরুরী।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7743" y="382709"/>
            <a:ext cx="6723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বয়ঃসন্ধিকালে শরীরের যত্ন...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148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1973039" y="1856072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952184" y="1628641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1843989" y="1746891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2077787" y="1747899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1975876" y="2378906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1986661" y="2593752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2088048" y="2484570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1867343" y="2484571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1998504" y="3274255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2009965" y="3042589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1898460" y="3158422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2121469" y="3158422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/>
          <p:cNvSpPr/>
          <p:nvPr/>
        </p:nvSpPr>
        <p:spPr>
          <a:xfrm>
            <a:off x="1877572" y="3789998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/>
          <p:cNvSpPr/>
          <p:nvPr/>
        </p:nvSpPr>
        <p:spPr>
          <a:xfrm>
            <a:off x="1992946" y="3681913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/>
          <p:cNvSpPr/>
          <p:nvPr/>
        </p:nvSpPr>
        <p:spPr>
          <a:xfrm>
            <a:off x="2101562" y="3775650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1988243" y="3887732"/>
            <a:ext cx="169682" cy="160255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94295" y="335575"/>
            <a:ext cx="7851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2510367" y="1469085"/>
            <a:ext cx="397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8856" y="2242046"/>
            <a:ext cx="359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পরিষ্কার-পরিচ্ছন্ন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0367" y="2951089"/>
            <a:ext cx="575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মা-বাবা,শিক্ষকের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31907" y="3614303"/>
            <a:ext cx="462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হাসি-খুশি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/>
      <p:bldP spid="29" grpId="0"/>
      <p:bldP spid="30" grpId="0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84" y="1258432"/>
            <a:ext cx="3251917" cy="461496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" r="9231"/>
          <a:stretch/>
        </p:blipFill>
        <p:spPr>
          <a:xfrm>
            <a:off x="2422907" y="1258855"/>
            <a:ext cx="3227549" cy="46149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01639" y="322276"/>
            <a:ext cx="803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৫০পৃষ্ঠা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887" y="344031"/>
            <a:ext cx="295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935" y="586656"/>
            <a:ext cx="812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26286"/>
              </p:ext>
            </p:extLst>
          </p:nvPr>
        </p:nvGraphicFramePr>
        <p:xfrm>
          <a:off x="3121935" y="2219421"/>
          <a:ext cx="8128000" cy="3360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672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বয়ঃসন্ধিকালে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সমস্যাঃ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বয়ঃসন্ধিকালে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সমস্যা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সমাধানঃ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720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0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0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0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5" y="1274213"/>
            <a:ext cx="2374307" cy="23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76532"/>
              </p:ext>
            </p:extLst>
          </p:nvPr>
        </p:nvGraphicFramePr>
        <p:xfrm>
          <a:off x="751438" y="1914724"/>
          <a:ext cx="10438644" cy="3644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9322"/>
                <a:gridCol w="5219322"/>
              </a:tblGrid>
              <a:tr h="182205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সমাধান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8220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2985" y="4073782"/>
            <a:ext cx="3359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ত্বক তৈলাক্ত হওয়া, ব্রন উঠা, শারীরিক পরিবর্তনে দুশ্চিন্তা, হতশা ইত্যাদি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60468" y="4073783"/>
            <a:ext cx="4725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পুষ্টিকর খাদ্য গ্রহণ এবং পরিষ্কার পরিচ্ছন্ন থাকা , মা-বাবা, শিক্ষক কিংবা বড়দের সাথে পরামর্শ করা ইত্যাদি।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44024" y="543208"/>
            <a:ext cx="5676523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4520" y="473617"/>
            <a:ext cx="2942377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1386" y="2296123"/>
            <a:ext cx="7007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6" y="1800724"/>
            <a:ext cx="2669315" cy="1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5582" y="2016502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ছেলেদের ও মেয়েদের বয়ঃসন্ধি কখন শুরু হয়?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685772" y="2075916"/>
            <a:ext cx="419620" cy="395344"/>
          </a:xfrm>
          <a:prstGeom prst="star5">
            <a:avLst>
              <a:gd name="adj" fmla="val 21052"/>
              <a:gd name="hf" fmla="val 105146"/>
              <a:gd name="vf" fmla="val 110557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85032" y="457092"/>
            <a:ext cx="4616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496844" y="3126988"/>
            <a:ext cx="640935" cy="41019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37414" y="2995940"/>
            <a:ext cx="8915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ছেলেদের ৯ থেকে ১৫ বছরে এবং মেয়েদের ৮ থেকে ১৩ বছরে শুরু হয়।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7025" y="3994841"/>
            <a:ext cx="5105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বয়ঃসন্ধিকালের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উদাহরণ দাও।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628201" y="4062898"/>
            <a:ext cx="419620" cy="395344"/>
          </a:xfrm>
          <a:prstGeom prst="star5">
            <a:avLst>
              <a:gd name="adj" fmla="val 21052"/>
              <a:gd name="hf" fmla="val 105146"/>
              <a:gd name="vf" fmla="val 110557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517543" y="4789007"/>
            <a:ext cx="640935" cy="41019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96844" y="4701719"/>
            <a:ext cx="439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7818" y="940037"/>
            <a:ext cx="407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9" y="445305"/>
            <a:ext cx="3124200" cy="2575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4839" y="3295391"/>
            <a:ext cx="710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00933" y="3368931"/>
            <a:ext cx="898192" cy="59820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016" y="3324827"/>
            <a:ext cx="5400396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মাটিরাঙ্গা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সঃপ্রাঃ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মাটিরাঙ্গা,খাগড়াছড়ি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80" y="1846420"/>
            <a:ext cx="1308067" cy="1239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1" y="2156292"/>
            <a:ext cx="803275" cy="326882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3444839" y="250117"/>
            <a:ext cx="4983937" cy="153908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" r="9231"/>
          <a:stretch/>
        </p:blipFill>
        <p:spPr>
          <a:xfrm>
            <a:off x="8547739" y="1691731"/>
            <a:ext cx="1056714" cy="1194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75133" y="2981170"/>
            <a:ext cx="5203014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পাঠঃস্বাস্থ্যবিধি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7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9767" r="6287" b="8916"/>
          <a:stretch/>
        </p:blipFill>
        <p:spPr>
          <a:xfrm>
            <a:off x="1820927" y="863123"/>
            <a:ext cx="8879082" cy="45976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3503" y="2486826"/>
            <a:ext cx="5802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95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979" y="1376859"/>
            <a:ext cx="11416420" cy="440120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৯.৩.১ বয়ঃসন্ধিকালে ছেলে ও মেয়েদের শারীরিক পরিবর্তন ঘটে সে সম্পর্কে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৯.৩.২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ঘটানা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9.3.3 বয়ঃসন্ধিকালে কীভাবে নিজের শরীরের যত্ন নিতে হবে তার উপায় বলতে পারবে।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4839" y="273907"/>
            <a:ext cx="4327556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40" y="1028727"/>
            <a:ext cx="6962285" cy="4094562"/>
          </a:xfrm>
          <a:prstGeom prst="round2DiagRect">
            <a:avLst>
              <a:gd name="adj1" fmla="val 2928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28794" y="188358"/>
            <a:ext cx="850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283" y="665330"/>
            <a:ext cx="385677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396842" y="2507926"/>
            <a:ext cx="3186820" cy="2506111"/>
          </a:xfrm>
          <a:prstGeom prst="wave">
            <a:avLst>
              <a:gd name="adj1" fmla="val 9247"/>
              <a:gd name="adj2" fmla="val 56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42" y="5313067"/>
            <a:ext cx="1153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পৌঁছানোর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84" y="445380"/>
            <a:ext cx="7413189" cy="5063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462542" y="1448554"/>
            <a:ext cx="66542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0471" y="649481"/>
            <a:ext cx="4093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758" y="4523981"/>
            <a:ext cx="1015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থেকে কিশোর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পৌঁছার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সময় হলো বয়ঃসন্ধি।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333" r="1330" b="10983"/>
          <a:stretch/>
        </p:blipFill>
        <p:spPr>
          <a:xfrm>
            <a:off x="5816086" y="1572811"/>
            <a:ext cx="4435267" cy="2275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72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2" y="6062286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r="9954"/>
          <a:stretch/>
        </p:blipFill>
        <p:spPr>
          <a:xfrm>
            <a:off x="573589" y="1729666"/>
            <a:ext cx="1901227" cy="3292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6469" r="39474" b="39670"/>
          <a:stretch/>
        </p:blipFill>
        <p:spPr>
          <a:xfrm>
            <a:off x="9473591" y="2028788"/>
            <a:ext cx="2143953" cy="3180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032909" y="298765"/>
            <a:ext cx="549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544" y="5070178"/>
            <a:ext cx="183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3591" y="5261280"/>
            <a:ext cx="2082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3485" y="955519"/>
            <a:ext cx="7613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 rot="13143369">
            <a:off x="6355415" y="3249342"/>
            <a:ext cx="2625735" cy="2505167"/>
          </a:xfrm>
          <a:prstGeom prst="wedgeEllipseCallout">
            <a:avLst>
              <a:gd name="adj1" fmla="val -12446"/>
              <a:gd name="adj2" fmla="val 98352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78125" y="3854461"/>
            <a:ext cx="2061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7948500">
            <a:off x="3149645" y="2861760"/>
            <a:ext cx="2614242" cy="2712100"/>
          </a:xfrm>
          <a:prstGeom prst="wedgeEllipseCallout">
            <a:avLst>
              <a:gd name="adj1" fmla="val 12610"/>
              <a:gd name="adj2" fmla="val 83312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60346" y="3561432"/>
            <a:ext cx="1999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5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36" y="2110525"/>
            <a:ext cx="3213018" cy="2316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3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967" y="2180159"/>
            <a:ext cx="3461932" cy="2303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03316" y="403346"/>
            <a:ext cx="1099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6145" y="1044761"/>
            <a:ext cx="4658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411" y="4861106"/>
            <a:ext cx="471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মাংসপেশি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0468" y="4968083"/>
            <a:ext cx="439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6659" r="60838" b="33254"/>
          <a:stretch/>
        </p:blipFill>
        <p:spPr>
          <a:xfrm>
            <a:off x="1072836" y="1667042"/>
            <a:ext cx="2163778" cy="3113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154725" y="2878671"/>
            <a:ext cx="1104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0" t="10071" r="6830" b="4651"/>
          <a:stretch/>
        </p:blipFill>
        <p:spPr>
          <a:xfrm>
            <a:off x="5061908" y="1667043"/>
            <a:ext cx="2218100" cy="3113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02" y="1607782"/>
            <a:ext cx="2105901" cy="3231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625505" y="292205"/>
            <a:ext cx="659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9327" y="756454"/>
            <a:ext cx="361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067" y="4971080"/>
            <a:ext cx="267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পরির্বতন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500" y="5007372"/>
            <a:ext cx="356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দাড়ি-গোঁফ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4616" y="5032447"/>
            <a:ext cx="245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405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45</cp:revision>
  <dcterms:created xsi:type="dcterms:W3CDTF">2021-11-03T13:54:58Z</dcterms:created>
  <dcterms:modified xsi:type="dcterms:W3CDTF">2021-11-06T05:25:57Z</dcterms:modified>
</cp:coreProperties>
</file>