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FBB06-042B-4556-B48D-E32B5DB469B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B0FF-931F-4709-938F-1CC65A22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0" y="68515"/>
            <a:ext cx="9144000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3040" y="885543"/>
            <a:ext cx="676656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ছাত্রীদেরকে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5A7428-26DF-4DE3-A242-17B08B219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861"/>
            <a:ext cx="9144000" cy="4400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46304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5516" y="2245792"/>
            <a:ext cx="8712968" cy="2366417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457200"/>
            <a:ext cx="57150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/>
              <a:t>বাড়ির</a:t>
            </a:r>
            <a:r>
              <a:rPr lang="en-US" sz="8800" dirty="0"/>
              <a:t> </a:t>
            </a:r>
            <a:r>
              <a:rPr lang="en-US" sz="8800" dirty="0" err="1"/>
              <a:t>কাজ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8458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উপরোক্ত</a:t>
            </a:r>
            <a:r>
              <a:rPr lang="en-US" sz="3200" dirty="0"/>
              <a:t> </a:t>
            </a:r>
            <a:r>
              <a:rPr lang="en-US" sz="3200" dirty="0" err="1"/>
              <a:t>সমস্যা</a:t>
            </a:r>
            <a:r>
              <a:rPr lang="en-US" sz="3200" dirty="0"/>
              <a:t> </a:t>
            </a:r>
            <a:r>
              <a:rPr lang="en-US" sz="3200" dirty="0" err="1"/>
              <a:t>দুটি</a:t>
            </a:r>
            <a:r>
              <a:rPr lang="en-US" sz="3200" dirty="0"/>
              <a:t> </a:t>
            </a:r>
            <a:r>
              <a:rPr lang="en-US" sz="3200" dirty="0" err="1"/>
              <a:t>বাড়িতে</a:t>
            </a:r>
            <a:r>
              <a:rPr lang="en-US" sz="3200" dirty="0"/>
              <a:t> </a:t>
            </a:r>
            <a:r>
              <a:rPr lang="en-US" sz="3200" dirty="0" err="1"/>
              <a:t>সমাধান</a:t>
            </a:r>
            <a:r>
              <a:rPr lang="en-US" sz="3200" dirty="0"/>
              <a:t> </a:t>
            </a:r>
            <a:r>
              <a:rPr lang="en-US" sz="3200" dirty="0" err="1"/>
              <a:t>করবে</a:t>
            </a:r>
            <a:r>
              <a:rPr lang="en-US" sz="32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সমাপ্তি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:----</a:t>
            </a:r>
          </a:p>
        </p:txBody>
      </p:sp>
      <p:pic>
        <p:nvPicPr>
          <p:cNvPr id="4" name="Content Placeholder 3" descr="1572154325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516688"/>
            <a:ext cx="47244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44958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77724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/>
              <a:t>ধন্যবাদ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-1"/>
            <a:ext cx="1463040" cy="2466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পরিচিতি</a:t>
            </a:r>
            <a:r>
              <a:rPr lang="en-US" dirty="0"/>
              <a:t>;---------</a:t>
            </a:r>
          </a:p>
        </p:txBody>
      </p:sp>
      <p:sp>
        <p:nvSpPr>
          <p:cNvPr id="5" name="Title 4"/>
          <p:cNvSpPr>
            <a:spLocks noGrp="1"/>
          </p:cNvSpPr>
          <p:nvPr/>
        </p:nvSpPr>
        <p:spPr>
          <a:xfrm>
            <a:off x="4343400" y="1524000"/>
            <a:ext cx="48006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4343400" y="2979003"/>
            <a:ext cx="4800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/>
              <a:t>শ্রে</a:t>
            </a:r>
            <a:r>
              <a:rPr lang="en-US" sz="4800" dirty="0" err="1"/>
              <a:t>ণি</a:t>
            </a:r>
            <a:r>
              <a:rPr lang="en-US" sz="4800" dirty="0"/>
              <a:t>:-</a:t>
            </a:r>
            <a:r>
              <a:rPr lang="bn-BD" sz="4800" dirty="0"/>
              <a:t> নবম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4343400" y="3810000"/>
            <a:ext cx="4800600" cy="1790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" pitchFamily="2" charset="0"/>
                <a:cs typeface="Nikosh" pitchFamily="2" charset="0"/>
              </a:rPr>
              <a:t>বিষয়ঃ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উচ্চতর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গণিত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4343400" y="5600700"/>
            <a:ext cx="48006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/>
              <a:t>অধ্যায়</a:t>
            </a:r>
            <a:r>
              <a:rPr lang="en-US" sz="6000" dirty="0"/>
              <a:t>:-</a:t>
            </a:r>
            <a:r>
              <a:rPr lang="bn-BD" sz="6000" dirty="0"/>
              <a:t> নবম</a:t>
            </a:r>
            <a:endParaRPr lang="en-US" sz="6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সুদেব</a:t>
            </a:r>
            <a:r>
              <a:rPr lang="en-US" dirty="0" smtClean="0"/>
              <a:t> </a:t>
            </a:r>
            <a:r>
              <a:rPr lang="en-US" dirty="0" err="1" smtClean="0"/>
              <a:t>চন্দ্র</a:t>
            </a:r>
            <a:r>
              <a:rPr lang="en-US" dirty="0" smtClean="0"/>
              <a:t> </a:t>
            </a:r>
            <a:r>
              <a:rPr lang="en-US" dirty="0" err="1" smtClean="0"/>
              <a:t>পাল</a:t>
            </a:r>
            <a:endParaRPr lang="en-US" dirty="0" smtClean="0"/>
          </a:p>
          <a:p>
            <a:r>
              <a:rPr lang="en-US" sz="2400" dirty="0" err="1" smtClean="0"/>
              <a:t>সহকারি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( </a:t>
            </a:r>
            <a:r>
              <a:rPr lang="en-US" sz="2400" dirty="0" err="1" smtClean="0"/>
              <a:t>গণিত</a:t>
            </a:r>
            <a:r>
              <a:rPr lang="en-US" sz="2400" dirty="0" smtClean="0"/>
              <a:t>)</a:t>
            </a:r>
          </a:p>
          <a:p>
            <a:r>
              <a:rPr lang="en-US" dirty="0" err="1" smtClean="0"/>
              <a:t>টরকী</a:t>
            </a:r>
            <a:r>
              <a:rPr lang="en-US" dirty="0" smtClean="0"/>
              <a:t> </a:t>
            </a:r>
            <a:r>
              <a:rPr lang="en-US" dirty="0" err="1" smtClean="0"/>
              <a:t>বন্দর</a:t>
            </a:r>
            <a:r>
              <a:rPr lang="en-US" dirty="0" smtClean="0"/>
              <a:t> </a:t>
            </a:r>
            <a:r>
              <a:rPr lang="en-US" dirty="0" err="1" smtClean="0"/>
              <a:t>ভিক্টোরী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মাধ্যমিক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 ।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 smtClean="0"/>
              <a:t>টরকী</a:t>
            </a:r>
            <a:r>
              <a:rPr lang="en-US" dirty="0" smtClean="0"/>
              <a:t> </a:t>
            </a:r>
            <a:r>
              <a:rPr lang="en-US" dirty="0" err="1" smtClean="0"/>
              <a:t>বন্দর</a:t>
            </a:r>
            <a:r>
              <a:rPr lang="en-US" dirty="0" smtClean="0"/>
              <a:t>, </a:t>
            </a:r>
            <a:r>
              <a:rPr lang="en-US" dirty="0" err="1" smtClean="0"/>
              <a:t>গৌরনদী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err="1" smtClean="0"/>
              <a:t>বরিশাল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6600" dirty="0">
                <a:latin typeface="Nikosh" pitchFamily="2" charset="0"/>
                <a:cs typeface="Nikosh" pitchFamily="2" charset="0"/>
              </a:rPr>
              <a:t>পাঠ শিরোনাম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106680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সূচকীয়</a:t>
            </a:r>
            <a:r>
              <a:rPr lang="en-US" sz="40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লগারিদমীয়</a:t>
            </a:r>
            <a:r>
              <a:rPr lang="en-US" sz="40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bn-BD" sz="40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743200"/>
            <a:ext cx="2819400" cy="95436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:-</a:t>
            </a:r>
            <a:endParaRPr lang="en-AU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819400" y="2743200"/>
            <a:ext cx="6324600" cy="964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0" y="3733800"/>
            <a:ext cx="9144000" cy="3124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সূত্রাবলী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TextBox 2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  <p:sp>
        <p:nvSpPr>
          <p:cNvPr id="5" name="TextBox 2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/>
          </p:nvPr>
        </p:nvSpPr>
        <p:spPr>
          <a:xfrm>
            <a:off x="609600" y="518754"/>
            <a:ext cx="24384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সমাধান</a:t>
            </a:r>
            <a:r>
              <a:rPr lang="en-US" sz="2400" dirty="0"/>
              <a:t> </a:t>
            </a:r>
            <a:r>
              <a:rPr lang="en-US" sz="2400" dirty="0" err="1"/>
              <a:t>কর</a:t>
            </a:r>
            <a:r>
              <a:rPr lang="en-US" sz="2400" dirty="0"/>
              <a:t>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57200"/>
            <a:ext cx="3267075" cy="9906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TextBox 2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3" cstate="print"/>
            <a:stretch>
              <a:fillRect l="-1602" t="-1270" b="-1155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  <p:sp>
        <p:nvSpPr>
          <p:cNvPr id="5" name="TextBox 2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0" y="0"/>
            <a:ext cx="1828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</a:t>
            </a:r>
          </a:p>
        </p:txBody>
      </p:sp>
      <p:sp>
        <p:nvSpPr>
          <p:cNvPr id="3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1371600"/>
            <a:ext cx="8686800" cy="48768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04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সরল</a:t>
            </a:r>
            <a:r>
              <a:rPr lang="en-US" sz="3200" b="1" dirty="0"/>
              <a:t> </a:t>
            </a:r>
            <a:r>
              <a:rPr lang="en-US" sz="3200" b="1" dirty="0" err="1"/>
              <a:t>কর</a:t>
            </a:r>
            <a:r>
              <a:rPr lang="en-US" sz="3200" b="1" dirty="0"/>
              <a:t>:-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0"/>
            <a:ext cx="4495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" y="196095"/>
            <a:ext cx="8458200" cy="6465809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96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</vt:lpstr>
      <vt:lpstr>পরিচিতি;---------</vt:lpstr>
      <vt:lpstr>পাঠ শিরোনাম</vt:lpstr>
      <vt:lpstr>সূচক সম্পর্কিত কিছু সূত্র:</vt:lpstr>
      <vt:lpstr> </vt:lpstr>
      <vt:lpstr>সমাধান কর:</vt:lpstr>
      <vt:lpstr> </vt:lpstr>
      <vt:lpstr>PowerPoint Presentation</vt:lpstr>
      <vt:lpstr>PowerPoint Presentation</vt:lpstr>
      <vt:lpstr>PowerPoint Presentation</vt:lpstr>
      <vt:lpstr>পাঠ সমাপ্তি ঘোষণা:----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Elysium</dc:creator>
  <cp:lastModifiedBy>user</cp:lastModifiedBy>
  <cp:revision>46</cp:revision>
  <dcterms:created xsi:type="dcterms:W3CDTF">2006-08-16T00:00:00Z</dcterms:created>
  <dcterms:modified xsi:type="dcterms:W3CDTF">2021-09-26T00:35:38Z</dcterms:modified>
</cp:coreProperties>
</file>