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22" r:id="rId12"/>
    <p:sldId id="318" r:id="rId13"/>
    <p:sldId id="319" r:id="rId14"/>
    <p:sldId id="320" r:id="rId15"/>
    <p:sldId id="316" r:id="rId16"/>
    <p:sldId id="321" r:id="rId17"/>
    <p:sldId id="324" r:id="rId18"/>
    <p:sldId id="327" r:id="rId19"/>
    <p:sldId id="325" r:id="rId20"/>
    <p:sldId id="3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2110" autoAdjust="0"/>
  </p:normalViewPr>
  <p:slideViewPr>
    <p:cSldViewPr snapToGrid="0">
      <p:cViewPr varScale="1">
        <p:scale>
          <a:sx n="62" d="100"/>
          <a:sy n="62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071A9-9E0A-44A5-902A-D45485F5DA18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283CB-70A0-46D6-8E92-509AA367A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283CB-70A0-46D6-8E92-509AA367A3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92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3768F-C1A8-481A-A9A9-0E25C3A5D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0FE56-78F5-4449-A64C-59A5A11F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8FEC-96CB-47F3-84E2-DEC82A8B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72F5B-C1A7-4EE5-8294-3B4611E4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90BE2-A641-4429-BE53-DC176112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041C-7436-4F4B-AC4C-A8B69CAB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66EA4-07A3-4A55-9691-DD1B37E0A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BBE85-07C3-467F-9596-6B05DA4BF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FE547-03E2-4131-8B4D-C993E351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3F4A-F209-47C9-BC54-93F00351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2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C65FB-116D-4F38-BF23-7E73A923E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C366A-C87A-464D-8EC3-E22086D21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8A3DA-9A4A-4467-82E1-E7FEC384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7259-3D29-4850-833B-C31A0774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6D40-C144-4E16-8750-8C12AA47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3C9A-DADA-4447-9511-406B0A0C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ADBD7-1D73-4C20-8A1A-2BF88A619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E702C-0C2F-4C32-89ED-A392DE8A4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CB235-8DFE-4E10-BF01-6BF62260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C2CF3-29D3-4E0B-93F4-9ABC1E22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770D-F0DC-49F7-9CF8-ED928698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B68CE-7A4B-4C33-84FD-2458EE15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8670A-D209-43AD-90EE-22D1A0D93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55FCC-3BA0-4F11-BA35-1CFE3B52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D8BDB-A4C8-4731-A902-2FAA77DF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6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B6EC-D683-42B8-B8A1-0CCFF5E6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D917B-AB1A-4D5D-9A16-879F67477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E7F35-8CB5-4188-BB72-5A2438BA4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9C075-BD28-41E2-8654-6BDBF623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2024F-8018-4DBA-9BE6-AD3CD00C7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5BBB6-A123-4E43-8E3F-6F70D0AF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21C0-ED9C-4AD8-A7E5-1D378079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78770-7F93-4BC6-BA53-A29956C4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BD533-8841-4F80-8AB9-4EB71318F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48D10-4C9D-4392-82DE-CA69ECFB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0CFAF-0A0B-48BF-9FED-6B44186B9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56B3C-01C5-4D5A-80D3-9E9AC85F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A2E03-A428-4461-BE29-B99405625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7876C-2204-43F5-ACA7-E9E186D6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ED85B-FCF7-4C0F-A934-5866B1B7B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5063A-E76B-4057-AC1F-C4521A03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1B259-6788-4F45-8BEA-36159199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70BD1-12C1-4DB0-BB60-33E0BEC4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8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5A2ADA-6D45-439B-86B1-3D1B1787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3687F-1071-4E6D-BC14-E44CE290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E53D9-2F8A-4C52-9DE7-CE4EBC145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5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F74F-647C-4F66-B99E-11BDE56A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A380F-9282-4504-A82D-1A1A136F8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21875-4114-45B3-AB29-3B8600001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D3882-F84F-40DE-8C74-75746574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B6208-4814-4C47-8247-C09D0AE9F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AF8E5-0612-4670-9D2B-2CF850AA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9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0698-8164-4F67-9E82-98B231C3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356434-FAF1-48A1-B7F0-41CD870A8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D901F-A9DB-4343-BF67-FF0E6071D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41271-DB17-4A4C-8E0F-47589F85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B3988-6B4E-4B43-B7D6-44D6C9F4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FDEAB-F0CD-4151-B111-5C68A2D9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5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47CB0F-B498-458B-8C30-A4E96AB2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1A46D-0E7D-4326-9338-26E9D2378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DB49B-43EA-426A-8FA0-F83CA07B5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D6E7-2DFB-4583-9BA9-E468CA0A6AEB}" type="datetimeFigureOut">
              <a:rPr lang="en-US" smtClean="0"/>
              <a:t>07/11/2021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08CAC-A323-4902-A0D3-9E0F2ABEC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7E047-5845-45F7-82B9-1B0491A99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0EF71-A0FF-42CA-B97B-E64F98122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9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1.gif"/><Relationship Id="rId7" Type="http://schemas.openxmlformats.org/officeDocument/2006/relationships/image" Target="../media/image3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6.jpg"/><Relationship Id="rId4" Type="http://schemas.openxmlformats.org/officeDocument/2006/relationships/image" Target="../media/image32.gif"/><Relationship Id="rId9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bibakhandat1981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861F18-A4FD-4E59-86CA-2C5EC2744892}"/>
              </a:ext>
            </a:extLst>
          </p:cNvPr>
          <p:cNvSpPr/>
          <p:nvPr/>
        </p:nvSpPr>
        <p:spPr>
          <a:xfrm>
            <a:off x="-595064" y="2132652"/>
            <a:ext cx="7453790" cy="221599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Flowchart: Delay 1">
            <a:extLst>
              <a:ext uri="{FF2B5EF4-FFF2-40B4-BE49-F238E27FC236}">
                <a16:creationId xmlns:a16="http://schemas.microsoft.com/office/drawing/2014/main" id="{A44277E5-1C6B-4F93-87D1-3ED686FF761A}"/>
              </a:ext>
            </a:extLst>
          </p:cNvPr>
          <p:cNvSpPr/>
          <p:nvPr/>
        </p:nvSpPr>
        <p:spPr>
          <a:xfrm flipH="1">
            <a:off x="5878286" y="-30642"/>
            <a:ext cx="6313713" cy="6858000"/>
          </a:xfrm>
          <a:prstGeom prst="flowChartDelay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A54E56-B846-4F5D-985E-A772FB72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00" y="1569414"/>
            <a:ext cx="4434148" cy="275933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8D2AB8-59F3-426E-A4D7-80BBC785B0A6}"/>
              </a:ext>
            </a:extLst>
          </p:cNvPr>
          <p:cNvSpPr txBox="1"/>
          <p:nvPr/>
        </p:nvSpPr>
        <p:spPr>
          <a:xfrm>
            <a:off x="1539241" y="4641372"/>
            <a:ext cx="192023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endParaRPr lang="en-US" sz="3600" b="1" kern="0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FA8BE7-8D2E-4141-8303-74788EE5DDBF}"/>
              </a:ext>
            </a:extLst>
          </p:cNvPr>
          <p:cNvSpPr txBox="1"/>
          <p:nvPr/>
        </p:nvSpPr>
        <p:spPr>
          <a:xfrm>
            <a:off x="6159062" y="4542848"/>
            <a:ext cx="19202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endParaRPr lang="en-US" sz="3600" b="1" kern="0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D3466-C2B6-488D-A9AA-BA8717D83B83}"/>
              </a:ext>
            </a:extLst>
          </p:cNvPr>
          <p:cNvSpPr txBox="1"/>
          <p:nvPr/>
        </p:nvSpPr>
        <p:spPr>
          <a:xfrm>
            <a:off x="10141422" y="4542848"/>
            <a:ext cx="12749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endParaRPr lang="en-US" sz="3600" b="1" kern="0" dirty="0">
              <a:ln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238984-26AC-4717-8315-024AC0E31F71}"/>
              </a:ext>
            </a:extLst>
          </p:cNvPr>
          <p:cNvSpPr txBox="1"/>
          <p:nvPr/>
        </p:nvSpPr>
        <p:spPr>
          <a:xfrm>
            <a:off x="1539241" y="5694617"/>
            <a:ext cx="95679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E66FC4-2237-4DA9-AA2F-3B9E9EE1BFF9}"/>
              </a:ext>
            </a:extLst>
          </p:cNvPr>
          <p:cNvSpPr txBox="1"/>
          <p:nvPr/>
        </p:nvSpPr>
        <p:spPr>
          <a:xfrm>
            <a:off x="120869" y="5710006"/>
            <a:ext cx="12076386" cy="5078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আদি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কাল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থেকেই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নিজেকে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প্রকাশ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মিডিয়া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আসছে</a:t>
            </a:r>
            <a:r>
              <a:rPr lang="en-US" sz="27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9AA1CD-169A-4A7E-966C-924BEE7C6F61}"/>
              </a:ext>
            </a:extLst>
          </p:cNvPr>
          <p:cNvGrpSpPr/>
          <p:nvPr/>
        </p:nvGrpSpPr>
        <p:grpSpPr>
          <a:xfrm>
            <a:off x="0" y="31532"/>
            <a:ext cx="12192000" cy="6794940"/>
            <a:chOff x="0" y="91440"/>
            <a:chExt cx="12192000" cy="69320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18C450-99B1-4CD9-B63A-2A4F6498732F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9AC3DE-50AA-4B84-B341-BE09868A1FD1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9A4C57-CC6B-4B28-9A63-ECAB6C94ACF5}"/>
              </a:ext>
            </a:extLst>
          </p:cNvPr>
          <p:cNvCxnSpPr>
            <a:cxnSpLocks/>
          </p:cNvCxnSpPr>
          <p:nvPr/>
        </p:nvCxnSpPr>
        <p:spPr>
          <a:xfrm>
            <a:off x="99060" y="5449592"/>
            <a:ext cx="11993879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EE72754-0F61-4016-BBC6-88197167B140}"/>
              </a:ext>
            </a:extLst>
          </p:cNvPr>
          <p:cNvSpPr txBox="1"/>
          <p:nvPr/>
        </p:nvSpPr>
        <p:spPr>
          <a:xfrm>
            <a:off x="3688767" y="542171"/>
            <a:ext cx="54943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32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6387D-BED6-48DB-A164-4A119C8A8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7" y="1577199"/>
            <a:ext cx="4471471" cy="27536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587AC-9C17-461E-B7EC-F651A21FF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703" y="1575819"/>
            <a:ext cx="2372489" cy="27593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03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5" grpId="1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AA6D8-B0D4-407D-A18E-062C3F10D001}"/>
              </a:ext>
            </a:extLst>
          </p:cNvPr>
          <p:cNvSpPr txBox="1"/>
          <p:nvPr/>
        </p:nvSpPr>
        <p:spPr>
          <a:xfrm>
            <a:off x="180298" y="1063247"/>
            <a:ext cx="445369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54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3DE2A-1193-48B6-A351-DCEEED3A4C79}"/>
              </a:ext>
            </a:extLst>
          </p:cNvPr>
          <p:cNvSpPr txBox="1"/>
          <p:nvPr/>
        </p:nvSpPr>
        <p:spPr>
          <a:xfrm>
            <a:off x="518161" y="2187575"/>
            <a:ext cx="34137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16C1D-3C29-4460-9DAD-4DB415D2F0BE}"/>
              </a:ext>
            </a:extLst>
          </p:cNvPr>
          <p:cNvSpPr txBox="1"/>
          <p:nvPr/>
        </p:nvSpPr>
        <p:spPr>
          <a:xfrm>
            <a:off x="693421" y="3147695"/>
            <a:ext cx="34137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মিডিয়া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0DDD4-551D-4D07-BC8A-D9483BC93383}"/>
              </a:ext>
            </a:extLst>
          </p:cNvPr>
          <p:cNvSpPr txBox="1"/>
          <p:nvPr/>
        </p:nvSpPr>
        <p:spPr>
          <a:xfrm>
            <a:off x="335280" y="3958234"/>
            <a:ext cx="775716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কয়েকটি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তথ্যের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উৎসের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0DBEA7-03EF-484B-BEF6-F9599106E545}"/>
              </a:ext>
            </a:extLst>
          </p:cNvPr>
          <p:cNvGrpSpPr/>
          <p:nvPr/>
        </p:nvGrpSpPr>
        <p:grpSpPr>
          <a:xfrm>
            <a:off x="0" y="91440"/>
            <a:ext cx="12192000" cy="6766560"/>
            <a:chOff x="0" y="91440"/>
            <a:chExt cx="12192000" cy="69320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EABE03-3B4C-40B7-82BF-228AB687D78E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8F9410-0908-4F6F-BD0E-022B6AF38E87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2645D65-F31E-4087-9A7D-D668E23AD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3" y="111163"/>
            <a:ext cx="1609617" cy="19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037B4B-B5CA-499A-9E73-1806F9E73676}"/>
              </a:ext>
            </a:extLst>
          </p:cNvPr>
          <p:cNvSpPr txBox="1"/>
          <p:nvPr/>
        </p:nvSpPr>
        <p:spPr>
          <a:xfrm>
            <a:off x="2790491" y="204084"/>
            <a:ext cx="61012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সংগ্রহের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উপায়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2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highlight>
                <a:srgbClr val="00FFFF"/>
              </a:highligh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FF5CF-F260-40E3-AEAF-8FF1940A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15" y="3415631"/>
            <a:ext cx="4078277" cy="22914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C3E2B-886B-4E88-A70B-7907ED9A1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15" y="855818"/>
            <a:ext cx="4078277" cy="22894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65D87F-46F2-454A-B9D2-DFEC92B2D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79" y="843666"/>
            <a:ext cx="3970631" cy="22689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896774-C153-4996-8ADC-3B1525021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79" y="3401225"/>
            <a:ext cx="3961331" cy="22309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2EC92BF-FA27-4EE2-8738-A25A0AC0A8CC}"/>
              </a:ext>
            </a:extLst>
          </p:cNvPr>
          <p:cNvGrpSpPr/>
          <p:nvPr/>
        </p:nvGrpSpPr>
        <p:grpSpPr>
          <a:xfrm>
            <a:off x="0" y="59948"/>
            <a:ext cx="12192000" cy="6798051"/>
            <a:chOff x="0" y="91440"/>
            <a:chExt cx="12192000" cy="693200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7CA495-F632-4FE1-AD95-7EBE8D728794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07E95-1AA2-4553-9D5D-ADFA174EA5F0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4A67BA6-AA1C-4D5D-A133-2E720314C400}"/>
              </a:ext>
            </a:extLst>
          </p:cNvPr>
          <p:cNvSpPr txBox="1"/>
          <p:nvPr/>
        </p:nvSpPr>
        <p:spPr>
          <a:xfrm>
            <a:off x="112642" y="1511312"/>
            <a:ext cx="15818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মা-বাবা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F83034-0DE8-455E-A826-0FECCB47AE50}"/>
              </a:ext>
            </a:extLst>
          </p:cNvPr>
          <p:cNvSpPr txBox="1"/>
          <p:nvPr/>
        </p:nvSpPr>
        <p:spPr>
          <a:xfrm>
            <a:off x="26607" y="4270301"/>
            <a:ext cx="15818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1CC83B-F25F-43D8-89C1-A2B13BB561F7}"/>
              </a:ext>
            </a:extLst>
          </p:cNvPr>
          <p:cNvSpPr txBox="1"/>
          <p:nvPr/>
        </p:nvSpPr>
        <p:spPr>
          <a:xfrm>
            <a:off x="10433807" y="1663712"/>
            <a:ext cx="15818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সহপাঠী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53BE41-75D9-4F00-AB80-B50BA01D56AC}"/>
              </a:ext>
            </a:extLst>
          </p:cNvPr>
          <p:cNvSpPr txBox="1"/>
          <p:nvPr/>
        </p:nvSpPr>
        <p:spPr>
          <a:xfrm>
            <a:off x="10491611" y="4007530"/>
            <a:ext cx="15818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লোকজন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65E497-A1AA-4CE4-920C-EA91DDC37CCF}"/>
              </a:ext>
            </a:extLst>
          </p:cNvPr>
          <p:cNvSpPr txBox="1"/>
          <p:nvPr/>
        </p:nvSpPr>
        <p:spPr>
          <a:xfrm>
            <a:off x="3465298" y="5998869"/>
            <a:ext cx="56787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কোথা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D60BB3-FF53-49C6-ACEC-C51AA1DB411D}"/>
              </a:ext>
            </a:extLst>
          </p:cNvPr>
          <p:cNvSpPr txBox="1"/>
          <p:nvPr/>
        </p:nvSpPr>
        <p:spPr>
          <a:xfrm>
            <a:off x="551119" y="5952353"/>
            <a:ext cx="11141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মা-বাবা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সহপাঠীদের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কাছ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অভিজ্ঞতার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কথা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শুনি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F62296-348B-446A-B6F0-D73E032C6460}"/>
              </a:ext>
            </a:extLst>
          </p:cNvPr>
          <p:cNvSpPr txBox="1"/>
          <p:nvPr/>
        </p:nvSpPr>
        <p:spPr>
          <a:xfrm>
            <a:off x="632910" y="5929493"/>
            <a:ext cx="111417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সমস্যা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সমাধানের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নিকট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প্রশ্ন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C3B6D0-34D5-4697-BE17-A76022BDED8F}"/>
              </a:ext>
            </a:extLst>
          </p:cNvPr>
          <p:cNvSpPr txBox="1"/>
          <p:nvPr/>
        </p:nvSpPr>
        <p:spPr>
          <a:xfrm>
            <a:off x="1608414" y="5888937"/>
            <a:ext cx="93098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মা-বাবা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সহপাঠী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লোকজন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3200" b="1" kern="0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2FE645-4E36-4910-9495-55052AC067A1}"/>
              </a:ext>
            </a:extLst>
          </p:cNvPr>
          <p:cNvCxnSpPr>
            <a:cxnSpLocks/>
          </p:cNvCxnSpPr>
          <p:nvPr/>
        </p:nvCxnSpPr>
        <p:spPr>
          <a:xfrm>
            <a:off x="112642" y="5864763"/>
            <a:ext cx="1196077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3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037B4B-B5CA-499A-9E73-1806F9E73676}"/>
              </a:ext>
            </a:extLst>
          </p:cNvPr>
          <p:cNvSpPr txBox="1"/>
          <p:nvPr/>
        </p:nvSpPr>
        <p:spPr>
          <a:xfrm>
            <a:off x="3309930" y="290134"/>
            <a:ext cx="63196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সংগ্রহের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উপায়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highlight>
                <a:srgbClr val="00FFFF"/>
              </a:highligh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9BC08-0E72-49E3-81FF-89F0BC494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20" y="3419236"/>
            <a:ext cx="3447399" cy="21767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C6FDF34-0179-47EC-805C-1FCF9F449DB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91440"/>
            <a:chExt cx="12192000" cy="69320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629058-9E92-4C44-A098-899FB6248F99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8214FB-2F12-4C6B-B8DC-120069FCD10F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6A6190-3E28-4A41-90B2-28C61AA6C0B8}"/>
              </a:ext>
            </a:extLst>
          </p:cNvPr>
          <p:cNvCxnSpPr>
            <a:cxnSpLocks/>
          </p:cNvCxnSpPr>
          <p:nvPr/>
        </p:nvCxnSpPr>
        <p:spPr>
          <a:xfrm>
            <a:off x="115612" y="5880530"/>
            <a:ext cx="1196077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F4BEFB5-8320-452A-AAA7-97B4A4755E6A}"/>
              </a:ext>
            </a:extLst>
          </p:cNvPr>
          <p:cNvSpPr txBox="1"/>
          <p:nvPr/>
        </p:nvSpPr>
        <p:spPr>
          <a:xfrm>
            <a:off x="9865450" y="4252862"/>
            <a:ext cx="20386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পুস্তক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53775E-AF82-4046-A9B6-B93E7ACB43E4}"/>
              </a:ext>
            </a:extLst>
          </p:cNvPr>
          <p:cNvSpPr txBox="1"/>
          <p:nvPr/>
        </p:nvSpPr>
        <p:spPr>
          <a:xfrm>
            <a:off x="9865450" y="1821390"/>
            <a:ext cx="20483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পত্রিকা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D512A19-C4B8-4D31-8966-142329B67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6" y="1061723"/>
            <a:ext cx="3434463" cy="21123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01CC43-082B-4FC3-971F-2AEFDF09FC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b="12539"/>
          <a:stretch/>
        </p:blipFill>
        <p:spPr>
          <a:xfrm>
            <a:off x="2306527" y="3438942"/>
            <a:ext cx="3422606" cy="21373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E695727-3D12-4421-A8EC-01C0AB79A766}"/>
              </a:ext>
            </a:extLst>
          </p:cNvPr>
          <p:cNvSpPr txBox="1"/>
          <p:nvPr/>
        </p:nvSpPr>
        <p:spPr>
          <a:xfrm>
            <a:off x="175575" y="1821389"/>
            <a:ext cx="20386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রেডিও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D779DA-1D29-4AA3-B405-90BF6820C537}"/>
              </a:ext>
            </a:extLst>
          </p:cNvPr>
          <p:cNvSpPr txBox="1"/>
          <p:nvPr/>
        </p:nvSpPr>
        <p:spPr>
          <a:xfrm>
            <a:off x="175575" y="4258827"/>
            <a:ext cx="20386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টিভি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A7084F-9A10-482A-9342-1BC966BD4529}"/>
              </a:ext>
            </a:extLst>
          </p:cNvPr>
          <p:cNvSpPr txBox="1"/>
          <p:nvPr/>
        </p:nvSpPr>
        <p:spPr>
          <a:xfrm>
            <a:off x="432416" y="6016946"/>
            <a:ext cx="1147170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রেডিও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টেলিভিশনে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0CB723-74A9-471B-8D2E-4AEA048ED87F}"/>
              </a:ext>
            </a:extLst>
          </p:cNvPr>
          <p:cNvSpPr txBox="1"/>
          <p:nvPr/>
        </p:nvSpPr>
        <p:spPr>
          <a:xfrm>
            <a:off x="720294" y="6063699"/>
            <a:ext cx="1147170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বিজ্ঞান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অন্যান্য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পাঠ্যপুস্তক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16095C-8928-4FE4-BDEC-C8F4D7059E3E}"/>
              </a:ext>
            </a:extLst>
          </p:cNvPr>
          <p:cNvSpPr txBox="1"/>
          <p:nvPr/>
        </p:nvSpPr>
        <p:spPr>
          <a:xfrm>
            <a:off x="359726" y="6096928"/>
            <a:ext cx="1147170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রেডিও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টেলিভিশন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খবরের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এগুলো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সরবরাহের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মিডিয়া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8EB3C2-44C1-4283-A728-560902B40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26" y="1024028"/>
            <a:ext cx="3418993" cy="215008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304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8" grpId="0"/>
      <p:bldP spid="33" grpId="0"/>
      <p:bldP spid="34" grpId="0"/>
      <p:bldP spid="35" grpId="0"/>
      <p:bldP spid="35" grpId="1"/>
      <p:bldP spid="36" grpId="0"/>
      <p:bldP spid="36" grpId="1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037B4B-B5CA-499A-9E73-1806F9E73676}"/>
              </a:ext>
            </a:extLst>
          </p:cNvPr>
          <p:cNvSpPr txBox="1"/>
          <p:nvPr/>
        </p:nvSpPr>
        <p:spPr>
          <a:xfrm>
            <a:off x="1442195" y="267148"/>
            <a:ext cx="930760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সংগ্রহের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উপায়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highlight>
                <a:srgbClr val="00FFFF"/>
              </a:highligh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8AFAE4-C62E-4D00-AC2C-2BBC409C2323}"/>
              </a:ext>
            </a:extLst>
          </p:cNvPr>
          <p:cNvGrpSpPr/>
          <p:nvPr/>
        </p:nvGrpSpPr>
        <p:grpSpPr>
          <a:xfrm>
            <a:off x="0" y="91440"/>
            <a:ext cx="12192000" cy="6766560"/>
            <a:chOff x="0" y="91440"/>
            <a:chExt cx="12192000" cy="69320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B7D84B-2789-470C-81A6-96074BFF7A10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6034F6-5E27-4FAC-825E-0E3546F3FCA7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DE9E1A8-9B00-4E8C-9C29-657C54D5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49" y="1018228"/>
            <a:ext cx="3447399" cy="21786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CC9D0A-F3C5-4945-B884-56B18F15D014}"/>
              </a:ext>
            </a:extLst>
          </p:cNvPr>
          <p:cNvSpPr txBox="1"/>
          <p:nvPr/>
        </p:nvSpPr>
        <p:spPr>
          <a:xfrm>
            <a:off x="342489" y="1859874"/>
            <a:ext cx="15818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পাঠাগার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703195-3437-47B9-99AD-DA01C6390DC8}"/>
              </a:ext>
            </a:extLst>
          </p:cNvPr>
          <p:cNvSpPr txBox="1"/>
          <p:nvPr/>
        </p:nvSpPr>
        <p:spPr>
          <a:xfrm>
            <a:off x="10275086" y="4307443"/>
            <a:ext cx="158180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BADB1A-139B-4736-BE4C-04DF53C4D361}"/>
              </a:ext>
            </a:extLst>
          </p:cNvPr>
          <p:cNvCxnSpPr>
            <a:cxnSpLocks/>
          </p:cNvCxnSpPr>
          <p:nvPr/>
        </p:nvCxnSpPr>
        <p:spPr>
          <a:xfrm>
            <a:off x="115612" y="5880530"/>
            <a:ext cx="1196077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85DA426-C74A-4F66-A1A4-FD05657E57E5}"/>
              </a:ext>
            </a:extLst>
          </p:cNvPr>
          <p:cNvSpPr txBox="1"/>
          <p:nvPr/>
        </p:nvSpPr>
        <p:spPr>
          <a:xfrm>
            <a:off x="616210" y="5988802"/>
            <a:ext cx="1147170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উন্নতির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আজকাল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অনেক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পাচ্ছি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6ED632-D812-4AA2-AACA-CE1B880D56BA}"/>
              </a:ext>
            </a:extLst>
          </p:cNvPr>
          <p:cNvSpPr txBox="1"/>
          <p:nvPr/>
        </p:nvSpPr>
        <p:spPr>
          <a:xfrm>
            <a:off x="733925" y="6029091"/>
            <a:ext cx="1147170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খবরের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সরবরাহের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মিডিয়া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9F774C-7FA9-4CB3-8D67-54AA35555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1" b="7367"/>
          <a:stretch/>
        </p:blipFill>
        <p:spPr>
          <a:xfrm>
            <a:off x="2285522" y="3503201"/>
            <a:ext cx="3535726" cy="21393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35D734-7283-423E-BE47-9BA6536D104D}"/>
              </a:ext>
            </a:extLst>
          </p:cNvPr>
          <p:cNvSpPr txBox="1"/>
          <p:nvPr/>
        </p:nvSpPr>
        <p:spPr>
          <a:xfrm>
            <a:off x="0" y="4215544"/>
            <a:ext cx="207332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0334C89-7BDF-4B3D-A670-83F3C45003C7}"/>
              </a:ext>
            </a:extLst>
          </p:cNvPr>
          <p:cNvSpPr txBox="1"/>
          <p:nvPr/>
        </p:nvSpPr>
        <p:spPr>
          <a:xfrm>
            <a:off x="10275086" y="1904227"/>
            <a:ext cx="181283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204D2-7191-4B13-AC4E-64F3358BE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68" y="1018228"/>
            <a:ext cx="3552996" cy="21464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8F35BE-C906-44FE-A4A9-08C562880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68" y="3438601"/>
            <a:ext cx="3552967" cy="20336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484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30" grpId="0"/>
      <p:bldP spid="30" grpId="1"/>
      <p:bldP spid="31" grpId="0"/>
      <p:bldP spid="31" grpId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C24B5B-EDFD-4FA6-A01E-6449EFC41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56" y="194186"/>
            <a:ext cx="1630114" cy="1608475"/>
          </a:xfrm>
          <a:prstGeom prst="rect">
            <a:avLst/>
          </a:prstGeom>
        </p:spPr>
      </p:pic>
      <p:pic>
        <p:nvPicPr>
          <p:cNvPr id="10" name="Picture 9" descr="0012.gif">
            <a:extLst>
              <a:ext uri="{FF2B5EF4-FFF2-40B4-BE49-F238E27FC236}">
                <a16:creationId xmlns:a16="http://schemas.microsoft.com/office/drawing/2014/main" id="{ADEAA8E9-9A86-4452-ACB9-639C1B894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633" y="730019"/>
            <a:ext cx="1920791" cy="1847850"/>
          </a:xfrm>
          <a:prstGeom prst="rect">
            <a:avLst/>
          </a:prstGeom>
        </p:spPr>
      </p:pic>
      <p:pic>
        <p:nvPicPr>
          <p:cNvPr id="11" name="Picture 10" descr="b-421325-animated_computer.gif">
            <a:extLst>
              <a:ext uri="{FF2B5EF4-FFF2-40B4-BE49-F238E27FC236}">
                <a16:creationId xmlns:a16="http://schemas.microsoft.com/office/drawing/2014/main" id="{DF7FCB83-5507-40DB-AFF3-00322DD5615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9707523" y="2179320"/>
            <a:ext cx="2271926" cy="22719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0C9841-F447-4733-8C9A-FA6D3186D573}"/>
              </a:ext>
            </a:extLst>
          </p:cNvPr>
          <p:cNvGrpSpPr/>
          <p:nvPr/>
        </p:nvGrpSpPr>
        <p:grpSpPr>
          <a:xfrm>
            <a:off x="6806411" y="3133253"/>
            <a:ext cx="1771729" cy="2037482"/>
            <a:chOff x="9982766" y="3845350"/>
            <a:chExt cx="1606918" cy="214255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5D2CB98-A2A8-48BA-B123-FBA987DC7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766" y="3845350"/>
              <a:ext cx="1606918" cy="2142557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04E13B-A1AC-453C-9C28-FFF48D503BF1}"/>
                </a:ext>
              </a:extLst>
            </p:cNvPr>
            <p:cNvSpPr/>
            <p:nvPr/>
          </p:nvSpPr>
          <p:spPr>
            <a:xfrm>
              <a:off x="9982766" y="4931868"/>
              <a:ext cx="212796" cy="211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40C6F5-812F-4462-BA7D-6C072CA67F59}"/>
              </a:ext>
            </a:extLst>
          </p:cNvPr>
          <p:cNvGrpSpPr/>
          <p:nvPr/>
        </p:nvGrpSpPr>
        <p:grpSpPr>
          <a:xfrm>
            <a:off x="4675552" y="3091875"/>
            <a:ext cx="1807161" cy="2142557"/>
            <a:chOff x="182881" y="4690072"/>
            <a:chExt cx="1807161" cy="21425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C866D0-FB4D-4BCA-ACC8-02DDB7F82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" y="4690072"/>
              <a:ext cx="1771730" cy="2142557"/>
            </a:xfrm>
            <a:prstGeom prst="rect">
              <a:avLst/>
            </a:prstGeom>
          </p:spPr>
        </p:pic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5E0D366D-0EF9-45F5-9EED-62EBA5DF9F00}"/>
                </a:ext>
              </a:extLst>
            </p:cNvPr>
            <p:cNvSpPr/>
            <p:nvPr/>
          </p:nvSpPr>
          <p:spPr>
            <a:xfrm rot="16200000">
              <a:off x="1723342" y="5910054"/>
              <a:ext cx="228600" cy="304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F5EC2CD-DC5A-4E30-992B-A555044A80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2" y="4912924"/>
            <a:ext cx="2160103" cy="1215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0E4B21-3C4F-4F4E-BB9A-5AB5034D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5" t="12839" r="5057"/>
          <a:stretch/>
        </p:blipFill>
        <p:spPr>
          <a:xfrm>
            <a:off x="699328" y="2752515"/>
            <a:ext cx="1882330" cy="141063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458C25-C411-40B1-A71F-61171841D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58" y="260503"/>
            <a:ext cx="2135578" cy="137897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EF8E7008-D27D-4A56-B80F-897A9299776C}"/>
              </a:ext>
            </a:extLst>
          </p:cNvPr>
          <p:cNvSpPr/>
          <p:nvPr/>
        </p:nvSpPr>
        <p:spPr>
          <a:xfrm rot="2345636">
            <a:off x="3476615" y="2178506"/>
            <a:ext cx="1188720" cy="6494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6F68883-2001-48AD-A75C-E956C9842558}"/>
              </a:ext>
            </a:extLst>
          </p:cNvPr>
          <p:cNvSpPr/>
          <p:nvPr/>
        </p:nvSpPr>
        <p:spPr>
          <a:xfrm>
            <a:off x="3141753" y="3460820"/>
            <a:ext cx="1188720" cy="6494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F397F94-7914-44BC-BE23-2C7D918002F2}"/>
              </a:ext>
            </a:extLst>
          </p:cNvPr>
          <p:cNvSpPr/>
          <p:nvPr/>
        </p:nvSpPr>
        <p:spPr>
          <a:xfrm rot="10800000">
            <a:off x="8646170" y="3542093"/>
            <a:ext cx="1188720" cy="6494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2530E86C-D943-4A78-9E48-45EA6ADAF269}"/>
              </a:ext>
            </a:extLst>
          </p:cNvPr>
          <p:cNvSpPr/>
          <p:nvPr/>
        </p:nvSpPr>
        <p:spPr>
          <a:xfrm rot="13093183">
            <a:off x="8548530" y="5049012"/>
            <a:ext cx="734769" cy="6494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6068656-6A43-4291-84BA-D6B319646856}"/>
              </a:ext>
            </a:extLst>
          </p:cNvPr>
          <p:cNvSpPr/>
          <p:nvPr/>
        </p:nvSpPr>
        <p:spPr>
          <a:xfrm rot="7515550">
            <a:off x="8196633" y="1972472"/>
            <a:ext cx="1151841" cy="6494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E29E5A6-DFF2-4D7A-849F-34E6497A6B3D}"/>
              </a:ext>
            </a:extLst>
          </p:cNvPr>
          <p:cNvSpPr/>
          <p:nvPr/>
        </p:nvSpPr>
        <p:spPr>
          <a:xfrm rot="5400000">
            <a:off x="6100723" y="2042692"/>
            <a:ext cx="823948" cy="6494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8DD9E325-BE9F-4A31-844F-10F9E5A6FF5D}"/>
              </a:ext>
            </a:extLst>
          </p:cNvPr>
          <p:cNvSpPr/>
          <p:nvPr/>
        </p:nvSpPr>
        <p:spPr>
          <a:xfrm rot="20014401">
            <a:off x="3492748" y="5075426"/>
            <a:ext cx="1073638" cy="64946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A0F8F8-3062-40B3-AEC1-2710A6A56FC3}"/>
              </a:ext>
            </a:extLst>
          </p:cNvPr>
          <p:cNvSpPr txBox="1"/>
          <p:nvPr/>
        </p:nvSpPr>
        <p:spPr>
          <a:xfrm>
            <a:off x="1250718" y="6215570"/>
            <a:ext cx="13235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মানুষ</a:t>
            </a:r>
            <a:endParaRPr lang="en-US" sz="24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882B17-E721-449D-BFC2-BAA15495BBAD}"/>
              </a:ext>
            </a:extLst>
          </p:cNvPr>
          <p:cNvSpPr txBox="1"/>
          <p:nvPr/>
        </p:nvSpPr>
        <p:spPr>
          <a:xfrm>
            <a:off x="1036391" y="4143307"/>
            <a:ext cx="124053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বই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379F33-57C8-4AB8-BEC7-57E11DAA754D}"/>
              </a:ext>
            </a:extLst>
          </p:cNvPr>
          <p:cNvSpPr txBox="1"/>
          <p:nvPr/>
        </p:nvSpPr>
        <p:spPr>
          <a:xfrm>
            <a:off x="1908224" y="2109137"/>
            <a:ext cx="132359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টিভি</a:t>
            </a:r>
            <a:endParaRPr lang="en-US" sz="24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E06D8F-4DCA-435E-BE54-8B0DDDFE5638}"/>
              </a:ext>
            </a:extLst>
          </p:cNvPr>
          <p:cNvSpPr txBox="1"/>
          <p:nvPr/>
        </p:nvSpPr>
        <p:spPr>
          <a:xfrm>
            <a:off x="5173597" y="1614626"/>
            <a:ext cx="13083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রেডিও</a:t>
            </a:r>
            <a:endParaRPr lang="en-US" sz="24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BA4538-41ED-41DE-BE35-5FF16DFD9B1F}"/>
              </a:ext>
            </a:extLst>
          </p:cNvPr>
          <p:cNvSpPr txBox="1"/>
          <p:nvPr/>
        </p:nvSpPr>
        <p:spPr>
          <a:xfrm>
            <a:off x="9725653" y="1763467"/>
            <a:ext cx="13083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মোবাইল</a:t>
            </a:r>
            <a:endParaRPr lang="en-US" sz="24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938A46-DF03-4169-8EFC-B7DCD4547C07}"/>
              </a:ext>
            </a:extLst>
          </p:cNvPr>
          <p:cNvSpPr txBox="1"/>
          <p:nvPr/>
        </p:nvSpPr>
        <p:spPr>
          <a:xfrm>
            <a:off x="10017770" y="4375198"/>
            <a:ext cx="180725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</a:t>
            </a:r>
            <a:endParaRPr lang="en-US" sz="24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1D9426-C8B2-409B-B18F-BAAA57624329}"/>
              </a:ext>
            </a:extLst>
          </p:cNvPr>
          <p:cNvSpPr txBox="1"/>
          <p:nvPr/>
        </p:nvSpPr>
        <p:spPr>
          <a:xfrm>
            <a:off x="9471843" y="6156604"/>
            <a:ext cx="2060913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খবরের</a:t>
            </a:r>
            <a:r>
              <a:rPr lang="en-US" sz="24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endParaRPr lang="en-US" sz="24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A0D29B-5545-4DCD-980E-9D226C1150D9}"/>
              </a:ext>
            </a:extLst>
          </p:cNvPr>
          <p:cNvSpPr txBox="1"/>
          <p:nvPr/>
        </p:nvSpPr>
        <p:spPr>
          <a:xfrm>
            <a:off x="3408251" y="5909281"/>
            <a:ext cx="592369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নজরে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সংগ্রহের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উপায়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endParaRPr lang="en-US" sz="32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highlight>
                <a:srgbClr val="00FFFF"/>
              </a:highligh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149F5B-B6D5-43B8-8530-22C4065002AB}"/>
              </a:ext>
            </a:extLst>
          </p:cNvPr>
          <p:cNvGrpSpPr/>
          <p:nvPr/>
        </p:nvGrpSpPr>
        <p:grpSpPr>
          <a:xfrm>
            <a:off x="127979" y="53984"/>
            <a:ext cx="12000956" cy="6783256"/>
            <a:chOff x="0" y="91440"/>
            <a:chExt cx="12192000" cy="693200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6F0DF6-30C1-47ED-B04B-AED313C57BF0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5F9782C-BBBF-46C4-8035-E9928FD5C6C4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261E09A-ACA3-402E-A910-CF2B0519F7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16" y="5170735"/>
            <a:ext cx="1861719" cy="9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3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D5CBD-F3DE-4E67-85C9-6AE01013D241}"/>
              </a:ext>
            </a:extLst>
          </p:cNvPr>
          <p:cNvSpPr txBox="1"/>
          <p:nvPr/>
        </p:nvSpPr>
        <p:spPr>
          <a:xfrm>
            <a:off x="5165970" y="690971"/>
            <a:ext cx="265736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E7601-BA4C-4858-89E7-2DFE14A38F06}"/>
              </a:ext>
            </a:extLst>
          </p:cNvPr>
          <p:cNvSpPr txBox="1"/>
          <p:nvPr/>
        </p:nvSpPr>
        <p:spPr>
          <a:xfrm>
            <a:off x="1391657" y="1759760"/>
            <a:ext cx="940868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আলোচনা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ছকটি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পূরণ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endParaRPr lang="en-US" sz="36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1FD660-A008-46FD-A25C-254F20696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55098"/>
              </p:ext>
            </p:extLst>
          </p:nvPr>
        </p:nvGraphicFramePr>
        <p:xfrm>
          <a:off x="434340" y="3014320"/>
          <a:ext cx="11323320" cy="219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359">
                  <a:extLst>
                    <a:ext uri="{9D8B030D-6E8A-4147-A177-3AD203B41FA5}">
                      <a16:colId xmlns:a16="http://schemas.microsoft.com/office/drawing/2014/main" val="2583262814"/>
                    </a:ext>
                  </a:extLst>
                </a:gridCol>
                <a:gridCol w="8061961">
                  <a:extLst>
                    <a:ext uri="{9D8B030D-6E8A-4147-A177-3AD203B41FA5}">
                      <a16:colId xmlns:a16="http://schemas.microsoft.com/office/drawing/2014/main" val="2842104818"/>
                    </a:ext>
                  </a:extLst>
                </a:gridCol>
              </a:tblGrid>
              <a:tr h="5486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তথ্যের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নাম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তথ্যের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উ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ৎ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675921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১। 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ী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্</a:t>
                      </a:r>
                      <a:r>
                        <a:rPr lang="en-US" sz="2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ষার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সময়সূচি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5952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২। 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ৃ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ষ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া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351500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৩। </a:t>
                      </a:r>
                      <a:r>
                        <a:rPr lang="en-US" sz="2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ঘূর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্</a:t>
                      </a:r>
                      <a:r>
                        <a:rPr lang="en-US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ণ</a:t>
                      </a:r>
                      <a:r>
                        <a:rPr lang="as-IN" sz="2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ি</a:t>
                      </a:r>
                      <a:r>
                        <a:rPr lang="en-US" sz="2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ঝড়</a:t>
                      </a:r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033819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FF74B2E-05A5-4514-A684-AC66D677A7DC}"/>
              </a:ext>
            </a:extLst>
          </p:cNvPr>
          <p:cNvGrpSpPr/>
          <p:nvPr/>
        </p:nvGrpSpPr>
        <p:grpSpPr>
          <a:xfrm>
            <a:off x="94592" y="78830"/>
            <a:ext cx="12060621" cy="6779318"/>
            <a:chOff x="0" y="91440"/>
            <a:chExt cx="12192000" cy="69320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8F0C1B-5311-4498-A3C2-3FDE7EC24A8E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323411-81D1-4E01-94C7-7DE539F6E61F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pic>
        <p:nvPicPr>
          <p:cNvPr id="10" name="Picture 2" descr="C:\Users\Hatiya\Pictures\Picture1.png">
            <a:extLst>
              <a:ext uri="{FF2B5EF4-FFF2-40B4-BE49-F238E27FC236}">
                <a16:creationId xmlns:a16="http://schemas.microsoft.com/office/drawing/2014/main" id="{F9EBB656-38B2-4804-8EB5-0D928DF5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92" y="126468"/>
            <a:ext cx="1463040" cy="1512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1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48BDF0-FBDE-4213-AE80-9AE05276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10" y="945011"/>
            <a:ext cx="4286526" cy="58570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1A5B00-7B71-4E20-97D3-74360AE9E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945011"/>
            <a:ext cx="4223625" cy="58570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EA094-C714-4B28-AE35-2CF81348213F}"/>
              </a:ext>
            </a:extLst>
          </p:cNvPr>
          <p:cNvSpPr txBox="1"/>
          <p:nvPr/>
        </p:nvSpPr>
        <p:spPr>
          <a:xfrm>
            <a:off x="3484179" y="267148"/>
            <a:ext cx="65658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পাঠ্য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বইয়ের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সংযোগ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00FFFF"/>
                </a:highlight>
                <a:latin typeface="Kalpurush" panose="02000600000000000000" pitchFamily="2" charset="0"/>
                <a:cs typeface="Kalpurush" panose="02000600000000000000" pitchFamily="2" charset="0"/>
              </a:rPr>
              <a:t>স্থাপন</a:t>
            </a:r>
            <a:endParaRPr lang="en-US" sz="32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highlight>
                <a:srgbClr val="00FFFF"/>
              </a:highligh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28C809-2257-4CEB-9433-83989C5DF5FF}"/>
              </a:ext>
            </a:extLst>
          </p:cNvPr>
          <p:cNvGrpSpPr/>
          <p:nvPr/>
        </p:nvGrpSpPr>
        <p:grpSpPr>
          <a:xfrm>
            <a:off x="78823" y="71685"/>
            <a:ext cx="12113177" cy="6771424"/>
            <a:chOff x="0" y="91440"/>
            <a:chExt cx="12192000" cy="69320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6F6FAB-EC24-4D4E-BA3D-B31EE3D6E87A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CB579F-054C-4859-A42F-2426A0CB8907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7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03F047F-F9FB-451F-B11D-8C754C4FD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0" b="898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0" y="249262"/>
            <a:ext cx="3737429" cy="1277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F34C4-A693-43FE-9B86-AD19C62211E6}"/>
              </a:ext>
            </a:extLst>
          </p:cNvPr>
          <p:cNvSpPr txBox="1"/>
          <p:nvPr/>
        </p:nvSpPr>
        <p:spPr>
          <a:xfrm>
            <a:off x="8806598" y="478171"/>
            <a:ext cx="265736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4ACAA7-A2C4-4B1D-909B-82F4E3FBB4D5}"/>
              </a:ext>
            </a:extLst>
          </p:cNvPr>
          <p:cNvGrpSpPr/>
          <p:nvPr/>
        </p:nvGrpSpPr>
        <p:grpSpPr>
          <a:xfrm>
            <a:off x="107241" y="15765"/>
            <a:ext cx="11977518" cy="6817149"/>
            <a:chOff x="0" y="91440"/>
            <a:chExt cx="12192000" cy="693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68DD52-0D09-451C-90FD-4FEEDA9A4562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5DF73-7244-461C-8531-3E5C70E324D8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075A8A-08CD-435C-A2E4-CBA5AA258661}"/>
              </a:ext>
            </a:extLst>
          </p:cNvPr>
          <p:cNvSpPr txBox="1"/>
          <p:nvPr/>
        </p:nvSpPr>
        <p:spPr>
          <a:xfrm>
            <a:off x="1576553" y="1555393"/>
            <a:ext cx="103421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বাম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সঙ্গে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ডান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শব্দের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FBF80E-A04E-4CE1-BC37-CDD53E55B1BD}"/>
              </a:ext>
            </a:extLst>
          </p:cNvPr>
          <p:cNvSpPr/>
          <p:nvPr/>
        </p:nvSpPr>
        <p:spPr>
          <a:xfrm>
            <a:off x="6095996" y="2659093"/>
            <a:ext cx="33107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রেডিও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C7FD1C-085D-4681-9637-1B09088CFA16}"/>
              </a:ext>
            </a:extLst>
          </p:cNvPr>
          <p:cNvSpPr/>
          <p:nvPr/>
        </p:nvSpPr>
        <p:spPr>
          <a:xfrm>
            <a:off x="6095998" y="3516607"/>
            <a:ext cx="33107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খবরের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কাগজ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68EA66-0DA9-47D0-8927-62C0939A98BF}"/>
              </a:ext>
            </a:extLst>
          </p:cNvPr>
          <p:cNvSpPr/>
          <p:nvPr/>
        </p:nvSpPr>
        <p:spPr>
          <a:xfrm>
            <a:off x="6095998" y="4470679"/>
            <a:ext cx="33107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টেলিভিশন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5F366-9BDA-421D-BB64-5F5C61B712B8}"/>
              </a:ext>
            </a:extLst>
          </p:cNvPr>
          <p:cNvSpPr/>
          <p:nvPr/>
        </p:nvSpPr>
        <p:spPr>
          <a:xfrm>
            <a:off x="6095997" y="5387963"/>
            <a:ext cx="33107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টেলিফোন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DF5E1F-54BB-4A61-BD0F-3CB7EDA735A6}"/>
              </a:ext>
            </a:extLst>
          </p:cNvPr>
          <p:cNvSpPr/>
          <p:nvPr/>
        </p:nvSpPr>
        <p:spPr>
          <a:xfrm>
            <a:off x="2285999" y="2627495"/>
            <a:ext cx="33107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শুনি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3D2DFE-475E-4549-AFC2-FC6FE667AA47}"/>
              </a:ext>
            </a:extLst>
          </p:cNvPr>
          <p:cNvSpPr/>
          <p:nvPr/>
        </p:nvSpPr>
        <p:spPr>
          <a:xfrm>
            <a:off x="2285988" y="3523846"/>
            <a:ext cx="33107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খবর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শুনি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2E5063-3063-4E0A-8316-09DE58D0B6AB}"/>
              </a:ext>
            </a:extLst>
          </p:cNvPr>
          <p:cNvSpPr/>
          <p:nvPr/>
        </p:nvSpPr>
        <p:spPr>
          <a:xfrm>
            <a:off x="2238692" y="4454012"/>
            <a:ext cx="33107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খবর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E425E-F138-4DB9-83EF-03546C29492A}"/>
              </a:ext>
            </a:extLst>
          </p:cNvPr>
          <p:cNvSpPr/>
          <p:nvPr/>
        </p:nvSpPr>
        <p:spPr>
          <a:xfrm>
            <a:off x="2191399" y="5399933"/>
            <a:ext cx="331075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15AE716-ED5F-4D0D-BF0E-C5DA3E31F87F}"/>
              </a:ext>
            </a:extLst>
          </p:cNvPr>
          <p:cNvCxnSpPr>
            <a:endCxn id="15" idx="1"/>
          </p:cNvCxnSpPr>
          <p:nvPr/>
        </p:nvCxnSpPr>
        <p:spPr>
          <a:xfrm>
            <a:off x="5596743" y="3105807"/>
            <a:ext cx="499255" cy="17188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D99DBF-40B5-44DE-9FBF-595A71E5191F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596743" y="3013036"/>
            <a:ext cx="499253" cy="848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6691D04-46E8-4A8D-8115-B96A31BC7ABF}"/>
              </a:ext>
            </a:extLst>
          </p:cNvPr>
          <p:cNvCxnSpPr>
            <a:cxnSpLocks/>
          </p:cNvCxnSpPr>
          <p:nvPr/>
        </p:nvCxnSpPr>
        <p:spPr>
          <a:xfrm flipV="1">
            <a:off x="5533681" y="3999970"/>
            <a:ext cx="593847" cy="8079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0D20EA3-1090-43CD-BBC1-8C3327478D21}"/>
              </a:ext>
            </a:extLst>
          </p:cNvPr>
          <p:cNvCxnSpPr>
            <a:cxnSpLocks/>
          </p:cNvCxnSpPr>
          <p:nvPr/>
        </p:nvCxnSpPr>
        <p:spPr>
          <a:xfrm>
            <a:off x="5481123" y="5811556"/>
            <a:ext cx="6096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1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 animBg="1"/>
      <p:bldP spid="14" grpId="0" animBg="1"/>
      <p:bldP spid="15" grpId="0" animBg="1"/>
      <p:bldP spid="16" grpId="0" animBg="1"/>
      <p:bldP spid="17" grpId="0" build="allAtOnce" animBg="1"/>
      <p:bldP spid="18" grpId="0" build="allAtOnce" animBg="1"/>
      <p:bldP spid="19" grpId="0" build="allAtOnce" animBg="1"/>
      <p:bldP spid="2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D6BF39-FB19-46AA-8CCC-E0F314151F78}"/>
              </a:ext>
            </a:extLst>
          </p:cNvPr>
          <p:cNvSpPr txBox="1"/>
          <p:nvPr/>
        </p:nvSpPr>
        <p:spPr>
          <a:xfrm>
            <a:off x="695433" y="2963200"/>
            <a:ext cx="1108508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আগামীকাল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পরীক্ষা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এক্ষেত্রে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সমস্যায়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পরতে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৩টি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বাক্যে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লিখে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আনবে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FB3266-ED69-4353-AD43-F68033026D0E}"/>
              </a:ext>
            </a:extLst>
          </p:cNvPr>
          <p:cNvGrpSpPr/>
          <p:nvPr/>
        </p:nvGrpSpPr>
        <p:grpSpPr>
          <a:xfrm>
            <a:off x="93441" y="0"/>
            <a:ext cx="12005118" cy="6858000"/>
            <a:chOff x="0" y="91440"/>
            <a:chExt cx="12192000" cy="69320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258418-0834-4077-9C9B-37F952931DE8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BC58FB-39AC-4166-AADE-D8CAF46D9C73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F6C85D0-D4DB-4499-A372-9F1239F126A6}"/>
              </a:ext>
            </a:extLst>
          </p:cNvPr>
          <p:cNvSpPr/>
          <p:nvPr/>
        </p:nvSpPr>
        <p:spPr>
          <a:xfrm>
            <a:off x="3704961" y="587274"/>
            <a:ext cx="4782078" cy="1107996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bn-BD" sz="66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6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3CDF51-FB71-4AE7-B48A-4CEF9D91F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04" y="88712"/>
            <a:ext cx="198974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1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C675D48-FD53-4397-99C0-3D5B23DB0063}"/>
              </a:ext>
            </a:extLst>
          </p:cNvPr>
          <p:cNvGrpSpPr/>
          <p:nvPr/>
        </p:nvGrpSpPr>
        <p:grpSpPr>
          <a:xfrm rot="18628599">
            <a:off x="8713790" y="509894"/>
            <a:ext cx="365760" cy="5449576"/>
            <a:chOff x="6854406" y="1460908"/>
            <a:chExt cx="365760" cy="5449576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9AB3042-89A7-4485-8B0E-A17D63108EA5}"/>
                </a:ext>
              </a:extLst>
            </p:cNvPr>
            <p:cNvSpPr/>
            <p:nvPr/>
          </p:nvSpPr>
          <p:spPr>
            <a:xfrm>
              <a:off x="6854406" y="1460908"/>
              <a:ext cx="365760" cy="272919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F9E4A87B-0806-416D-93D3-7C705B36E37A}"/>
                </a:ext>
              </a:extLst>
            </p:cNvPr>
            <p:cNvSpPr/>
            <p:nvPr/>
          </p:nvSpPr>
          <p:spPr>
            <a:xfrm flipV="1">
              <a:off x="6854406" y="4181293"/>
              <a:ext cx="365760" cy="2729191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112424-3751-4269-AB50-8E406C76D8A4}"/>
              </a:ext>
            </a:extLst>
          </p:cNvPr>
          <p:cNvSpPr txBox="1"/>
          <p:nvPr/>
        </p:nvSpPr>
        <p:spPr>
          <a:xfrm>
            <a:off x="700364" y="972864"/>
            <a:ext cx="5626172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হাবিবুর রহমান আখন্দ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2F2ECC-8A7C-4C38-A177-B78366BD868C}"/>
              </a:ext>
            </a:extLst>
          </p:cNvPr>
          <p:cNvSpPr txBox="1"/>
          <p:nvPr/>
        </p:nvSpPr>
        <p:spPr>
          <a:xfrm>
            <a:off x="2135986" y="209727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7A6F0-851E-4421-B70F-292E6A030B71}"/>
              </a:ext>
            </a:extLst>
          </p:cNvPr>
          <p:cNvSpPr txBox="1"/>
          <p:nvPr/>
        </p:nvSpPr>
        <p:spPr>
          <a:xfrm>
            <a:off x="1048871" y="3361658"/>
            <a:ext cx="468515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নারায়নপুর স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3B757-EEA4-46A4-A82E-25FD44893CC0}"/>
              </a:ext>
            </a:extLst>
          </p:cNvPr>
          <p:cNvSpPr txBox="1"/>
          <p:nvPr/>
        </p:nvSpPr>
        <p:spPr>
          <a:xfrm>
            <a:off x="2322539" y="4687401"/>
            <a:ext cx="367956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দেবিদ্বার, কুমিল্লা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997386-73F7-4882-A1A6-67B23F3EA324}"/>
              </a:ext>
            </a:extLst>
          </p:cNvPr>
          <p:cNvSpPr/>
          <p:nvPr/>
        </p:nvSpPr>
        <p:spPr>
          <a:xfrm>
            <a:off x="8552500" y="2891876"/>
            <a:ext cx="688340" cy="68834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1265AC-AF47-4043-8921-1A266E5E0A88}"/>
              </a:ext>
            </a:extLst>
          </p:cNvPr>
          <p:cNvSpPr/>
          <p:nvPr/>
        </p:nvSpPr>
        <p:spPr>
          <a:xfrm>
            <a:off x="6405565" y="1209674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A97D042-4D0A-414E-9A55-0F6327E528F5}"/>
              </a:ext>
            </a:extLst>
          </p:cNvPr>
          <p:cNvSpPr/>
          <p:nvPr/>
        </p:nvSpPr>
        <p:spPr>
          <a:xfrm>
            <a:off x="5914178" y="234643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5BD30F-B2BD-4A8D-B29A-334351CA41DC}"/>
              </a:ext>
            </a:extLst>
          </p:cNvPr>
          <p:cNvSpPr/>
          <p:nvPr/>
        </p:nvSpPr>
        <p:spPr>
          <a:xfrm>
            <a:off x="5851352" y="3610826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6B5B89-8744-4B0A-B7A1-16A5CB3226C8}"/>
              </a:ext>
            </a:extLst>
          </p:cNvPr>
          <p:cNvSpPr/>
          <p:nvPr/>
        </p:nvSpPr>
        <p:spPr>
          <a:xfrm>
            <a:off x="6121473" y="4936569"/>
            <a:ext cx="209550" cy="2095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4F1A7A-8E95-410B-AA1F-28750B9C15DD}"/>
              </a:ext>
            </a:extLst>
          </p:cNvPr>
          <p:cNvCxnSpPr/>
          <p:nvPr/>
        </p:nvCxnSpPr>
        <p:spPr>
          <a:xfrm flipH="1">
            <a:off x="1" y="1854200"/>
            <a:ext cx="6326534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272172-8EF7-478F-957A-80AA52A8D862}"/>
              </a:ext>
            </a:extLst>
          </p:cNvPr>
          <p:cNvCxnSpPr/>
          <p:nvPr/>
        </p:nvCxnSpPr>
        <p:spPr>
          <a:xfrm flipH="1">
            <a:off x="0" y="3080012"/>
            <a:ext cx="5815549" cy="127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C8CE8B-28D8-4BD1-9C8F-2DC601F56E84}"/>
              </a:ext>
            </a:extLst>
          </p:cNvPr>
          <p:cNvCxnSpPr/>
          <p:nvPr/>
        </p:nvCxnSpPr>
        <p:spPr>
          <a:xfrm flipH="1">
            <a:off x="0" y="4310892"/>
            <a:ext cx="5855276" cy="635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7B27320-BB0F-4244-A97C-D41FF88E3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422" y="1500838"/>
            <a:ext cx="3418045" cy="3333056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711C5E8-E0D7-4DFE-AB15-58EBAA763A34}"/>
              </a:ext>
            </a:extLst>
          </p:cNvPr>
          <p:cNvSpPr/>
          <p:nvPr/>
        </p:nvSpPr>
        <p:spPr>
          <a:xfrm>
            <a:off x="0" y="0"/>
            <a:ext cx="12192001" cy="721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0AD48-984A-4DA4-BB4E-380C88745748}"/>
              </a:ext>
            </a:extLst>
          </p:cNvPr>
          <p:cNvSpPr/>
          <p:nvPr/>
        </p:nvSpPr>
        <p:spPr>
          <a:xfrm>
            <a:off x="-2205" y="6175080"/>
            <a:ext cx="12192001" cy="6965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habibakhandat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1981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Mobile: 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01822245433</a:t>
            </a:r>
          </a:p>
        </p:txBody>
      </p:sp>
    </p:spTree>
    <p:extLst>
      <p:ext uri="{BB962C8B-B14F-4D97-AF65-F5344CB8AC3E}">
        <p14:creationId xmlns:p14="http://schemas.microsoft.com/office/powerpoint/2010/main" val="2802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88503 0.009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4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23AC64-E12E-4C7B-B417-D30289506A7B}"/>
              </a:ext>
            </a:extLst>
          </p:cNvPr>
          <p:cNvGrpSpPr/>
          <p:nvPr/>
        </p:nvGrpSpPr>
        <p:grpSpPr>
          <a:xfrm>
            <a:off x="89338" y="75674"/>
            <a:ext cx="12018579" cy="6807651"/>
            <a:chOff x="0" y="91440"/>
            <a:chExt cx="12192000" cy="69320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640F46-48B1-44FE-8026-A6AD986AB339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116A53-D359-472A-A93B-A26EC6576F11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D9A5F37-09BE-4100-AE54-0CC1550226FF}"/>
              </a:ext>
            </a:extLst>
          </p:cNvPr>
          <p:cNvSpPr/>
          <p:nvPr/>
        </p:nvSpPr>
        <p:spPr>
          <a:xfrm>
            <a:off x="4593899" y="2184201"/>
            <a:ext cx="6462793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3F9CE-4AAD-4C0F-B856-009C37250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0" y="156741"/>
            <a:ext cx="4931535" cy="65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56AD09-A1D4-429E-9736-35EA53D08DBD}"/>
              </a:ext>
            </a:extLst>
          </p:cNvPr>
          <p:cNvSpPr txBox="1"/>
          <p:nvPr/>
        </p:nvSpPr>
        <p:spPr>
          <a:xfrm>
            <a:off x="2695341" y="1133703"/>
            <a:ext cx="6801317" cy="452431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১১ </a:t>
            </a:r>
          </a:p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7AF7C7-D471-4EF3-A28F-A5756CFBDAA3}"/>
              </a:ext>
            </a:extLst>
          </p:cNvPr>
          <p:cNvGrpSpPr/>
          <p:nvPr/>
        </p:nvGrpSpPr>
        <p:grpSpPr>
          <a:xfrm>
            <a:off x="0" y="91440"/>
            <a:ext cx="12192000" cy="6766560"/>
            <a:chOff x="0" y="91440"/>
            <a:chExt cx="12192000" cy="693200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EE82A6-8563-4082-9F4F-3D8F7EDC3536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C104A5-920C-4299-B2AD-8ED7A02951C1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8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C8DCB58B-9921-4FDA-89A2-9A82099FBD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3356" y="1126808"/>
            <a:ext cx="7961083" cy="445214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3DF7E2-91D0-4485-9EC1-F485DC88C754}"/>
              </a:ext>
            </a:extLst>
          </p:cNvPr>
          <p:cNvSpPr txBox="1"/>
          <p:nvPr/>
        </p:nvSpPr>
        <p:spPr>
          <a:xfrm>
            <a:off x="2900648" y="227299"/>
            <a:ext cx="672649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400" b="1" kern="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kern="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kern="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kern="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kern="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3C4E0-1724-42CC-A440-D0193D275AB8}"/>
              </a:ext>
            </a:extLst>
          </p:cNvPr>
          <p:cNvSpPr txBox="1"/>
          <p:nvPr/>
        </p:nvSpPr>
        <p:spPr>
          <a:xfrm>
            <a:off x="2672041" y="5677950"/>
            <a:ext cx="684791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 err="1">
                <a:ln/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5400" b="1" kern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/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kern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kern="0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/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5400" b="1" kern="0" dirty="0">
                <a:ln/>
                <a:latin typeface="NikoshBAN" pitchFamily="2" charset="0"/>
                <a:cs typeface="NikoshBAN" pitchFamily="2" charset="0"/>
              </a:rPr>
              <a:t>?</a:t>
            </a:r>
            <a:endParaRPr lang="en-US" sz="5400" b="1" kern="0" dirty="0">
              <a:ln/>
              <a:latin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191E6C-F689-438D-AF5B-1549063284E4}"/>
              </a:ext>
            </a:extLst>
          </p:cNvPr>
          <p:cNvGrpSpPr/>
          <p:nvPr/>
        </p:nvGrpSpPr>
        <p:grpSpPr>
          <a:xfrm>
            <a:off x="0" y="91440"/>
            <a:ext cx="12192000" cy="6824390"/>
            <a:chOff x="0" y="91440"/>
            <a:chExt cx="12192000" cy="699124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FA6635-F7DF-42A9-B8F6-A13FB5DB352C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E8C899-D2CF-4C28-A07D-0353CA78E264}"/>
                </a:ext>
              </a:extLst>
            </p:cNvPr>
            <p:cNvSpPr/>
            <p:nvPr/>
          </p:nvSpPr>
          <p:spPr>
            <a:xfrm>
              <a:off x="3687581" y="6861867"/>
              <a:ext cx="6556858" cy="220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844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72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2F2BD-6CC3-4AC7-855A-204519F0B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187387"/>
            <a:ext cx="5706158" cy="31954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8901DC-296F-44FD-9E2E-620DD057D6CF}"/>
              </a:ext>
            </a:extLst>
          </p:cNvPr>
          <p:cNvSpPr txBox="1"/>
          <p:nvPr/>
        </p:nvSpPr>
        <p:spPr>
          <a:xfrm>
            <a:off x="106681" y="437542"/>
            <a:ext cx="1200911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D42B60-53D0-4811-89D3-751996B6CCE7}"/>
              </a:ext>
            </a:extLst>
          </p:cNvPr>
          <p:cNvGrpSpPr/>
          <p:nvPr/>
        </p:nvGrpSpPr>
        <p:grpSpPr>
          <a:xfrm>
            <a:off x="10318046" y="4748365"/>
            <a:ext cx="1630114" cy="1849288"/>
            <a:chOff x="9982766" y="3845350"/>
            <a:chExt cx="1606918" cy="21425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D14DB6-B6C1-464D-9268-B958135F4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766" y="3845350"/>
              <a:ext cx="1606918" cy="2142557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5818C2-0665-46F8-8E16-B67C62AEECB3}"/>
                </a:ext>
              </a:extLst>
            </p:cNvPr>
            <p:cNvSpPr/>
            <p:nvPr/>
          </p:nvSpPr>
          <p:spPr>
            <a:xfrm>
              <a:off x="9982766" y="4931868"/>
              <a:ext cx="212796" cy="2115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1D82F7-B4B3-44CD-A424-4526D8764095}"/>
              </a:ext>
            </a:extLst>
          </p:cNvPr>
          <p:cNvGrpSpPr/>
          <p:nvPr/>
        </p:nvGrpSpPr>
        <p:grpSpPr>
          <a:xfrm>
            <a:off x="182881" y="4598632"/>
            <a:ext cx="1807161" cy="2142557"/>
            <a:chOff x="182881" y="4690072"/>
            <a:chExt cx="1807161" cy="21425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2918D5-7B3A-401A-9EF3-7FA5B788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1" y="4690072"/>
              <a:ext cx="1771730" cy="2142557"/>
            </a:xfrm>
            <a:prstGeom prst="rect">
              <a:avLst/>
            </a:prstGeom>
          </p:spPr>
        </p:pic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B0B656E-3628-4329-8252-B8C231CD0EB3}"/>
                </a:ext>
              </a:extLst>
            </p:cNvPr>
            <p:cNvSpPr/>
            <p:nvPr/>
          </p:nvSpPr>
          <p:spPr>
            <a:xfrm rot="16200000">
              <a:off x="1723342" y="5910054"/>
              <a:ext cx="228600" cy="304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7D800A5-0415-4692-B269-E21EA52179B8}"/>
              </a:ext>
            </a:extLst>
          </p:cNvPr>
          <p:cNvSpPr/>
          <p:nvPr/>
        </p:nvSpPr>
        <p:spPr>
          <a:xfrm>
            <a:off x="2179320" y="4488270"/>
            <a:ext cx="3916679" cy="2142557"/>
          </a:xfrm>
          <a:prstGeom prst="cloudCallout">
            <a:avLst>
              <a:gd name="adj1" fmla="val -61773"/>
              <a:gd name="adj2" fmla="val 4576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 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র?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5A791E9-3807-4CC3-9356-B0E5E4F8043F}"/>
              </a:ext>
            </a:extLst>
          </p:cNvPr>
          <p:cNvSpPr/>
          <p:nvPr/>
        </p:nvSpPr>
        <p:spPr>
          <a:xfrm>
            <a:off x="6583679" y="4591168"/>
            <a:ext cx="3550921" cy="1995799"/>
          </a:xfrm>
          <a:prstGeom prst="cloudCallout">
            <a:avLst>
              <a:gd name="adj1" fmla="val 56887"/>
              <a:gd name="adj2" fmla="val 5275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endParaRPr lang="en-US" sz="28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kern="0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2800" b="1" kern="0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88DBBD-16A5-48CA-B3A5-804836A67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79" y="1242175"/>
            <a:ext cx="5841377" cy="30714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4C93A-D3AB-43DC-926D-586634861C9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91440"/>
            <a:chExt cx="12192000" cy="69320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88153D-557D-4DCB-A484-E54A834886B6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5F5419-7C65-4CD6-A76A-20BAC9DB811A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0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817BDC-E3C1-4884-B577-EF5A332E7EC1}"/>
              </a:ext>
            </a:extLst>
          </p:cNvPr>
          <p:cNvSpPr/>
          <p:nvPr/>
        </p:nvSpPr>
        <p:spPr>
          <a:xfrm>
            <a:off x="2301240" y="2536867"/>
            <a:ext cx="7693018" cy="30246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F3695-3AEA-4172-BB0C-58A823617654}"/>
              </a:ext>
            </a:extLst>
          </p:cNvPr>
          <p:cNvSpPr txBox="1"/>
          <p:nvPr/>
        </p:nvSpPr>
        <p:spPr>
          <a:xfrm>
            <a:off x="2910839" y="3594099"/>
            <a:ext cx="6455061" cy="94278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সংগ্রহের উপায়সমূহ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0A17EEE-634B-4A19-8AF5-69681530D225}"/>
              </a:ext>
            </a:extLst>
          </p:cNvPr>
          <p:cNvSpPr/>
          <p:nvPr/>
        </p:nvSpPr>
        <p:spPr>
          <a:xfrm>
            <a:off x="2148840" y="2451099"/>
            <a:ext cx="8001000" cy="3177053"/>
          </a:xfrm>
          <a:prstGeom prst="frame">
            <a:avLst>
              <a:gd name="adj1" fmla="val 4424"/>
            </a:avLst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11817-6A15-4537-A678-AD1CD224AD83}"/>
              </a:ext>
            </a:extLst>
          </p:cNvPr>
          <p:cNvSpPr/>
          <p:nvPr/>
        </p:nvSpPr>
        <p:spPr>
          <a:xfrm>
            <a:off x="2987040" y="3619499"/>
            <a:ext cx="6366636" cy="10374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DOEL\Desktop\AA\New folder\hands_PNG910 (1).png">
            <a:extLst>
              <a:ext uri="{FF2B5EF4-FFF2-40B4-BE49-F238E27FC236}">
                <a16:creationId xmlns:a16="http://schemas.microsoft.com/office/drawing/2014/main" id="{8B47C04C-6270-4BF8-9DB0-3F311B7C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0746">
            <a:off x="3021814" y="3545415"/>
            <a:ext cx="2438400" cy="21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34D695-3AF2-484A-AA54-16C9483482E3}"/>
              </a:ext>
            </a:extLst>
          </p:cNvPr>
          <p:cNvSpPr txBox="1"/>
          <p:nvPr/>
        </p:nvSpPr>
        <p:spPr>
          <a:xfrm>
            <a:off x="3592689" y="764640"/>
            <a:ext cx="511330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60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শিরোনাম</a:t>
            </a:r>
            <a:endParaRPr lang="en-US" sz="6000" b="1" kern="0" dirty="0">
              <a:ln/>
              <a:solidFill>
                <a:schemeClr val="tx1">
                  <a:lumMod val="85000"/>
                  <a:lumOff val="1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870EEB-FA9B-4C7B-9B4E-682204ECF8F8}"/>
              </a:ext>
            </a:extLst>
          </p:cNvPr>
          <p:cNvGrpSpPr/>
          <p:nvPr/>
        </p:nvGrpSpPr>
        <p:grpSpPr>
          <a:xfrm>
            <a:off x="0" y="91440"/>
            <a:ext cx="12192000" cy="6766560"/>
            <a:chOff x="0" y="91440"/>
            <a:chExt cx="12192000" cy="69320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F9E9BD-613F-4E48-9533-B39DB3A76130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B00779-C7A6-49D6-AE17-FAC65E7773BE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ি,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া। 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as-IN" sz="1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6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2.27651E-6 C 0.00208 -0.0136 0.00329 -0.01082 0.01145 -0.00805 C 0.01579 0.0025 0.01249 0.0075 0.00885 0.01611 C 0.00572 0.03165 0.00017 0.02527 -0.00764 0.02221 C -0.01146 0.01611 -0.01233 0.01083 -0.01528 0.00389 C -0.01563 0.00111 -0.01563 -0.00166 -0.0165 -0.00416 C -0.0198 -0.0136 -0.0231 -0.00749 -0.0165 -0.01415 C -0.01129 -0.01388 0.01545 -0.00749 0.02777 -0.01221 C 0.03159 -0.01166 0.0368 -0.01499 0.03923 -0.01027 C 0.04166 -0.00555 0.03801 0.00195 0.03801 0.00806 C 0.03801 0.02305 0.0394 0.02416 0.04687 0.02832 C 0.04861 0.02749 0.05051 0.02777 0.0519 0.0261 C 0.05555 0.02138 0.05381 0.01139 0.05433 0.00389 C 0.05607 -0.02193 0.05364 -0.01138 0.05815 -0.02637 C 0.06319 -0.02581 0.0684 -0.02526 0.07343 -0.02443 C 0.07517 -0.02415 0.07916 -0.02498 0.07847 -0.02248 C 0.0769 -0.01665 0.07065 -0.01415 0.06701 -0.01221 C 0.05885 0.00139 0.06492 0.01722 0.0684 0.03221 C 0.06788 0.03887 0.06892 0.04637 0.06701 0.05248 C 0.06614 0.05525 0.06475 0.04748 0.06458 0.04442 C 0.06354 0.03027 0.06371 0.01611 0.06336 0.00195 C 0.06371 -0.00416 0.06093 -0.01415 0.06458 -0.01638 C 0.07291 -0.0211 0.08506 -0.02443 0.09114 -0.01415 C 0.09722 -0.00388 0.09166 0.01861 0.08854 0.03221 C 0.09288 0.03443 0.0967 0.03915 0.10121 0.04054 C 0.10867 0.04304 0.11649 0.04276 0.12413 0.04442 C 0.12534 -0.01138 0.11614 -0.0161 0.14305 -0.01221 C 0.14913 0.00334 0.14444 0.00195 0.13541 0.00389 C 0.13784 0.01944 0.14496 0.03138 0.15433 0.03637 C 0.15607 0.03832 0.15763 0.04081 0.15954 0.04248 C 0.16145 0.04415 0.16388 0.04442 0.16579 0.04637 C 0.16701 0.04776 0.16944 0.05053 0.1684 0.05248 C 0.16736 0.05442 0.16458 0.04859 0.16458 0.04859 C 0.16545 0.03165 0.16579 0.01472 0.16701 -0.00222 C 0.16718 -0.00416 0.16874 -0.0061 0.1684 -0.00805 C 0.16701 -0.0161 0.16006 -0.02776 0.15694 -0.03442 C 0.15867 -0.03525 0.16024 -0.03692 0.16197 -0.03664 C 0.16718 -0.03553 0.1651 -0.03109 0.16701 -0.02637 C 0.17065 -0.01749 0.17586 -0.00916 0.17968 -2.27651E-6 C 0.18107 0.00361 0.18142 0.00806 0.18229 0.01194 C 0.18263 0.01389 0.1835 0.01805 0.1835 0.01805 C 0.1842 0.02555 0.18663 0.04664 0.1835 0.05248 C 0.18176 0.05581 0.17847 0.04998 0.17586 0.04859 C 0.17413 0.04776 0.17256 0.0472 0.17083 0.04637 C 0.1743 0.04581 0.17795 0.04664 0.18107 0.04442 C 0.18229 0.04359 0.18211 0.04054 0.18229 0.03832 C 0.18281 0.02999 0.18124 -0.00666 0.18732 -0.01638 C 0.19045 -0.02137 0.19583 -0.01915 0.19999 -0.02026 C 0.20086 -0.02082 0.20763 -0.02665 0.20763 -0.01832 C 0.20763 -0.01221 0.20069 -0.0111 0.19878 -0.01027 C 0.19201 0.00056 0.19183 -0.00222 0.19617 0.02221 C 0.19635 0.0236 0.20364 0.0361 0.20503 0.03832 C 0.20607 0.03998 0.20329 0.03443 0.2026 0.03221 C 0.20208 0.03027 0.20173 0.02804 0.20121 0.0261 C 0.20242 0.01 0.20242 -0.00222 0.21267 -0.0061 C 0.21736 -0.00555 0.22256 -0.00805 0.22656 -0.00416 C 0.22847 -0.00249 0.22534 0.00972 0.22534 0.00611 C 0.22534 -0.00694 0.22534 -0.00472 0.23038 -0.01027 C 0.23246 -0.00832 0.23593 -0.00777 0.23663 -0.00416 C 0.23871 0.00556 0.23472 0.02249 0.22916 0.02832 C 0.22413 0.0336 0.21736 0.03138 0.21145 0.03221 C 0.21597 0.03748 0.22048 0.03665 0.22534 0.04054 C 0.23263 0.04637 0.23992 0.04998 0.24808 0.05248 C 0.24479 0.03054 0.24947 0.05692 0.24426 0.03832 C 0.24236 0.03138 0.24079 0.02166 0.23923 0.01416 C 0.24496 0.00084 0.26111 -0.0061 0.27083 -0.01027 C 0.28176 -0.00388 0.27621 0.01277 0.26701 0.01611 C 0.2651 0.02527 0.26736 0.02721 0.27222 0.03221 C 0.27343 0.03165 0.27551 0.03221 0.27586 0.03027 C 0.27829 0.01444 0.27291 -0.0061 0.27968 -0.01832 C 0.28489 -0.02804 0.29583 -0.01638 0.30381 -0.01638 L 0.32031 -0.01415 C 0.31093 -0.01693 0.2835 -0.01721 0.29236 -0.02248 C 0.30416 -0.0297 0.31788 -0.02387 0.33038 -0.02026 C 0.33211 -0.01971 0.32968 -0.01499 0.32916 -0.01221 C 0.32708 -0.00111 0.32777 -0.01027 0.32534 0.00611 C 0.32361 0.01833 0.32499 0.03027 0.3177 0.03443 C 0.30676 0.03332 0.29461 0.03998 0.29114 0.02221 C 0.29201 0.01139 0.29166 -2.27651E-6 0.29374 -0.01027 C 0.29444 -0.0136 0.29704 -0.01443 0.29878 -0.01638 C 0.30433 -0.02248 0.31128 -0.02915 0.3177 -0.03248 C 0.32222 -0.03803 0.33038 -0.04775 0.33541 -0.0508 C 0.33645 -0.03581 0.33906 -0.02082 0.34426 -0.00805 C 0.34652 -0.00249 0.3519 0.00806 0.3519 0.00806 C 0.35225 0.01083 0.35156 0.015 0.35312 0.01611 C 0.35624 0.01805 0.35954 0.00861 0.36076 0.00611 C 0.36354 -0.00805 0.35538 0.00306 0.35069 0.00611 C 0.34149 0.02027 0.34583 0.01472 0.33801 0.02416 C 0.34097 0.00028 0.33836 0.00278 0.35069 -0.01027 C 0.35347 -0.01332 0.35746 -0.01166 0.36076 -0.01221 C 0.36336 -0.01082 0.36788 -0.01221 0.3684 -0.00805 C 0.37031 0.00639 0.36822 0.02166 0.36701 0.03637 C 0.36666 0.04054 0.36614 0.02832 0.36579 0.02416 C 0.36649 -0.00971 0.35676 -0.04386 0.37725 -0.03859 C 0.38854 -0.01554 0.3894 0.07024 0.37847 0.02832 C 0.37899 0.01722 0.37742 -2.27651E-6 0.38472 -0.00805 C 0.38732 -0.01082 0.39236 -0.01638 0.39236 -0.01638 C 0.39617 -0.01554 0.40242 -0.01998 0.40381 -0.01415 C 0.41006 0.01222 0.40416 0.02582 0.39496 0.04054 C 0.39878 0.04442 0.40208 0.04609 0.40624 0.04859 C 0.41024 0.05497 0.41492 0.06025 0.41892 0.06663 C 0.42395 0.04442 0.41423 -0.00472 0.4342 -0.01638 C 0.44131 -0.00083 0.44097 -0.00527 0.43663 0.0261 C 0.43593 0.03082 0.43159 0.03832 0.43159 0.03832 C 0.43367 0.04165 0.43593 0.04498 0.43801 0.04859 C 0.4394 0.05109 0.4401 0.05831 0.44183 0.05664 C 0.44444 0.05414 0.44357 0.0472 0.44426 0.04248 C 0.44565 0.03443 0.44808 0.01805 0.44808 0.01805 C 0.4493 0.01999 0.45138 0.02138 0.4519 0.02416 C 0.45312 0.02943 0.45121 0.03582 0.45312 0.04054 C 0.45433 0.04359 0.45399 0.0336 0.45433 0.03027 C 0.45659 0.00306 0.45347 0.01555 0.45815 -2.27651E-6 C 0.4592 -0.01638 0.45729 -0.03164 0.47083 -0.02637 C 0.47135 -0.02221 0.47135 -0.01804 0.47222 -0.01415 C 0.47274 -0.01193 0.47465 -0.01055 0.47465 -0.00805 C 0.47551 0.01472 0.47482 0.02693 0.46197 0.03443 C 0.45989 0.0336 0.45746 0.03415 0.45572 0.03221 C 0.45051 0.02666 0.45694 0.01694 0.45954 0.01416 C 0.48645 0.01638 0.48333 0.00667 0.48611 0.03832 C 0.48975 0.01972 0.48801 -0.00083 0.48992 -0.02026 C 0.50086 -0.01749 0.496 -0.01915 0.50121 -0.0061 C 0.50034 0.00528 0.50121 0.01749 0.49878 0.02832 C 0.49826 0.03082 0.49479 0.02832 0.49374 0.0261 C 0.49218 0.02277 0.49288 0.01805 0.49236 0.01416 C 0.49288 0.0075 0.49253 0.00056 0.49374 -0.0061 C 0.49583 -0.01832 0.50538 -0.01887 0.51145 -0.02248 C 0.51631 -0.01943 0.51736 -0.01582 0.51892 -0.00805 C 0.51666 0.04248 0.52569 0.05275 0.50121 0.04859 C 0.5059 0.03443 0.50833 0.03832 0.51892 0.04054 C 0.52742 0.04498 0.51822 0.03887 0.52534 0.04859 C 0.52951 0.05442 0.53385 0.05886 0.53801 0.06469 " pathEditMode="relative" ptsTypes="ffffffffffffffffffffffffffffffffffffffffffffffffffffffffffffffffffffffA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E0324D-02D2-4D81-9FD6-5D02AED301A5}"/>
              </a:ext>
            </a:extLst>
          </p:cNvPr>
          <p:cNvSpPr txBox="1"/>
          <p:nvPr/>
        </p:nvSpPr>
        <p:spPr>
          <a:xfrm>
            <a:off x="0" y="1824517"/>
            <a:ext cx="54943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C8AD1-DA73-4A16-B992-9B147037EB7A}"/>
              </a:ext>
            </a:extLst>
          </p:cNvPr>
          <p:cNvSpPr txBox="1"/>
          <p:nvPr/>
        </p:nvSpPr>
        <p:spPr>
          <a:xfrm>
            <a:off x="946592" y="2828984"/>
            <a:ext cx="110463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১১.১.১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সহপাঠীদের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বিনিময়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D65A3-6891-44DF-8A5D-D7D8CCD04BA3}"/>
              </a:ext>
            </a:extLst>
          </p:cNvPr>
          <p:cNvSpPr txBox="1"/>
          <p:nvPr/>
        </p:nvSpPr>
        <p:spPr>
          <a:xfrm>
            <a:off x="612528" y="3853216"/>
            <a:ext cx="833209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১১.১.২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বিনিময়ের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উপায়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28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891489-3D9E-4E8B-84F7-661FB5441DDF}"/>
              </a:ext>
            </a:extLst>
          </p:cNvPr>
          <p:cNvGrpSpPr/>
          <p:nvPr/>
        </p:nvGrpSpPr>
        <p:grpSpPr>
          <a:xfrm>
            <a:off x="0" y="77014"/>
            <a:ext cx="12192000" cy="6780986"/>
            <a:chOff x="0" y="91440"/>
            <a:chExt cx="12192000" cy="693200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3A824A-8581-4025-838E-0F984B123782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87F52E9-F314-4A27-B61E-30F0FD426582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0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0F14086-A007-4B1E-8553-1D636E146B83}"/>
              </a:ext>
            </a:extLst>
          </p:cNvPr>
          <p:cNvGrpSpPr/>
          <p:nvPr/>
        </p:nvGrpSpPr>
        <p:grpSpPr>
          <a:xfrm>
            <a:off x="228600" y="548640"/>
            <a:ext cx="6309360" cy="6096000"/>
            <a:chOff x="3810000" y="1143000"/>
            <a:chExt cx="5654040" cy="56540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17E320-7C5E-49B2-BD5A-69DBD9D19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143000"/>
              <a:ext cx="5654040" cy="565404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7D1C78-A670-412F-BACA-2CDAD17279B4}"/>
                </a:ext>
              </a:extLst>
            </p:cNvPr>
            <p:cNvGrpSpPr/>
            <p:nvPr/>
          </p:nvGrpSpPr>
          <p:grpSpPr>
            <a:xfrm>
              <a:off x="4479198" y="2245862"/>
              <a:ext cx="4274675" cy="3972058"/>
              <a:chOff x="4479198" y="2245862"/>
              <a:chExt cx="4274675" cy="397205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25143C0-B5B6-49EC-880C-4F62EA3C5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6315" y="2826088"/>
                <a:ext cx="3681885" cy="3391832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067DC3C-A63D-42D8-81AD-DEEB5E4FF765}"/>
                  </a:ext>
                </a:extLst>
              </p:cNvPr>
              <p:cNvSpPr/>
              <p:nvPr/>
            </p:nvSpPr>
            <p:spPr>
              <a:xfrm>
                <a:off x="4479198" y="2245862"/>
                <a:ext cx="4274675" cy="225837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নারায়নপুর সরকারি প্রাথমিক </a:t>
                </a:r>
                <a:r>
                  <a:rPr lang="en-US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বিদ্যালয়</a:t>
                </a:r>
                <a:r>
                  <a:rPr lang="en-US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, দেবিদ্বার, </a:t>
                </a:r>
                <a:r>
                  <a:rPr lang="en-US" dirty="0" err="1">
                    <a:latin typeface="Kalpurush" panose="02000600000000000000" pitchFamily="2" charset="0"/>
                    <a:cs typeface="Kalpurush" panose="02000600000000000000" pitchFamily="2" charset="0"/>
                  </a:rPr>
                  <a:t>কুমিল্লা</a:t>
                </a:r>
                <a:endParaRPr lang="en-US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5A53666-8D6C-49ED-B6F7-E6C958F2CA4A}"/>
              </a:ext>
            </a:extLst>
          </p:cNvPr>
          <p:cNvSpPr txBox="1"/>
          <p:nvPr/>
        </p:nvSpPr>
        <p:spPr>
          <a:xfrm>
            <a:off x="6469098" y="3392063"/>
            <a:ext cx="549430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পাশের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821DEC-AF92-4AFF-A3BF-216991F0F4D1}"/>
              </a:ext>
            </a:extLst>
          </p:cNvPr>
          <p:cNvSpPr txBox="1"/>
          <p:nvPr/>
        </p:nvSpPr>
        <p:spPr>
          <a:xfrm>
            <a:off x="6537960" y="3334246"/>
            <a:ext cx="54943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নোটিশ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বোর্ডে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পরীক্ষার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সময়সূচি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আছে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5E1D2-AC3A-4EC5-9EFA-4CFD343C2956}"/>
              </a:ext>
            </a:extLst>
          </p:cNvPr>
          <p:cNvSpPr txBox="1"/>
          <p:nvPr/>
        </p:nvSpPr>
        <p:spPr>
          <a:xfrm>
            <a:off x="6400236" y="2838065"/>
            <a:ext cx="549430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পরীক্ষার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সময়সূচি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জানা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বিষয়টি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নোটিশ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বোর্ড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 </a:t>
            </a:r>
            <a:r>
              <a:rPr lang="en-US" sz="3600" b="1" kern="0" dirty="0" err="1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তথ্যের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kern="0" dirty="0" err="1">
                <a:ln/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3600" b="1" kern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2F58AD-F841-495A-B88C-C39242D9A26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91440"/>
            <a:chExt cx="12192000" cy="69320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81A93B-A707-434F-845E-1628D7F4A12F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B618255-3414-4DD8-80EB-8D2305FFF6D3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9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778665-D902-4BD0-9C79-B3F4B2062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09" y="970353"/>
            <a:ext cx="7962918" cy="488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B5F21-3E03-4441-A11E-53CF10263FB1}"/>
              </a:ext>
            </a:extLst>
          </p:cNvPr>
          <p:cNvSpPr txBox="1"/>
          <p:nvPr/>
        </p:nvSpPr>
        <p:spPr>
          <a:xfrm>
            <a:off x="1592317" y="6038523"/>
            <a:ext cx="997957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খেলার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খবর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টেলিভিশন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তথ্যের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39B974-BE7E-47D3-9117-4F679E35A79F}"/>
              </a:ext>
            </a:extLst>
          </p:cNvPr>
          <p:cNvSpPr txBox="1"/>
          <p:nvPr/>
        </p:nvSpPr>
        <p:spPr>
          <a:xfrm>
            <a:off x="3688767" y="226856"/>
            <a:ext cx="54943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ছবিটিতে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পাচ্ছ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0D216-E9D9-412F-89F6-CBF499DEE8B7}"/>
              </a:ext>
            </a:extLst>
          </p:cNvPr>
          <p:cNvSpPr txBox="1"/>
          <p:nvPr/>
        </p:nvSpPr>
        <p:spPr>
          <a:xfrm>
            <a:off x="3132068" y="6117041"/>
            <a:ext cx="54943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টেলিভিশনে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খেলার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খবর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দেখাচ্ছে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9CC6E-DEE5-45F4-A2DE-3DBD8D03774E}"/>
              </a:ext>
            </a:extLst>
          </p:cNvPr>
          <p:cNvSpPr txBox="1"/>
          <p:nvPr/>
        </p:nvSpPr>
        <p:spPr>
          <a:xfrm>
            <a:off x="2664373" y="6028706"/>
            <a:ext cx="901787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তথ্য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হচ্ছে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ব্যক্তি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বস্তু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ঘটনা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kern="0" dirty="0" err="1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জ্ঞান</a:t>
            </a:r>
            <a:r>
              <a:rPr lang="en-US" sz="3200" b="1" kern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669FA3-0C87-47DA-8700-6F29FDE7036B}"/>
              </a:ext>
            </a:extLst>
          </p:cNvPr>
          <p:cNvGrpSpPr/>
          <p:nvPr/>
        </p:nvGrpSpPr>
        <p:grpSpPr>
          <a:xfrm>
            <a:off x="0" y="91440"/>
            <a:ext cx="12192000" cy="6766560"/>
            <a:chOff x="0" y="91440"/>
            <a:chExt cx="12192000" cy="69320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514BAD-5C81-452F-AA66-D4063ABDA17B}"/>
                </a:ext>
              </a:extLst>
            </p:cNvPr>
            <p:cNvSpPr/>
            <p:nvPr/>
          </p:nvSpPr>
          <p:spPr>
            <a:xfrm>
              <a:off x="0" y="91440"/>
              <a:ext cx="12192000" cy="6858000"/>
            </a:xfrm>
            <a:prstGeom prst="rect">
              <a:avLst/>
            </a:prstGeom>
            <a:noFill/>
            <a:ln w="152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D69548-9F62-4F30-BAC8-E3F1E2622F45}"/>
                </a:ext>
              </a:extLst>
            </p:cNvPr>
            <p:cNvSpPr/>
            <p:nvPr/>
          </p:nvSpPr>
          <p:spPr>
            <a:xfrm>
              <a:off x="4313186" y="6861868"/>
              <a:ext cx="4313184" cy="161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মোঃ হাবিবুর রহমান আখন্দ, স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শ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য়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স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প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ে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ব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র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,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ক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ু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ি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্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ল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া। 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০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১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৮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২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৫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৪</a:t>
              </a:r>
              <a:r>
                <a:rPr lang="en-US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r>
                <a:rPr lang="as-IN" sz="1200" dirty="0">
                  <a:latin typeface="Kalpana Unicode" panose="02000506000000020003" pitchFamily="2" charset="0"/>
                  <a:cs typeface="Kalpana Unicode" panose="02000506000000020003" pitchFamily="2" charset="0"/>
                </a:rPr>
                <a:t>৩</a:t>
              </a:r>
              <a:endParaRPr lang="en-US" sz="1200" dirty="0">
                <a:latin typeface="Kalpana Unicode" panose="02000506000000020003" pitchFamily="2" charset="0"/>
                <a:cs typeface="Kalpana Unicode" panose="0200050600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5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1489</Words>
  <Application>Microsoft Office PowerPoint</Application>
  <PresentationFormat>Widescreen</PresentationFormat>
  <Paragraphs>112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Kalpana Unicode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Habibur Rahman</dc:creator>
  <cp:lastModifiedBy>Habibur Rahman</cp:lastModifiedBy>
  <cp:revision>153</cp:revision>
  <dcterms:created xsi:type="dcterms:W3CDTF">2021-11-03T05:25:20Z</dcterms:created>
  <dcterms:modified xsi:type="dcterms:W3CDTF">2021-11-07T17:40:42Z</dcterms:modified>
</cp:coreProperties>
</file>