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7" r:id="rId3"/>
    <p:sldId id="268" r:id="rId4"/>
    <p:sldId id="291" r:id="rId5"/>
    <p:sldId id="292" r:id="rId6"/>
    <p:sldId id="283" r:id="rId7"/>
    <p:sldId id="284" r:id="rId8"/>
    <p:sldId id="285" r:id="rId9"/>
    <p:sldId id="286" r:id="rId10"/>
    <p:sldId id="288" r:id="rId11"/>
    <p:sldId id="289" r:id="rId12"/>
    <p:sldId id="290" r:id="rId13"/>
    <p:sldId id="287" r:id="rId14"/>
    <p:sldId id="293" r:id="rId15"/>
    <p:sldId id="294" r:id="rId16"/>
    <p:sldId id="295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ser" initials="K" lastIdx="2" clrIdx="0">
    <p:extLst>
      <p:ext uri="{19B8F6BF-5375-455C-9EA6-DF929625EA0E}">
        <p15:presenceInfo xmlns:p15="http://schemas.microsoft.com/office/powerpoint/2012/main" userId="K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commentAuthors" Target="commentAuthor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22T09:24:31.976" idx="2">
    <p:pos x="7546" y="142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92803-DA99-49C0-A62D-0412C5D25F97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793F1-DFD4-441F-85A1-B4EFD4CE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79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62CC4-8B5C-49B2-8C63-8D8826EAC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AC8F7-6CB8-4D48-A4AE-A4CCF67789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CC0D8-E524-4095-B689-E1E39AA33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3A240-3B22-4D7C-A29B-8B1BA09BE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CC028-6E80-4B67-9B90-F8F63F1F8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61CC4-E41B-44FA-8596-1CE8CC7D7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D6DDA-ED3E-4B49-AC95-5AF45B31B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D4954-9A21-4C70-9B96-DB8CD0D5A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EEA78-4CCB-4B87-B51D-5B185127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B7188-EB48-45C7-B330-F746F9B99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7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FF5B6A-31C8-4CA3-844F-4FFE24AB53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31564A-523F-4272-9805-32ECD7B0B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AEC46-20B7-4706-A79E-DBB239C65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03083-4108-4E6C-B97D-BED19ADAF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E6D0B-7F96-499C-9439-DCE0C7BF6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8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AA68D-3A29-4026-9AA5-6FBBB7F54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2EA5E-4B9B-4D19-8B1B-F9FB9B308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EAE92-4972-4C25-A0D6-4086BBCA2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50ED4-C336-4595-9863-6CFC16DED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2B861-346D-446B-B226-38300157D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7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AF44E-69AA-4D6F-90DF-3EC672A60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EABFA-AFF1-4504-875D-78BC101D1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22B4B-E70A-4497-AE92-3607377A1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7AED-9D02-42D1-B505-D85282840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EC9AB-9BB2-4311-80CB-63C3FC813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3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A1AD4-844E-48A7-BBEE-C1EA422C5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474FC-FAB3-41C1-9F5F-DD0F17E64B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F5F1D2-F85E-4BD4-8534-0C04ED9DB2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CDD06F-F934-4C53-B5A0-1E360E3E9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28AA1-A4B4-43BD-916F-466F8A28D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FD0BF0-F2C9-41E9-A267-BCCA6D282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D0B31-20B7-4B53-9F43-3D89A7239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6C355-A336-46F0-A300-BCC8544B4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750DCD-60A5-4EA9-8712-BF0FF1810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5010E8-C0AB-4588-968A-38E80147A8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E594F0-2B8F-4395-B410-DABCF3F1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17429C-40F1-4E67-8821-5D7669C59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D6FF73-F0AF-49E7-82AC-F855B0939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B6BCD8-6A36-49F6-BEBD-DDFF354AD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7A08-E85E-4DD9-B745-E63BD4847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CED5FE-E437-4E2A-90B3-FEA6BA12B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14CE09-9BDF-45ED-A208-D5C741571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BAFD14-AC10-4DED-BB0C-EB6D9624F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6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9ED220-CEA8-4C0A-962F-A9316F881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4AFDD9-9205-4F5E-B834-587C53D78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225191-A203-41DB-B2AC-13FB9FBD7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4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E7BA-A74F-4BFD-8AD4-1B63D246D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814C2-567D-4201-83A0-550320D6B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00C432-AEFF-4BBD-8CC3-5B5DAF961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4911A3-D6F7-4A03-86B2-B62E007EC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F76B17-2E7B-4EF3-A8A7-F8B698614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5F5B87-FDDD-45DB-8CEB-8943A8D5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4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AE7B5-0768-422E-A183-FB7AC379B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30936F-97B5-40AC-9F64-50D33CE43C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E0916-8E9B-4301-A036-6A4FDA12C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A5622-C8FD-4AB5-98EB-D0E9DE4C5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3B1567-7B75-4472-A0F1-5EE925301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23B80E-21EF-450C-8BBD-621ED6698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1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9CB4AF-CAF3-47AD-8958-AD8925110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96F3A-E5CB-489E-9302-D7FF3B164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A5A5D-70ED-4ABC-8BEA-A2D3E651A8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CE24A-2891-4AB2-B728-F54CA715D0A0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68964-D74C-4F89-938B-14AF333B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18421-A89B-4C32-9A8B-46F2D967D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0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jp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9.jp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1.jp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3.jp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7.jp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Relationship Id="rId5" Type="http://schemas.openxmlformats.org/officeDocument/2006/relationships/comments" Target="../comments/comment1.xml" /><Relationship Id="rId4" Type="http://schemas.openxmlformats.org/officeDocument/2006/relationships/image" Target="../media/image6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8.jp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1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7" Type="http://schemas.openxmlformats.org/officeDocument/2006/relationships/image" Target="../media/image17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6.jpg" /><Relationship Id="rId5" Type="http://schemas.openxmlformats.org/officeDocument/2006/relationships/image" Target="../media/image15.png" /><Relationship Id="rId4" Type="http://schemas.openxmlformats.org/officeDocument/2006/relationships/image" Target="../media/image14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1629D68-E0E9-4FE8-A35C-7A8883B8D065}"/>
              </a:ext>
            </a:extLst>
          </p:cNvPr>
          <p:cNvGrpSpPr/>
          <p:nvPr/>
        </p:nvGrpSpPr>
        <p:grpSpPr>
          <a:xfrm>
            <a:off x="46382" y="39757"/>
            <a:ext cx="12099235" cy="6751984"/>
            <a:chOff x="46382" y="39757"/>
            <a:chExt cx="12099235" cy="675198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5635A85-58ED-4CA8-9586-038B40537A58}"/>
                </a:ext>
              </a:extLst>
            </p:cNvPr>
            <p:cNvGrpSpPr/>
            <p:nvPr/>
          </p:nvGrpSpPr>
          <p:grpSpPr>
            <a:xfrm>
              <a:off x="46382" y="39757"/>
              <a:ext cx="12099235" cy="6751984"/>
              <a:chOff x="2186608" y="1113183"/>
              <a:chExt cx="3578087" cy="1484243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987C0C6-6E3C-4D2A-9A80-AA1F3A1F7145}"/>
                  </a:ext>
                </a:extLst>
              </p:cNvPr>
              <p:cNvSpPr/>
              <p:nvPr/>
            </p:nvSpPr>
            <p:spPr>
              <a:xfrm>
                <a:off x="2186608" y="1113183"/>
                <a:ext cx="3578087" cy="1484243"/>
              </a:xfrm>
              <a:prstGeom prst="rect">
                <a:avLst/>
              </a:pr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6580CE6-3676-40C1-8017-310AD6792158}"/>
                  </a:ext>
                </a:extLst>
              </p:cNvPr>
              <p:cNvSpPr/>
              <p:nvPr/>
            </p:nvSpPr>
            <p:spPr>
              <a:xfrm>
                <a:off x="2196406" y="1133575"/>
                <a:ext cx="3540856" cy="14507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F7310DE-8415-4FD1-B0D8-C2A9458D550F}"/>
                  </a:ext>
                </a:extLst>
              </p:cNvPr>
              <p:cNvSpPr/>
              <p:nvPr/>
            </p:nvSpPr>
            <p:spPr>
              <a:xfrm>
                <a:off x="2221879" y="1156880"/>
                <a:ext cx="3489909" cy="1404131"/>
              </a:xfrm>
              <a:prstGeom prst="rect">
                <a:avLst/>
              </a:prstGeom>
              <a:noFill/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0533525-9AED-4F83-BA17-91A68B2DBB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>
              <a:off x="10416264" y="292590"/>
              <a:ext cx="1503915" cy="137801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E01CADE-E908-4799-AFBF-785CC6267D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5400000">
              <a:off x="10479212" y="5137695"/>
              <a:ext cx="1503915" cy="137801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EAE2D0D-4891-4C6E-BCD4-18F3FAA28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0800000">
              <a:off x="212035" y="5200643"/>
              <a:ext cx="1503915" cy="137801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A1015BA-7911-4140-A378-3D06E391B9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6200000">
              <a:off x="149087" y="356476"/>
              <a:ext cx="1503915" cy="137801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B318AE2-2756-4395-B5AA-F27B6FA6E59A}"/>
              </a:ext>
            </a:extLst>
          </p:cNvPr>
          <p:cNvSpPr txBox="1"/>
          <p:nvPr/>
        </p:nvSpPr>
        <p:spPr>
          <a:xfrm>
            <a:off x="2294292" y="-302205"/>
            <a:ext cx="760341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3900" dirty="0" err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39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908" y="2640209"/>
            <a:ext cx="5508182" cy="370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48699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57F87AD-7642-44FB-8125-4D6208B6C02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DDE0AA2-84CC-4EBB-8BE2-6C9B7B895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752" y="5052558"/>
              <a:ext cx="1478470" cy="16223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479D285-7F8A-4707-839B-325EBBA7B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488267" y="5071272"/>
              <a:ext cx="1478470" cy="16223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5913A45-EF79-4550-81BE-362430B30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509228" y="171925"/>
              <a:ext cx="1478470" cy="16223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A86678B-92D4-4E6C-B904-727AD9390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51521" y="143948"/>
              <a:ext cx="1478470" cy="162230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E1B1AA7-EE67-4EC4-B81D-7B44CC60373C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133600" y="1205948"/>
              <a:chExt cx="3405809" cy="1616765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77A82BF-C92F-48F7-B8B1-0188503EC2F0}"/>
                  </a:ext>
                </a:extLst>
              </p:cNvPr>
              <p:cNvSpPr/>
              <p:nvPr/>
            </p:nvSpPr>
            <p:spPr>
              <a:xfrm>
                <a:off x="2133600" y="1205948"/>
                <a:ext cx="3405809" cy="1616765"/>
              </a:xfrm>
              <a:prstGeom prst="rect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F2C8CA0-0FEE-454A-A302-72BEB359B2A0}"/>
                  </a:ext>
                </a:extLst>
              </p:cNvPr>
              <p:cNvSpPr/>
              <p:nvPr/>
            </p:nvSpPr>
            <p:spPr>
              <a:xfrm>
                <a:off x="2159514" y="1227817"/>
                <a:ext cx="3353981" cy="15683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2A8F86-25E2-4E9B-AB6F-C406278267BB}"/>
                  </a:ext>
                </a:extLst>
              </p:cNvPr>
              <p:cNvSpPr/>
              <p:nvPr/>
            </p:nvSpPr>
            <p:spPr>
              <a:xfrm>
                <a:off x="2192832" y="1259059"/>
                <a:ext cx="3287345" cy="1505857"/>
              </a:xfrm>
              <a:prstGeom prst="rect">
                <a:avLst/>
              </a:prstGeom>
              <a:noFill/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1" name="Picture 10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58" y="622770"/>
            <a:ext cx="5071841" cy="3861548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591" y="622770"/>
            <a:ext cx="5099301" cy="38615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90054" y="4877477"/>
            <a:ext cx="8826210" cy="120032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জহুরুল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১৯60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টিম্বার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কারখানা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93919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1629D68-E0E9-4FE8-A35C-7A8883B8D065}"/>
              </a:ext>
            </a:extLst>
          </p:cNvPr>
          <p:cNvGrpSpPr/>
          <p:nvPr/>
        </p:nvGrpSpPr>
        <p:grpSpPr>
          <a:xfrm>
            <a:off x="46382" y="39757"/>
            <a:ext cx="12099235" cy="6751984"/>
            <a:chOff x="46382" y="39757"/>
            <a:chExt cx="12099235" cy="675198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5635A85-58ED-4CA8-9586-038B40537A58}"/>
                </a:ext>
              </a:extLst>
            </p:cNvPr>
            <p:cNvGrpSpPr/>
            <p:nvPr/>
          </p:nvGrpSpPr>
          <p:grpSpPr>
            <a:xfrm>
              <a:off x="46382" y="39757"/>
              <a:ext cx="12099235" cy="6751984"/>
              <a:chOff x="2186608" y="1113183"/>
              <a:chExt cx="3578087" cy="1484243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987C0C6-6E3C-4D2A-9A80-AA1F3A1F7145}"/>
                  </a:ext>
                </a:extLst>
              </p:cNvPr>
              <p:cNvSpPr/>
              <p:nvPr/>
            </p:nvSpPr>
            <p:spPr>
              <a:xfrm>
                <a:off x="2186608" y="1113183"/>
                <a:ext cx="3578087" cy="1484243"/>
              </a:xfrm>
              <a:prstGeom prst="rect">
                <a:avLst/>
              </a:pr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6580CE6-3676-40C1-8017-310AD6792158}"/>
                  </a:ext>
                </a:extLst>
              </p:cNvPr>
              <p:cNvSpPr/>
              <p:nvPr/>
            </p:nvSpPr>
            <p:spPr>
              <a:xfrm>
                <a:off x="2196406" y="1133575"/>
                <a:ext cx="3540856" cy="14507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F7310DE-8415-4FD1-B0D8-C2A9458D550F}"/>
                  </a:ext>
                </a:extLst>
              </p:cNvPr>
              <p:cNvSpPr/>
              <p:nvPr/>
            </p:nvSpPr>
            <p:spPr>
              <a:xfrm>
                <a:off x="2221879" y="1156880"/>
                <a:ext cx="3489909" cy="1404131"/>
              </a:xfrm>
              <a:prstGeom prst="rect">
                <a:avLst/>
              </a:prstGeom>
              <a:noFill/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0533525-9AED-4F83-BA17-91A68B2DBB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>
              <a:off x="10416264" y="292590"/>
              <a:ext cx="1503915" cy="137801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E01CADE-E908-4799-AFBF-785CC6267D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5400000">
              <a:off x="10479212" y="5137695"/>
              <a:ext cx="1503915" cy="137801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AE2D0D-4891-4C6E-BCD4-18F3FAA28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0800000">
              <a:off x="212035" y="5200643"/>
              <a:ext cx="1503915" cy="137801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A1015BA-7911-4140-A378-3D06E391B9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6200000">
              <a:off x="149087" y="356476"/>
              <a:ext cx="1503915" cy="1378019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118" y="652272"/>
            <a:ext cx="4632509" cy="3493842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907" y="652272"/>
            <a:ext cx="4857092" cy="34938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15950" y="4349321"/>
            <a:ext cx="8067513" cy="120032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জহুরুল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b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১৯৬০ </a:t>
            </a:r>
            <a:r>
              <a:rPr lang="en-US" sz="36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জিঞ্জিরায়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গ্লাস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কারখানা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60241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57F87AD-7642-44FB-8125-4D6208B6C02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DDE0AA2-84CC-4EBB-8BE2-6C9B7B895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752" y="5052558"/>
              <a:ext cx="1478470" cy="16223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479D285-7F8A-4707-839B-325EBBA7B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488267" y="5071272"/>
              <a:ext cx="1478470" cy="16223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5913A45-EF79-4550-81BE-362430B30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509228" y="171925"/>
              <a:ext cx="1478470" cy="16223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A86678B-92D4-4E6C-B904-727AD9390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51521" y="143948"/>
              <a:ext cx="1478470" cy="162230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E1B1AA7-EE67-4EC4-B81D-7B44CC60373C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133600" y="1205948"/>
              <a:chExt cx="3405809" cy="1616765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77A82BF-C92F-48F7-B8B1-0188503EC2F0}"/>
                  </a:ext>
                </a:extLst>
              </p:cNvPr>
              <p:cNvSpPr/>
              <p:nvPr/>
            </p:nvSpPr>
            <p:spPr>
              <a:xfrm>
                <a:off x="2133600" y="1205948"/>
                <a:ext cx="3405809" cy="1616765"/>
              </a:xfrm>
              <a:prstGeom prst="rect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F2C8CA0-0FEE-454A-A302-72BEB359B2A0}"/>
                  </a:ext>
                </a:extLst>
              </p:cNvPr>
              <p:cNvSpPr/>
              <p:nvPr/>
            </p:nvSpPr>
            <p:spPr>
              <a:xfrm>
                <a:off x="2159514" y="1227817"/>
                <a:ext cx="3353981" cy="15683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2A8F86-25E2-4E9B-AB6F-C406278267BB}"/>
                  </a:ext>
                </a:extLst>
              </p:cNvPr>
              <p:cNvSpPr/>
              <p:nvPr/>
            </p:nvSpPr>
            <p:spPr>
              <a:xfrm>
                <a:off x="2192832" y="1259059"/>
                <a:ext cx="3287345" cy="1505857"/>
              </a:xfrm>
              <a:prstGeom prst="rect">
                <a:avLst/>
              </a:prstGeom>
              <a:noFill/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29" y="764014"/>
            <a:ext cx="4981867" cy="36951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420" y="764014"/>
            <a:ext cx="5461633" cy="36951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98690" y="4723521"/>
            <a:ext cx="9794619" cy="120032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জহুরুল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উদ্যোগে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বাজিতপুরে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৩৫০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শয্যার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জহুরুল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মেডিকেল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হাসপাতাল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</p:spTree>
    <p:extLst>
      <p:ext uri="{BB962C8B-B14F-4D97-AF65-F5344CB8AC3E}">
        <p14:creationId xmlns:p14="http://schemas.microsoft.com/office/powerpoint/2010/main" val="364257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1629D68-E0E9-4FE8-A35C-7A8883B8D065}"/>
              </a:ext>
            </a:extLst>
          </p:cNvPr>
          <p:cNvGrpSpPr/>
          <p:nvPr/>
        </p:nvGrpSpPr>
        <p:grpSpPr>
          <a:xfrm>
            <a:off x="46382" y="39757"/>
            <a:ext cx="12099235" cy="6751984"/>
            <a:chOff x="46382" y="39757"/>
            <a:chExt cx="12099235" cy="675198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5635A85-58ED-4CA8-9586-038B40537A58}"/>
                </a:ext>
              </a:extLst>
            </p:cNvPr>
            <p:cNvGrpSpPr/>
            <p:nvPr/>
          </p:nvGrpSpPr>
          <p:grpSpPr>
            <a:xfrm>
              <a:off x="46382" y="39757"/>
              <a:ext cx="12099235" cy="6751984"/>
              <a:chOff x="2186608" y="1113183"/>
              <a:chExt cx="3578087" cy="1484243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987C0C6-6E3C-4D2A-9A80-AA1F3A1F7145}"/>
                  </a:ext>
                </a:extLst>
              </p:cNvPr>
              <p:cNvSpPr/>
              <p:nvPr/>
            </p:nvSpPr>
            <p:spPr>
              <a:xfrm>
                <a:off x="2186608" y="1113183"/>
                <a:ext cx="3578087" cy="1484243"/>
              </a:xfrm>
              <a:prstGeom prst="rect">
                <a:avLst/>
              </a:pr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6580CE6-3676-40C1-8017-310AD6792158}"/>
                  </a:ext>
                </a:extLst>
              </p:cNvPr>
              <p:cNvSpPr/>
              <p:nvPr/>
            </p:nvSpPr>
            <p:spPr>
              <a:xfrm>
                <a:off x="2196406" y="1133575"/>
                <a:ext cx="3540856" cy="14507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F7310DE-8415-4FD1-B0D8-C2A9458D550F}"/>
                  </a:ext>
                </a:extLst>
              </p:cNvPr>
              <p:cNvSpPr/>
              <p:nvPr/>
            </p:nvSpPr>
            <p:spPr>
              <a:xfrm>
                <a:off x="2221879" y="1156880"/>
                <a:ext cx="3489909" cy="1404131"/>
              </a:xfrm>
              <a:prstGeom prst="rect">
                <a:avLst/>
              </a:prstGeom>
              <a:noFill/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0533525-9AED-4F83-BA17-91A68B2DBB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>
              <a:off x="10416264" y="292590"/>
              <a:ext cx="1503915" cy="137801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E01CADE-E908-4799-AFBF-785CC6267D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5400000">
              <a:off x="10479212" y="5137695"/>
              <a:ext cx="1503915" cy="137801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AE2D0D-4891-4C6E-BCD4-18F3FAA28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0800000">
              <a:off x="212035" y="5200643"/>
              <a:ext cx="1503915" cy="137801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A1015BA-7911-4140-A378-3D06E391B9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6200000">
              <a:off x="149087" y="356476"/>
              <a:ext cx="1503915" cy="1378019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4" t="2146" r="24692" b="4338"/>
          <a:stretch/>
        </p:blipFill>
        <p:spPr>
          <a:xfrm>
            <a:off x="3482236" y="400833"/>
            <a:ext cx="3983277" cy="41836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90054" y="4877477"/>
            <a:ext cx="8826210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জহুরুল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১৯৯৫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অক্টোবর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বরন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79930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57F87AD-7642-44FB-8125-4D6208B6C02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DDE0AA2-84CC-4EBB-8BE2-6C9B7B895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752" y="5052558"/>
              <a:ext cx="1478470" cy="16223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479D285-7F8A-4707-839B-325EBBA7B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488267" y="5071272"/>
              <a:ext cx="1478470" cy="16223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5913A45-EF79-4550-81BE-362430B30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509228" y="171925"/>
              <a:ext cx="1478470" cy="16223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A86678B-92D4-4E6C-B904-727AD9390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51521" y="143948"/>
              <a:ext cx="1478470" cy="162230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E1B1AA7-EE67-4EC4-B81D-7B44CC60373C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133600" y="1205948"/>
              <a:chExt cx="3405809" cy="1616765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77A82BF-C92F-48F7-B8B1-0188503EC2F0}"/>
                  </a:ext>
                </a:extLst>
              </p:cNvPr>
              <p:cNvSpPr/>
              <p:nvPr/>
            </p:nvSpPr>
            <p:spPr>
              <a:xfrm>
                <a:off x="2133600" y="1205948"/>
                <a:ext cx="3405809" cy="1616765"/>
              </a:xfrm>
              <a:prstGeom prst="rect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F2C8CA0-0FEE-454A-A302-72BEB359B2A0}"/>
                  </a:ext>
                </a:extLst>
              </p:cNvPr>
              <p:cNvSpPr/>
              <p:nvPr/>
            </p:nvSpPr>
            <p:spPr>
              <a:xfrm>
                <a:off x="2159514" y="1227817"/>
                <a:ext cx="3353981" cy="15683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2A8F86-25E2-4E9B-AB6F-C406278267BB}"/>
                  </a:ext>
                </a:extLst>
              </p:cNvPr>
              <p:cNvSpPr/>
              <p:nvPr/>
            </p:nvSpPr>
            <p:spPr>
              <a:xfrm>
                <a:off x="2192832" y="1259059"/>
                <a:ext cx="3287345" cy="1505857"/>
              </a:xfrm>
              <a:prstGeom prst="rect">
                <a:avLst/>
              </a:prstGeom>
              <a:noFill/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3841162" y="560696"/>
            <a:ext cx="4754198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b="1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9600" b="1" dirty="0">
              <a:ln>
                <a:solidFill>
                  <a:schemeClr val="tx1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3287" y="3125676"/>
            <a:ext cx="10746796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উদ্যোক্তা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জহুরুল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ইসলমের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অবদানের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51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1629D68-E0E9-4FE8-A35C-7A8883B8D065}"/>
              </a:ext>
            </a:extLst>
          </p:cNvPr>
          <p:cNvGrpSpPr/>
          <p:nvPr/>
        </p:nvGrpSpPr>
        <p:grpSpPr>
          <a:xfrm>
            <a:off x="46382" y="39757"/>
            <a:ext cx="12099235" cy="6751984"/>
            <a:chOff x="46382" y="39757"/>
            <a:chExt cx="12099235" cy="675198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5635A85-58ED-4CA8-9586-038B40537A58}"/>
                </a:ext>
              </a:extLst>
            </p:cNvPr>
            <p:cNvGrpSpPr/>
            <p:nvPr/>
          </p:nvGrpSpPr>
          <p:grpSpPr>
            <a:xfrm>
              <a:off x="46382" y="39757"/>
              <a:ext cx="12099235" cy="6751984"/>
              <a:chOff x="2186608" y="1113183"/>
              <a:chExt cx="3578087" cy="1484243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987C0C6-6E3C-4D2A-9A80-AA1F3A1F7145}"/>
                  </a:ext>
                </a:extLst>
              </p:cNvPr>
              <p:cNvSpPr/>
              <p:nvPr/>
            </p:nvSpPr>
            <p:spPr>
              <a:xfrm>
                <a:off x="2186608" y="1113183"/>
                <a:ext cx="3578087" cy="1484243"/>
              </a:xfrm>
              <a:prstGeom prst="rect">
                <a:avLst/>
              </a:pr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6580CE6-3676-40C1-8017-310AD6792158}"/>
                  </a:ext>
                </a:extLst>
              </p:cNvPr>
              <p:cNvSpPr/>
              <p:nvPr/>
            </p:nvSpPr>
            <p:spPr>
              <a:xfrm>
                <a:off x="2196406" y="1133575"/>
                <a:ext cx="3540856" cy="14507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F7310DE-8415-4FD1-B0D8-C2A9458D550F}"/>
                  </a:ext>
                </a:extLst>
              </p:cNvPr>
              <p:cNvSpPr/>
              <p:nvPr/>
            </p:nvSpPr>
            <p:spPr>
              <a:xfrm>
                <a:off x="2221879" y="1156880"/>
                <a:ext cx="3489909" cy="1404131"/>
              </a:xfrm>
              <a:prstGeom prst="rect">
                <a:avLst/>
              </a:prstGeom>
              <a:noFill/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0533525-9AED-4F83-BA17-91A68B2DBB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>
              <a:off x="10416264" y="292590"/>
              <a:ext cx="1503915" cy="137801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E01CADE-E908-4799-AFBF-785CC6267D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5400000">
              <a:off x="10479212" y="5137695"/>
              <a:ext cx="1503915" cy="137801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AE2D0D-4891-4C6E-BCD4-18F3FAA28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0800000">
              <a:off x="212035" y="5200643"/>
              <a:ext cx="1503915" cy="137801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A1015BA-7911-4140-A378-3D06E391B9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6200000">
              <a:off x="149087" y="356476"/>
              <a:ext cx="1503915" cy="137801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4746899" y="612880"/>
            <a:ext cx="2638568" cy="1184564"/>
            <a:chOff x="5133068" y="79131"/>
            <a:chExt cx="2638568" cy="1184564"/>
          </a:xfrm>
        </p:grpSpPr>
        <p:sp>
          <p:nvSpPr>
            <p:cNvPr id="12" name="Flowchart: Magnetic Disk 11"/>
            <p:cNvSpPr/>
            <p:nvPr/>
          </p:nvSpPr>
          <p:spPr>
            <a:xfrm>
              <a:off x="5380626" y="79131"/>
              <a:ext cx="2167394" cy="1184564"/>
            </a:xfrm>
            <a:prstGeom prst="flowChartMagneticDisk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33068" y="307236"/>
              <a:ext cx="2638568" cy="831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r>
                <a:rPr lang="en-US" sz="60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28059" y="1924030"/>
            <a:ext cx="8622412" cy="923330"/>
            <a:chOff x="3289513" y="1999133"/>
            <a:chExt cx="5962650" cy="923330"/>
          </a:xfrm>
        </p:grpSpPr>
        <p:sp>
          <p:nvSpPr>
            <p:cNvPr id="15" name="Rounded Rectangle 14"/>
            <p:cNvSpPr/>
            <p:nvPr/>
          </p:nvSpPr>
          <p:spPr>
            <a:xfrm>
              <a:off x="3597759" y="2111867"/>
              <a:ext cx="5554639" cy="77792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89513" y="1999133"/>
              <a:ext cx="596265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6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1. </a:t>
              </a:r>
              <a:r>
                <a:rPr lang="en-US" sz="3600" b="1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জহুরুল</a:t>
              </a:r>
              <a:r>
                <a:rPr lang="en-US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r>
                <a:rPr lang="en-US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জেলায়</a:t>
              </a:r>
              <a:r>
                <a:rPr lang="en-US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জন্মগ্রহণ</a:t>
              </a:r>
              <a:r>
                <a:rPr lang="en-US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করেন</a:t>
              </a:r>
              <a:r>
                <a:rPr lang="en-US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?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921724" y="2749604"/>
            <a:ext cx="8762977" cy="902412"/>
            <a:chOff x="2966136" y="2183286"/>
            <a:chExt cx="7672022" cy="902412"/>
          </a:xfrm>
        </p:grpSpPr>
        <p:sp>
          <p:nvSpPr>
            <p:cNvPr id="18" name="Rounded Rectangle 17"/>
            <p:cNvSpPr/>
            <p:nvPr/>
          </p:nvSpPr>
          <p:spPr>
            <a:xfrm>
              <a:off x="2966136" y="2360469"/>
              <a:ext cx="7193725" cy="72522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966136" y="2183286"/>
              <a:ext cx="7672022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উত্তর</a:t>
              </a:r>
              <a:r>
                <a:rPr lang="en-US" sz="3600" b="1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: </a:t>
              </a:r>
              <a:r>
                <a:rPr lang="en-US" sz="3600" b="1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কিশোরগঞ্জ</a:t>
              </a:r>
              <a:r>
                <a:rPr lang="en-US" sz="360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জেলায়</a:t>
              </a:r>
              <a:r>
                <a:rPr lang="en-US" sz="360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90054" y="3758922"/>
            <a:ext cx="9984656" cy="734897"/>
            <a:chOff x="3133591" y="3684290"/>
            <a:chExt cx="6309552" cy="921153"/>
          </a:xfrm>
        </p:grpSpPr>
        <p:sp>
          <p:nvSpPr>
            <p:cNvPr id="21" name="Rounded Rectangle 20"/>
            <p:cNvSpPr/>
            <p:nvPr/>
          </p:nvSpPr>
          <p:spPr>
            <a:xfrm>
              <a:off x="3343182" y="3684290"/>
              <a:ext cx="5215780" cy="92115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133591" y="3701844"/>
              <a:ext cx="6309552" cy="8872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   2. </a:t>
              </a:r>
              <a:r>
                <a:rPr lang="en-US" sz="3600" b="1" dirty="0" err="1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ইসলাম</a:t>
              </a:r>
              <a:r>
                <a:rPr lang="en-US" sz="3600" b="1" dirty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গ্রুফ</a:t>
              </a:r>
              <a:r>
                <a:rPr lang="en-US" sz="3600" b="1" dirty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অব</a:t>
              </a:r>
              <a:r>
                <a:rPr lang="en-US" sz="3600" b="1" dirty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কোম্পানিজ</a:t>
              </a:r>
              <a:r>
                <a:rPr lang="en-US" sz="3600" b="1" dirty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কত</a:t>
              </a:r>
              <a:r>
                <a:rPr lang="en-US" sz="3600" b="1" dirty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সালে</a:t>
              </a:r>
              <a:r>
                <a:rPr lang="en-US" sz="3600" b="1" dirty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প্রতিষ্ঠিত</a:t>
              </a:r>
              <a:r>
                <a:rPr lang="en-US" sz="3600" b="1" dirty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3600" b="1" dirty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 ?</a:t>
              </a:r>
              <a:endParaRPr lang="en-US" sz="4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981441" y="4514435"/>
            <a:ext cx="8156950" cy="854080"/>
            <a:chOff x="3343182" y="2891339"/>
            <a:chExt cx="5828884" cy="1047894"/>
          </a:xfrm>
        </p:grpSpPr>
        <p:sp>
          <p:nvSpPr>
            <p:cNvPr id="24" name="Rounded Rectangle 23"/>
            <p:cNvSpPr/>
            <p:nvPr/>
          </p:nvSpPr>
          <p:spPr>
            <a:xfrm>
              <a:off x="3343182" y="3146923"/>
              <a:ext cx="5828884" cy="77792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400688" y="2891339"/>
              <a:ext cx="2215610" cy="1047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উত্তর</a:t>
              </a:r>
              <a:r>
                <a:rPr lang="en-US" sz="3600" b="1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: </a:t>
              </a:r>
              <a:r>
                <a:rPr lang="en-US" sz="36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১৯৬৫ </a:t>
              </a:r>
              <a:r>
                <a:rPr lang="en-US" sz="3600" b="1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সালে</a:t>
              </a:r>
              <a:r>
                <a:rPr lang="en-US" sz="36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420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57F87AD-7642-44FB-8125-4D6208B6C02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DDE0AA2-84CC-4EBB-8BE2-6C9B7B895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752" y="5052558"/>
              <a:ext cx="1478470" cy="16223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479D285-7F8A-4707-839B-325EBBA7B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488267" y="5071272"/>
              <a:ext cx="1478470" cy="16223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5913A45-EF79-4550-81BE-362430B30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509228" y="171925"/>
              <a:ext cx="1478470" cy="16223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A86678B-92D4-4E6C-B904-727AD9390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51521" y="143948"/>
              <a:ext cx="1478470" cy="162230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E1B1AA7-EE67-4EC4-B81D-7B44CC60373C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133600" y="1205948"/>
              <a:chExt cx="3405809" cy="1616765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77A82BF-C92F-48F7-B8B1-0188503EC2F0}"/>
                  </a:ext>
                </a:extLst>
              </p:cNvPr>
              <p:cNvSpPr/>
              <p:nvPr/>
            </p:nvSpPr>
            <p:spPr>
              <a:xfrm>
                <a:off x="2133600" y="1205948"/>
                <a:ext cx="3405809" cy="1616765"/>
              </a:xfrm>
              <a:prstGeom prst="rect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F2C8CA0-0FEE-454A-A302-72BEB359B2A0}"/>
                  </a:ext>
                </a:extLst>
              </p:cNvPr>
              <p:cNvSpPr/>
              <p:nvPr/>
            </p:nvSpPr>
            <p:spPr>
              <a:xfrm>
                <a:off x="2159514" y="1227817"/>
                <a:ext cx="3353981" cy="15683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2A8F86-25E2-4E9B-AB6F-C406278267BB}"/>
                  </a:ext>
                </a:extLst>
              </p:cNvPr>
              <p:cNvSpPr/>
              <p:nvPr/>
            </p:nvSpPr>
            <p:spPr>
              <a:xfrm>
                <a:off x="2192832" y="1259059"/>
                <a:ext cx="3287345" cy="1505857"/>
              </a:xfrm>
              <a:prstGeom prst="rect">
                <a:avLst/>
              </a:prstGeom>
              <a:noFill/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1176736" y="3612908"/>
            <a:ext cx="9838527" cy="25853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5400" dirty="0"/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উদ্যোক্তা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জহুরুল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ইসলমের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সেবামূলক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0070C0"/>
              </a:solidFill>
            </a:endParaRPr>
          </a:p>
        </p:txBody>
      </p:sp>
      <p:pic>
        <p:nvPicPr>
          <p:cNvPr id="12" name="Picture 1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514" y="823054"/>
            <a:ext cx="3291840" cy="2468880"/>
          </a:xfrm>
          <a:prstGeom prst="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3" name="Group 12"/>
          <p:cNvGrpSpPr/>
          <p:nvPr/>
        </p:nvGrpSpPr>
        <p:grpSpPr>
          <a:xfrm>
            <a:off x="7315017" y="612464"/>
            <a:ext cx="2363731" cy="2219657"/>
            <a:chOff x="6284401" y="550790"/>
            <a:chExt cx="2363731" cy="2219657"/>
          </a:xfrm>
        </p:grpSpPr>
        <p:grpSp>
          <p:nvGrpSpPr>
            <p:cNvPr id="14" name="Group 13"/>
            <p:cNvGrpSpPr/>
            <p:nvPr/>
          </p:nvGrpSpPr>
          <p:grpSpPr>
            <a:xfrm>
              <a:off x="6284401" y="550790"/>
              <a:ext cx="2363731" cy="2219657"/>
              <a:chOff x="4488776" y="909471"/>
              <a:chExt cx="2363731" cy="2219657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4872249" y="2109334"/>
                <a:ext cx="1665028" cy="101979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8" name="Isosceles Triangle 17"/>
              <p:cNvSpPr/>
              <p:nvPr/>
            </p:nvSpPr>
            <p:spPr>
              <a:xfrm>
                <a:off x="4488776" y="909471"/>
                <a:ext cx="2363731" cy="1199863"/>
              </a:xfrm>
              <a:prstGeom prst="triangle">
                <a:avLst/>
              </a:prstGeom>
              <a:solidFill>
                <a:schemeClr val="bg2">
                  <a:lumMod val="90000"/>
                </a:schemeClr>
              </a:solidFill>
              <a:ln w="381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n>
                      <a:solidFill>
                        <a:srgbClr val="002060"/>
                      </a:solidFill>
                    </a:ln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bn-IN" sz="4000" b="1" dirty="0">
                    <a:ln>
                      <a:solidFill>
                        <a:srgbClr val="002060"/>
                      </a:solidFill>
                    </a:ln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endParaRPr lang="en-US" sz="4000" b="1" dirty="0">
                  <a:solidFill>
                    <a:schemeClr val="accent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873153" y="1097139"/>
              <a:ext cx="1069144" cy="707886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4000" b="1" dirty="0">
                  <a:ln>
                    <a:solidFill>
                      <a:srgbClr val="002060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</a:t>
              </a:r>
              <a:endParaRPr lang="en-US" sz="4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65816" y="1824960"/>
              <a:ext cx="1069144" cy="707886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4000" b="1" dirty="0">
                  <a:ln>
                    <a:solidFill>
                      <a:srgbClr val="002060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0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167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81526D3-9880-4240-B421-9A9B7DA3886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BF06B9E-9717-4EE5-8D52-5E51B793B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488267" y="5071272"/>
              <a:ext cx="1478470" cy="16223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BA4B9A1-2A63-4B59-BF22-650C558F3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752" y="5052558"/>
              <a:ext cx="1478470" cy="16223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ACAAC37-8862-4E72-88B7-0E0B89A90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509228" y="171925"/>
              <a:ext cx="1478470" cy="16223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CA44D28-6D6F-4D81-AE28-A28545A19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51521" y="143948"/>
              <a:ext cx="1478470" cy="16223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C01EF87-5AD3-4E59-841F-5FFA28649997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133600" y="1205948"/>
              <a:chExt cx="3405809" cy="1616765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A84D2B8-E1F7-468F-95BC-1E1912AE7BD5}"/>
                  </a:ext>
                </a:extLst>
              </p:cNvPr>
              <p:cNvSpPr/>
              <p:nvPr/>
            </p:nvSpPr>
            <p:spPr>
              <a:xfrm>
                <a:off x="2133600" y="1205948"/>
                <a:ext cx="3405809" cy="1616765"/>
              </a:xfrm>
              <a:prstGeom prst="rect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C7127B5-3458-4A92-8DC1-8067A797E8E9}"/>
                  </a:ext>
                </a:extLst>
              </p:cNvPr>
              <p:cNvSpPr/>
              <p:nvPr/>
            </p:nvSpPr>
            <p:spPr>
              <a:xfrm>
                <a:off x="2159514" y="1227817"/>
                <a:ext cx="3353981" cy="15683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2F6172E-7FA7-496E-9129-C15B4F0BD957}"/>
                  </a:ext>
                </a:extLst>
              </p:cNvPr>
              <p:cNvSpPr/>
              <p:nvPr/>
            </p:nvSpPr>
            <p:spPr>
              <a:xfrm>
                <a:off x="2192832" y="1259059"/>
                <a:ext cx="3287345" cy="1505857"/>
              </a:xfrm>
              <a:prstGeom prst="rect">
                <a:avLst/>
              </a:prstGeom>
              <a:noFill/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F23CBE0-D9F6-46CE-9001-E474BE68836A}"/>
              </a:ext>
            </a:extLst>
          </p:cNvPr>
          <p:cNvSpPr txBox="1"/>
          <p:nvPr/>
        </p:nvSpPr>
        <p:spPr>
          <a:xfrm>
            <a:off x="2235201" y="72581"/>
            <a:ext cx="100457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13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3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7A5B3A9F-03CD-CA41-92D5-9F244D78A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642" y="2190751"/>
            <a:ext cx="5212090" cy="443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0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57F87AD-7642-44FB-8125-4D6208B6C02A}"/>
              </a:ext>
            </a:extLst>
          </p:cNvPr>
          <p:cNvGrpSpPr/>
          <p:nvPr/>
        </p:nvGrpSpPr>
        <p:grpSpPr>
          <a:xfrm>
            <a:off x="238125" y="0"/>
            <a:ext cx="12192000" cy="6858000"/>
            <a:chOff x="0" y="0"/>
            <a:chExt cx="12192000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DDE0AA2-84CC-4EBB-8BE2-6C9B7B895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752" y="5052558"/>
              <a:ext cx="1478470" cy="16223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479D285-7F8A-4707-839B-325EBBA7B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488267" y="5071272"/>
              <a:ext cx="1478470" cy="16223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5913A45-EF79-4550-81BE-362430B30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509228" y="171925"/>
              <a:ext cx="1478470" cy="16223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A86678B-92D4-4E6C-B904-727AD9390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51521" y="143948"/>
              <a:ext cx="1478470" cy="1622300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E1B1AA7-EE67-4EC4-B81D-7B44CC60373C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133600" y="1205948"/>
              <a:chExt cx="3405809" cy="1616765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77A82BF-C92F-48F7-B8B1-0188503EC2F0}"/>
                  </a:ext>
                </a:extLst>
              </p:cNvPr>
              <p:cNvSpPr/>
              <p:nvPr/>
            </p:nvSpPr>
            <p:spPr>
              <a:xfrm>
                <a:off x="2133600" y="1205948"/>
                <a:ext cx="3405809" cy="1616765"/>
              </a:xfrm>
              <a:prstGeom prst="rect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F2C8CA0-0FEE-454A-A302-72BEB359B2A0}"/>
                  </a:ext>
                </a:extLst>
              </p:cNvPr>
              <p:cNvSpPr/>
              <p:nvPr/>
            </p:nvSpPr>
            <p:spPr>
              <a:xfrm>
                <a:off x="2159514" y="1227817"/>
                <a:ext cx="3353981" cy="15683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C2A8F86-25E2-4E9B-AB6F-C406278267BB}"/>
                  </a:ext>
                </a:extLst>
              </p:cNvPr>
              <p:cNvSpPr/>
              <p:nvPr/>
            </p:nvSpPr>
            <p:spPr>
              <a:xfrm>
                <a:off x="2192832" y="1259059"/>
                <a:ext cx="3287345" cy="1505857"/>
              </a:xfrm>
              <a:prstGeom prst="rect">
                <a:avLst/>
              </a:prstGeom>
              <a:noFill/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5" name="Title 1"/>
          <p:cNvSpPr txBox="1">
            <a:spLocks/>
          </p:cNvSpPr>
          <p:nvPr/>
        </p:nvSpPr>
        <p:spPr>
          <a:xfrm>
            <a:off x="3034003" y="336223"/>
            <a:ext cx="6443003" cy="1441632"/>
          </a:xfrm>
          <a:prstGeom prst="rect">
            <a:avLst/>
          </a:prstGeom>
          <a:ln w="57150">
            <a:solidFill>
              <a:srgbClr val="00B05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9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9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43376" y="3171665"/>
            <a:ext cx="6300962" cy="3347070"/>
            <a:chOff x="495623" y="3316024"/>
            <a:chExt cx="6300962" cy="3347070"/>
          </a:xfrm>
        </p:grpSpPr>
        <p:sp>
          <p:nvSpPr>
            <p:cNvPr id="14" name="Rounded Rectangle 13"/>
            <p:cNvSpPr/>
            <p:nvPr/>
          </p:nvSpPr>
          <p:spPr>
            <a:xfrm>
              <a:off x="495623" y="3481437"/>
              <a:ext cx="6300962" cy="260457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5623" y="3316024"/>
              <a:ext cx="6096246" cy="3347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>
                  <a:solidFill>
                    <a:schemeClr val="accent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     মোঃ আলামিন </a:t>
              </a:r>
              <a:endParaRPr lang="en-US" sz="44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3600" b="1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 </a:t>
              </a:r>
              <a:r>
                <a:rPr lang="en-US" sz="3600" b="1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হিসাববিজ্ঞান</a:t>
              </a:r>
              <a:r>
                <a:rPr lang="en-US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)</a:t>
              </a:r>
            </a:p>
            <a:p>
              <a:pPr algn="ctr">
                <a:lnSpc>
                  <a:spcPct val="150000"/>
                </a:lnSpc>
              </a:pPr>
              <a:r>
                <a:rPr lang="en-US" sz="3600" b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সাতক্ষীরা আঃ করিম বালিকা মাধ্যমিক বিদ্যালয়।</a:t>
              </a:r>
              <a:endPara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857253" y="2354284"/>
            <a:ext cx="4449171" cy="3100417"/>
            <a:chOff x="7316702" y="2510494"/>
            <a:chExt cx="3543791" cy="2511838"/>
          </a:xfrm>
        </p:grpSpPr>
        <p:sp>
          <p:nvSpPr>
            <p:cNvPr id="18" name="Rounded Rectangle 17"/>
            <p:cNvSpPr/>
            <p:nvPr/>
          </p:nvSpPr>
          <p:spPr>
            <a:xfrm>
              <a:off x="7316702" y="2593071"/>
              <a:ext cx="3376693" cy="242926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55925" y="2510494"/>
              <a:ext cx="3504568" cy="2468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err="1">
                  <a:solidFill>
                    <a:schemeClr val="accent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en-US" sz="3200" b="1" dirty="0">
                  <a:solidFill>
                    <a:schemeClr val="accent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: </a:t>
              </a:r>
              <a:r>
                <a:rPr lang="en-US" sz="3200" b="1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দশম</a:t>
              </a:r>
              <a:endPara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 err="1">
                  <a:solidFill>
                    <a:schemeClr val="accent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en-US" sz="3200" b="1" dirty="0">
                  <a:solidFill>
                    <a:schemeClr val="accent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: </a:t>
              </a:r>
              <a:r>
                <a:rPr lang="en-US" sz="3200" b="1" dirty="0" err="1">
                  <a:solidFill>
                    <a:schemeClr val="accent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ব্যবসায়</a:t>
              </a:r>
              <a:r>
                <a:rPr lang="en-US" sz="3200" b="1" dirty="0">
                  <a:solidFill>
                    <a:schemeClr val="accent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উদ্যোগ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 err="1"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r>
                <a:rPr lang="en-US" sz="3200" b="1" dirty="0"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: </a:t>
              </a:r>
              <a:r>
                <a:rPr lang="en-US" sz="3200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৫০ </a:t>
              </a:r>
              <a:r>
                <a:rPr lang="en-US" sz="32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r>
                <a:rPr lang="en-US" sz="3200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তারিখ</a:t>
              </a:r>
              <a:r>
                <a:rPr lang="en-US" sz="32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3200" b="1">
                  <a:solidFill>
                    <a:schemeClr val="accent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০৭/১১/২০২১</a:t>
              </a:r>
              <a:endParaRPr lang="en-US" sz="32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" name="Picture 3">
            <a:extLst>
              <a:ext uri="{FF2B5EF4-FFF2-40B4-BE49-F238E27FC236}">
                <a16:creationId xmlns:a16="http://schemas.microsoft.com/office/drawing/2014/main" id="{BE693D2A-448D-C549-BE8C-6E0C9E29F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458" y="-305472"/>
            <a:ext cx="2174235" cy="3046986"/>
          </a:xfrm>
          <a:prstGeom prst="rect">
            <a:avLst/>
          </a:prstGeom>
        </p:spPr>
      </p:pic>
      <p:pic>
        <p:nvPicPr>
          <p:cNvPr id="4" name="Picture 19">
            <a:extLst>
              <a:ext uri="{FF2B5EF4-FFF2-40B4-BE49-F238E27FC236}">
                <a16:creationId xmlns:a16="http://schemas.microsoft.com/office/drawing/2014/main" id="{782B8317-C289-7845-A6C2-F8C411E285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-425028" y="-293720"/>
            <a:ext cx="3459031" cy="344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4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5F1CB67-ABE7-4CC9-AECD-1480E78A1A32}"/>
              </a:ext>
            </a:extLst>
          </p:cNvPr>
          <p:cNvGrpSpPr/>
          <p:nvPr/>
        </p:nvGrpSpPr>
        <p:grpSpPr>
          <a:xfrm>
            <a:off x="46382" y="39757"/>
            <a:ext cx="12099235" cy="6751984"/>
            <a:chOff x="46382" y="39757"/>
            <a:chExt cx="12099235" cy="675198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F02FA7B-734C-43EC-92E4-D08030F3BB17}"/>
                </a:ext>
              </a:extLst>
            </p:cNvPr>
            <p:cNvGrpSpPr/>
            <p:nvPr/>
          </p:nvGrpSpPr>
          <p:grpSpPr>
            <a:xfrm>
              <a:off x="46382" y="39757"/>
              <a:ext cx="12099235" cy="6751984"/>
              <a:chOff x="2186608" y="1113183"/>
              <a:chExt cx="3578087" cy="1484243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267910A-3BE3-4D3F-AFEF-1A32B0E10866}"/>
                  </a:ext>
                </a:extLst>
              </p:cNvPr>
              <p:cNvSpPr/>
              <p:nvPr/>
            </p:nvSpPr>
            <p:spPr>
              <a:xfrm>
                <a:off x="2186608" y="1113183"/>
                <a:ext cx="3578087" cy="1484243"/>
              </a:xfrm>
              <a:prstGeom prst="rect">
                <a:avLst/>
              </a:pr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0E0E9BC-89C1-40A9-BA80-AF09F7A02DAF}"/>
                  </a:ext>
                </a:extLst>
              </p:cNvPr>
              <p:cNvSpPr/>
              <p:nvPr/>
            </p:nvSpPr>
            <p:spPr>
              <a:xfrm>
                <a:off x="2196406" y="1133575"/>
                <a:ext cx="3540856" cy="14507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1E5A161-FF92-4BF7-AF75-A2E25AEBA769}"/>
                  </a:ext>
                </a:extLst>
              </p:cNvPr>
              <p:cNvSpPr/>
              <p:nvPr/>
            </p:nvSpPr>
            <p:spPr>
              <a:xfrm>
                <a:off x="2221879" y="1156880"/>
                <a:ext cx="3489909" cy="1404131"/>
              </a:xfrm>
              <a:prstGeom prst="rect">
                <a:avLst/>
              </a:prstGeom>
              <a:noFill/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F2BE2D3-F06B-4CFF-B6DC-3E9B7C5107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>
              <a:off x="10416264" y="292590"/>
              <a:ext cx="1503915" cy="137801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9744363-0701-45B9-B645-361C7EC698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5400000">
              <a:off x="10479212" y="5137695"/>
              <a:ext cx="1503915" cy="137801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E025530-9D10-45E6-AED4-8E5DF26176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0800000">
              <a:off x="212035" y="5200643"/>
              <a:ext cx="1503915" cy="137801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E24ECE7-1A25-4F58-8578-9C49B6F4BF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6200000">
              <a:off x="149087" y="356476"/>
              <a:ext cx="1503915" cy="1378019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054" y="839725"/>
            <a:ext cx="3657600" cy="3657600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9" r="24847"/>
          <a:stretch/>
        </p:blipFill>
        <p:spPr>
          <a:xfrm>
            <a:off x="6884560" y="839725"/>
            <a:ext cx="3657600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78789" y="4554312"/>
            <a:ext cx="2643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জহুরুল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71279" y="4549290"/>
            <a:ext cx="3044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স্যামসন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00451" y="5427987"/>
            <a:ext cx="6212909" cy="92333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54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54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উদ্যোক্তা</a:t>
            </a:r>
            <a:r>
              <a:rPr lang="en-US" sz="54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52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1629D68-E0E9-4FE8-A35C-7A8883B8D065}"/>
              </a:ext>
            </a:extLst>
          </p:cNvPr>
          <p:cNvGrpSpPr/>
          <p:nvPr/>
        </p:nvGrpSpPr>
        <p:grpSpPr>
          <a:xfrm>
            <a:off x="46382" y="39757"/>
            <a:ext cx="12099235" cy="6751984"/>
            <a:chOff x="46382" y="39757"/>
            <a:chExt cx="12099235" cy="675198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5635A85-58ED-4CA8-9586-038B40537A58}"/>
                </a:ext>
              </a:extLst>
            </p:cNvPr>
            <p:cNvGrpSpPr/>
            <p:nvPr/>
          </p:nvGrpSpPr>
          <p:grpSpPr>
            <a:xfrm>
              <a:off x="46382" y="39757"/>
              <a:ext cx="12099235" cy="6751984"/>
              <a:chOff x="2186608" y="1113183"/>
              <a:chExt cx="3578087" cy="1484243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987C0C6-6E3C-4D2A-9A80-AA1F3A1F7145}"/>
                  </a:ext>
                </a:extLst>
              </p:cNvPr>
              <p:cNvSpPr/>
              <p:nvPr/>
            </p:nvSpPr>
            <p:spPr>
              <a:xfrm>
                <a:off x="2186608" y="1113183"/>
                <a:ext cx="3578087" cy="1484243"/>
              </a:xfrm>
              <a:prstGeom prst="rect">
                <a:avLst/>
              </a:pr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6580CE6-3676-40C1-8017-310AD6792158}"/>
                  </a:ext>
                </a:extLst>
              </p:cNvPr>
              <p:cNvSpPr/>
              <p:nvPr/>
            </p:nvSpPr>
            <p:spPr>
              <a:xfrm>
                <a:off x="2196406" y="1133575"/>
                <a:ext cx="3540856" cy="14507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F7310DE-8415-4FD1-B0D8-C2A9458D550F}"/>
                  </a:ext>
                </a:extLst>
              </p:cNvPr>
              <p:cNvSpPr/>
              <p:nvPr/>
            </p:nvSpPr>
            <p:spPr>
              <a:xfrm>
                <a:off x="2221879" y="1156880"/>
                <a:ext cx="3489909" cy="1404131"/>
              </a:xfrm>
              <a:prstGeom prst="rect">
                <a:avLst/>
              </a:prstGeom>
              <a:noFill/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0533525-9AED-4F83-BA17-91A68B2DBB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>
              <a:off x="10416264" y="292590"/>
              <a:ext cx="1503915" cy="137801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E01CADE-E908-4799-AFBF-785CC6267D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5400000">
              <a:off x="10479212" y="5137695"/>
              <a:ext cx="1503915" cy="137801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AE2D0D-4891-4C6E-BCD4-18F3FAA28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0800000">
              <a:off x="212035" y="5200643"/>
              <a:ext cx="1503915" cy="137801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A1015BA-7911-4140-A378-3D06E391B9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6200000">
              <a:off x="149087" y="356476"/>
              <a:ext cx="1503915" cy="137801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1240077" y="1219200"/>
            <a:ext cx="9619989" cy="4267200"/>
            <a:chOff x="1330656" y="1553338"/>
            <a:chExt cx="8106771" cy="2273995"/>
          </a:xfrm>
        </p:grpSpPr>
        <p:sp>
          <p:nvSpPr>
            <p:cNvPr id="12" name="Horizontal Scroll 11"/>
            <p:cNvSpPr/>
            <p:nvPr/>
          </p:nvSpPr>
          <p:spPr>
            <a:xfrm>
              <a:off x="1330656" y="1553338"/>
              <a:ext cx="8106771" cy="2273995"/>
            </a:xfrm>
            <a:prstGeom prst="horizontalScroll">
              <a:avLst/>
            </a:prstGeom>
            <a:solidFill>
              <a:schemeClr val="accent2">
                <a:lumMod val="20000"/>
                <a:lumOff val="80000"/>
              </a:schemeClr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24084" y="1739450"/>
              <a:ext cx="7519916" cy="20670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500" b="1" dirty="0" err="1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সফল</a:t>
              </a:r>
              <a:r>
                <a:rPr lang="en-US" sz="11500" b="1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1500" b="1" dirty="0" err="1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উদ্যোক্তাদের</a:t>
              </a:r>
              <a:r>
                <a:rPr lang="en-US" sz="11500" b="1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1500" b="1" dirty="0" err="1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জীবনী</a:t>
              </a:r>
              <a:endParaRPr lang="en-US" sz="115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357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57F87AD-7642-44FB-8125-4D6208B6C02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DDE0AA2-84CC-4EBB-8BE2-6C9B7B895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752" y="5052558"/>
              <a:ext cx="1478470" cy="16223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479D285-7F8A-4707-839B-325EBBA7B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488267" y="5071272"/>
              <a:ext cx="1478470" cy="16223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5913A45-EF79-4550-81BE-362430B30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509228" y="171925"/>
              <a:ext cx="1478470" cy="16223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A86678B-92D4-4E6C-B904-727AD9390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51521" y="143948"/>
              <a:ext cx="1478470" cy="162230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E1B1AA7-EE67-4EC4-B81D-7B44CC60373C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133600" y="1205948"/>
              <a:chExt cx="3405809" cy="1616765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77A82BF-C92F-48F7-B8B1-0188503EC2F0}"/>
                  </a:ext>
                </a:extLst>
              </p:cNvPr>
              <p:cNvSpPr/>
              <p:nvPr/>
            </p:nvSpPr>
            <p:spPr>
              <a:xfrm>
                <a:off x="2133600" y="1205948"/>
                <a:ext cx="3405809" cy="1616765"/>
              </a:xfrm>
              <a:prstGeom prst="rect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F2C8CA0-0FEE-454A-A302-72BEB359B2A0}"/>
                  </a:ext>
                </a:extLst>
              </p:cNvPr>
              <p:cNvSpPr/>
              <p:nvPr/>
            </p:nvSpPr>
            <p:spPr>
              <a:xfrm>
                <a:off x="2159514" y="1227817"/>
                <a:ext cx="3353981" cy="15683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2A8F86-25E2-4E9B-AB6F-C406278267BB}"/>
                  </a:ext>
                </a:extLst>
              </p:cNvPr>
              <p:cNvSpPr/>
              <p:nvPr/>
            </p:nvSpPr>
            <p:spPr>
              <a:xfrm>
                <a:off x="2192832" y="1259059"/>
                <a:ext cx="3287345" cy="1505857"/>
              </a:xfrm>
              <a:prstGeom prst="rect">
                <a:avLst/>
              </a:prstGeom>
              <a:noFill/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4497787" y="548869"/>
            <a:ext cx="3847961" cy="1552886"/>
            <a:chOff x="5213445" y="636455"/>
            <a:chExt cx="2868919" cy="1301527"/>
          </a:xfrm>
        </p:grpSpPr>
        <p:sp>
          <p:nvSpPr>
            <p:cNvPr id="12" name="Rounded Rectangle 11"/>
            <p:cNvSpPr/>
            <p:nvPr/>
          </p:nvSpPr>
          <p:spPr>
            <a:xfrm>
              <a:off x="5213445" y="636455"/>
              <a:ext cx="2565779" cy="130152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13665" y="768358"/>
              <a:ext cx="2668699" cy="100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r>
                <a:rPr lang="en-US" sz="7200" b="1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90756" y="2492548"/>
            <a:ext cx="9997777" cy="2254815"/>
            <a:chOff x="1050877" y="2456597"/>
            <a:chExt cx="8161361" cy="2893325"/>
          </a:xfrm>
        </p:grpSpPr>
        <p:sp>
          <p:nvSpPr>
            <p:cNvPr id="15" name="Rounded Rectangle 14"/>
            <p:cNvSpPr/>
            <p:nvPr/>
          </p:nvSpPr>
          <p:spPr>
            <a:xfrm>
              <a:off x="1050877" y="2456597"/>
              <a:ext cx="8161361" cy="289332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60947" y="2462858"/>
              <a:ext cx="7885642" cy="18134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1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en-US" sz="3600" b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</a:t>
              </a:r>
              <a:r>
                <a:rPr lang="en-US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… 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3600" b="1" dirty="0">
                  <a:solidFill>
                    <a:schemeClr val="accent1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জহুরুল</a:t>
              </a:r>
              <a:r>
                <a:rPr lang="en-US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r>
                <a:rPr lang="en-US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জীবনের</a:t>
              </a:r>
              <a:r>
                <a:rPr lang="en-US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উল্লেখযোগ্য</a:t>
              </a:r>
              <a:r>
                <a:rPr lang="en-US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দিকগুলো</a:t>
              </a:r>
              <a:r>
                <a:rPr lang="en-US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পারবে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918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BF95CE0-74D7-4783-957B-8B12B1DF7168}"/>
              </a:ext>
            </a:extLst>
          </p:cNvPr>
          <p:cNvGrpSpPr/>
          <p:nvPr/>
        </p:nvGrpSpPr>
        <p:grpSpPr>
          <a:xfrm>
            <a:off x="46382" y="39757"/>
            <a:ext cx="12099235" cy="6751984"/>
            <a:chOff x="46382" y="39757"/>
            <a:chExt cx="12099235" cy="675198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43FB383-887E-4ABE-B296-E84C5ACF853F}"/>
                </a:ext>
              </a:extLst>
            </p:cNvPr>
            <p:cNvGrpSpPr/>
            <p:nvPr/>
          </p:nvGrpSpPr>
          <p:grpSpPr>
            <a:xfrm>
              <a:off x="46382" y="39757"/>
              <a:ext cx="12099235" cy="6751984"/>
              <a:chOff x="2186608" y="1113183"/>
              <a:chExt cx="3578087" cy="1484243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59D137D-CFFB-4C07-869B-FCA3B13065F8}"/>
                  </a:ext>
                </a:extLst>
              </p:cNvPr>
              <p:cNvSpPr/>
              <p:nvPr/>
            </p:nvSpPr>
            <p:spPr>
              <a:xfrm>
                <a:off x="2186608" y="1113183"/>
                <a:ext cx="3578087" cy="1484243"/>
              </a:xfrm>
              <a:prstGeom prst="rect">
                <a:avLst/>
              </a:pr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135D3E6-A8D3-43D0-B93A-42FBBCD6BCED}"/>
                  </a:ext>
                </a:extLst>
              </p:cNvPr>
              <p:cNvSpPr/>
              <p:nvPr/>
            </p:nvSpPr>
            <p:spPr>
              <a:xfrm>
                <a:off x="2196406" y="1133575"/>
                <a:ext cx="3540856" cy="14507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8BFFD02-AD72-4755-985B-F142BE2A40EE}"/>
                  </a:ext>
                </a:extLst>
              </p:cNvPr>
              <p:cNvSpPr/>
              <p:nvPr/>
            </p:nvSpPr>
            <p:spPr>
              <a:xfrm>
                <a:off x="2221879" y="1156880"/>
                <a:ext cx="3489909" cy="1404131"/>
              </a:xfrm>
              <a:prstGeom prst="rect">
                <a:avLst/>
              </a:prstGeom>
              <a:noFill/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0216995-FA46-4408-9354-07259CE0AA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>
              <a:off x="10416264" y="292590"/>
              <a:ext cx="1503915" cy="137801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EFB111A-B3A9-4548-82AC-DDA2258A3F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5400000">
              <a:off x="10479212" y="5137695"/>
              <a:ext cx="1503915" cy="137801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41FEF3C-928A-4F61-9080-8D334D5915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0800000">
              <a:off x="212035" y="5200643"/>
              <a:ext cx="1503915" cy="137801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F94E192-DED3-4F01-AD99-E1FE457ED5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6200000">
              <a:off x="149087" y="356476"/>
              <a:ext cx="1503915" cy="1378019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7" r="1369" b="16574"/>
          <a:stretch/>
        </p:blipFill>
        <p:spPr>
          <a:xfrm>
            <a:off x="1877876" y="513566"/>
            <a:ext cx="8376610" cy="32317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77876" y="4185895"/>
            <a:ext cx="8830848" cy="120032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1928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কিশোরগঞ্জ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বাজিতপুর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উপজেলার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ভাগলপুর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</p:spTree>
    <p:extLst>
      <p:ext uri="{BB962C8B-B14F-4D97-AF65-F5344CB8AC3E}">
        <p14:creationId xmlns:p14="http://schemas.microsoft.com/office/powerpoint/2010/main" val="174753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2598898-0101-49D0-93BA-F6DD713B24BD}"/>
              </a:ext>
            </a:extLst>
          </p:cNvPr>
          <p:cNvGrpSpPr/>
          <p:nvPr/>
        </p:nvGrpSpPr>
        <p:grpSpPr>
          <a:xfrm>
            <a:off x="46382" y="39757"/>
            <a:ext cx="12099235" cy="6751984"/>
            <a:chOff x="46382" y="39757"/>
            <a:chExt cx="12099235" cy="675198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72A6899-FC6C-4CA2-A5D0-337F5CF8985A}"/>
                </a:ext>
              </a:extLst>
            </p:cNvPr>
            <p:cNvGrpSpPr/>
            <p:nvPr/>
          </p:nvGrpSpPr>
          <p:grpSpPr>
            <a:xfrm>
              <a:off x="46382" y="39757"/>
              <a:ext cx="12099235" cy="6751984"/>
              <a:chOff x="2186608" y="1113183"/>
              <a:chExt cx="3578087" cy="1484243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567424C-037C-49FB-A582-094A0AD45A3B}"/>
                  </a:ext>
                </a:extLst>
              </p:cNvPr>
              <p:cNvSpPr/>
              <p:nvPr/>
            </p:nvSpPr>
            <p:spPr>
              <a:xfrm>
                <a:off x="2186608" y="1113183"/>
                <a:ext cx="3578087" cy="1484243"/>
              </a:xfrm>
              <a:prstGeom prst="rect">
                <a:avLst/>
              </a:pr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A959D05-C089-4515-A98A-80382AD3ADA1}"/>
                  </a:ext>
                </a:extLst>
              </p:cNvPr>
              <p:cNvSpPr/>
              <p:nvPr/>
            </p:nvSpPr>
            <p:spPr>
              <a:xfrm>
                <a:off x="2196406" y="1133575"/>
                <a:ext cx="3540856" cy="14507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D44D338-6410-472A-9186-1B394A7C5F9B}"/>
                  </a:ext>
                </a:extLst>
              </p:cNvPr>
              <p:cNvSpPr/>
              <p:nvPr/>
            </p:nvSpPr>
            <p:spPr>
              <a:xfrm>
                <a:off x="2221879" y="1156880"/>
                <a:ext cx="3489909" cy="1404131"/>
              </a:xfrm>
              <a:prstGeom prst="rect">
                <a:avLst/>
              </a:prstGeom>
              <a:noFill/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ABE8620-E24A-4257-9E84-2DCD081472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>
              <a:off x="10416264" y="292590"/>
              <a:ext cx="1503915" cy="137801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967F833-038B-4666-AFB5-1386379D3A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5400000">
              <a:off x="10479212" y="5137695"/>
              <a:ext cx="1503915" cy="137801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D3FCCA2-1F9C-48FF-8A8B-33B2FEC0B5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0800000">
              <a:off x="212035" y="5200643"/>
              <a:ext cx="1503915" cy="137801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5294F4E-1041-491E-BCD0-8230414954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6200000">
              <a:off x="149087" y="356476"/>
              <a:ext cx="1503915" cy="1378019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3494762" y="331937"/>
            <a:ext cx="4146116" cy="4352798"/>
            <a:chOff x="3494761" y="331937"/>
            <a:chExt cx="4246323" cy="435279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4761" y="331937"/>
              <a:ext cx="4246323" cy="435279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6148" y="831414"/>
              <a:ext cx="1983547" cy="839193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2104372" y="4722313"/>
            <a:ext cx="8192022" cy="1754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সচ্ছলতার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জহুরুল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1948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ডিপার্টমেন্টের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ওয়ার্ক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77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বেতনের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চাকরি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</p:spTree>
    <p:extLst>
      <p:ext uri="{BB962C8B-B14F-4D97-AF65-F5344CB8AC3E}">
        <p14:creationId xmlns:p14="http://schemas.microsoft.com/office/powerpoint/2010/main" val="393241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57F87AD-7642-44FB-8125-4D6208B6C02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DDE0AA2-84CC-4EBB-8BE2-6C9B7B895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752" y="5052558"/>
              <a:ext cx="1478470" cy="16223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479D285-7F8A-4707-839B-325EBBA7B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488267" y="5071272"/>
              <a:ext cx="1478470" cy="16223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5913A45-EF79-4550-81BE-362430B30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509228" y="171925"/>
              <a:ext cx="1478470" cy="16223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A86678B-92D4-4E6C-B904-727AD9390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51521" y="143948"/>
              <a:ext cx="1478470" cy="162230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E1B1AA7-EE67-4EC4-B81D-7B44CC60373C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133600" y="1205948"/>
              <a:chExt cx="3405809" cy="1616765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77A82BF-C92F-48F7-B8B1-0188503EC2F0}"/>
                  </a:ext>
                </a:extLst>
              </p:cNvPr>
              <p:cNvSpPr/>
              <p:nvPr/>
            </p:nvSpPr>
            <p:spPr>
              <a:xfrm>
                <a:off x="2133600" y="1205948"/>
                <a:ext cx="3405809" cy="1616765"/>
              </a:xfrm>
              <a:prstGeom prst="rect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F2C8CA0-0FEE-454A-A302-72BEB359B2A0}"/>
                  </a:ext>
                </a:extLst>
              </p:cNvPr>
              <p:cNvSpPr/>
              <p:nvPr/>
            </p:nvSpPr>
            <p:spPr>
              <a:xfrm>
                <a:off x="2159514" y="1227817"/>
                <a:ext cx="3353981" cy="15683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2A8F86-25E2-4E9B-AB6F-C406278267BB}"/>
                  </a:ext>
                </a:extLst>
              </p:cNvPr>
              <p:cNvSpPr/>
              <p:nvPr/>
            </p:nvSpPr>
            <p:spPr>
              <a:xfrm>
                <a:off x="2192832" y="1259059"/>
                <a:ext cx="3287345" cy="1505857"/>
              </a:xfrm>
              <a:prstGeom prst="rect">
                <a:avLst/>
              </a:prstGeom>
              <a:noFill/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1" name="Picture 10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742" y="434236"/>
            <a:ext cx="7828767" cy="37745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77062" y="4722313"/>
            <a:ext cx="8707322" cy="120032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1964 </a:t>
            </a:r>
            <a:r>
              <a:rPr lang="en-US" sz="36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আবাসন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মেটাতে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ইস্টার্ন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হাউজিং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লিমিটেড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60052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1629D68-E0E9-4FE8-A35C-7A8883B8D065}"/>
              </a:ext>
            </a:extLst>
          </p:cNvPr>
          <p:cNvGrpSpPr/>
          <p:nvPr/>
        </p:nvGrpSpPr>
        <p:grpSpPr>
          <a:xfrm>
            <a:off x="46382" y="39757"/>
            <a:ext cx="12099235" cy="6751984"/>
            <a:chOff x="46382" y="39757"/>
            <a:chExt cx="12099235" cy="675198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5635A85-58ED-4CA8-9586-038B40537A58}"/>
                </a:ext>
              </a:extLst>
            </p:cNvPr>
            <p:cNvGrpSpPr/>
            <p:nvPr/>
          </p:nvGrpSpPr>
          <p:grpSpPr>
            <a:xfrm>
              <a:off x="46382" y="39757"/>
              <a:ext cx="12099235" cy="6751984"/>
              <a:chOff x="2186608" y="1113183"/>
              <a:chExt cx="3578087" cy="1484243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987C0C6-6E3C-4D2A-9A80-AA1F3A1F7145}"/>
                  </a:ext>
                </a:extLst>
              </p:cNvPr>
              <p:cNvSpPr/>
              <p:nvPr/>
            </p:nvSpPr>
            <p:spPr>
              <a:xfrm>
                <a:off x="2186608" y="1113183"/>
                <a:ext cx="3578087" cy="1484243"/>
              </a:xfrm>
              <a:prstGeom prst="rect">
                <a:avLst/>
              </a:pr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6580CE6-3676-40C1-8017-310AD6792158}"/>
                  </a:ext>
                </a:extLst>
              </p:cNvPr>
              <p:cNvSpPr/>
              <p:nvPr/>
            </p:nvSpPr>
            <p:spPr>
              <a:xfrm>
                <a:off x="2196406" y="1133575"/>
                <a:ext cx="3540856" cy="14507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F7310DE-8415-4FD1-B0D8-C2A9458D550F}"/>
                  </a:ext>
                </a:extLst>
              </p:cNvPr>
              <p:cNvSpPr/>
              <p:nvPr/>
            </p:nvSpPr>
            <p:spPr>
              <a:xfrm>
                <a:off x="2221879" y="1156880"/>
                <a:ext cx="3489909" cy="1404131"/>
              </a:xfrm>
              <a:prstGeom prst="rect">
                <a:avLst/>
              </a:prstGeom>
              <a:noFill/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0533525-9AED-4F83-BA17-91A68B2DBB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>
              <a:off x="10416264" y="292590"/>
              <a:ext cx="1503915" cy="137801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E01CADE-E908-4799-AFBF-785CC6267D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5400000">
              <a:off x="10479212" y="5137695"/>
              <a:ext cx="1503915" cy="137801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AE2D0D-4891-4C6E-BCD4-18F3FAA28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0800000">
              <a:off x="212035" y="5200643"/>
              <a:ext cx="1503915" cy="137801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A1015BA-7911-4140-A378-3D06E391B9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6200000">
              <a:off x="149087" y="356476"/>
              <a:ext cx="1503915" cy="1378019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1265130" y="538984"/>
            <a:ext cx="4545230" cy="3081037"/>
            <a:chOff x="2054948" y="2886470"/>
            <a:chExt cx="3497576" cy="251692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4948" y="2886470"/>
              <a:ext cx="3497576" cy="196900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7101" y="3641265"/>
              <a:ext cx="1762125" cy="1762125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76"/>
          <a:stretch/>
        </p:blipFill>
        <p:spPr>
          <a:xfrm>
            <a:off x="6066181" y="490513"/>
            <a:ext cx="4559474" cy="2507259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130" y="3210380"/>
            <a:ext cx="4545230" cy="2326123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489" y="3073078"/>
            <a:ext cx="4559474" cy="24634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29297" y="5701498"/>
            <a:ext cx="6288817" cy="64633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জহুরুল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133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235</Words>
  <Application>Microsoft Office PowerPoint</Application>
  <PresentationFormat>Widescreen</PresentationFormat>
  <Paragraphs>37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KUser</dc:creator>
  <cp:lastModifiedBy>Unknown User</cp:lastModifiedBy>
  <cp:revision>186</cp:revision>
  <dcterms:created xsi:type="dcterms:W3CDTF">2020-02-20T09:09:53Z</dcterms:created>
  <dcterms:modified xsi:type="dcterms:W3CDTF">2021-11-07T03:33:03Z</dcterms:modified>
</cp:coreProperties>
</file>