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2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73" r:id="rId19"/>
    <p:sldId id="274" r:id="rId20"/>
    <p:sldId id="275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04BAD-4B79-4FB1-97ED-7A06FE7BFAB3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FDB3-437F-4D0B-BFCE-786E42423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525DA5-26A2-4E17-B253-385AF397E8B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6C25D4-55D8-4E6B-8786-FECECB7F3F4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525DA5-26A2-4E17-B253-385AF397E8B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525DA5-26A2-4E17-B253-385AF397E8B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525DA5-26A2-4E17-B253-385AF397E8B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F7D8ED-A440-4D46-876A-165207D3DF3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010750-B6E5-4DC4-95BE-6431081A9F8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92E3-3339-4A28-BFC9-1851E07EF1D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D28-68AE-494E-84AC-8AC2641F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92E3-3339-4A28-BFC9-1851E07EF1D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D28-68AE-494E-84AC-8AC2641F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92E3-3339-4A28-BFC9-1851E07EF1D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D28-68AE-494E-84AC-8AC2641F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8CD3-B287-4DDA-8E52-CFF15D6E7C07}" type="datetimeFigureOut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5BE4A-FE00-4F05-B841-D405A369B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92E3-3339-4A28-BFC9-1851E07EF1D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D28-68AE-494E-84AC-8AC2641F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92E3-3339-4A28-BFC9-1851E07EF1D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D28-68AE-494E-84AC-8AC2641F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92E3-3339-4A28-BFC9-1851E07EF1D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D28-68AE-494E-84AC-8AC2641F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92E3-3339-4A28-BFC9-1851E07EF1D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D28-68AE-494E-84AC-8AC2641F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92E3-3339-4A28-BFC9-1851E07EF1D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D28-68AE-494E-84AC-8AC2641F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92E3-3339-4A28-BFC9-1851E07EF1D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D28-68AE-494E-84AC-8AC2641F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92E3-3339-4A28-BFC9-1851E07EF1D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D28-68AE-494E-84AC-8AC2641F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92E3-3339-4A28-BFC9-1851E07EF1D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0D28-68AE-494E-84AC-8AC2641F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92E3-3339-4A28-BFC9-1851E07EF1D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E0D28-68AE-494E-84AC-8AC2641FB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69947" y="4295428"/>
            <a:ext cx="6071672" cy="25320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n-BD" sz="15000" b="1" dirty="0"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5" name="Picture 4" descr="digestive-system-embroidery-by-Flickr-user-Hey-Paul-Stu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12" y="609600"/>
            <a:ext cx="5054600" cy="4067373"/>
          </a:xfrm>
          <a:prstGeom prst="rect">
            <a:avLst/>
          </a:prstGeom>
          <a:ln w="88900" cap="sq" cmpd="thickThin">
            <a:solidFill>
              <a:srgbClr val="00CC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3075" y="403225"/>
            <a:ext cx="8594725" cy="809625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পাকস্থলিতে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পরিপাকে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স্নায়ুতন্ত্রের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79463" y="1498600"/>
            <a:ext cx="4933949" cy="476726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SG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kumimoji="0" lang="en-SG" sz="3200" b="1" i="0" u="sng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3200" b="1" i="0" u="sng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রস</a:t>
            </a:r>
            <a:r>
              <a:rPr kumimoji="0" lang="en-SG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endParaRPr kumimoji="0" lang="en-SG" sz="3200" b="1" i="0" u="sng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তিনটি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পর্যায়ে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বিভক্ত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lvl="0" indent="1588" algn="just">
              <a:defRPr/>
            </a:pP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১.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সেফালিক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পর্যায়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স্নায়বিক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পর্যায়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২.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পর্যায়</a:t>
            </a:r>
            <a:endParaRPr lang="en-SG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৩.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আন্ত্রিক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পর্যায়</a:t>
            </a:r>
            <a:endParaRPr lang="en-SG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713412" y="1492770"/>
            <a:ext cx="5772149" cy="476726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8" name="Picture 7" descr="Digestion-phas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341" y="2362200"/>
            <a:ext cx="5562871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779463" y="1258760"/>
            <a:ext cx="7677149" cy="476726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SG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সেফালিক</a:t>
            </a:r>
            <a:r>
              <a:rPr kumimoji="0" lang="en-SG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পর্যায়</a:t>
            </a:r>
            <a:endParaRPr kumimoji="0" lang="en-SG" sz="3200" b="1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2000" b="1" i="0" u="sng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buFont typeface="Arial" pitchFamily="34" charset="0"/>
              <a:buChar char="•"/>
              <a:defRPr/>
            </a:pP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খাবার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পাকস্থলিতে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পূর্বে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সেফালিক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পর্যায়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শুরু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lvl="0" indent="1588" algn="just">
              <a:buFont typeface="Arial" pitchFamily="34" charset="0"/>
              <a:buChar char="•"/>
              <a:defRPr/>
            </a:pPr>
            <a:endParaRPr lang="en-SG" sz="15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খাবার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দেখা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স্বাদ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গন্ধ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অথবা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খাবারের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চিন্তা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ক্ষুধা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ভেগাস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স্নায়ু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উদ্দীপ্ত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উদ্দীপনা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মস্তিষ্ক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পাকস্থলিতে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প্রেরণ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(২০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ভাগ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456612" y="1252930"/>
            <a:ext cx="3028949" cy="476726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9" name="Picture 8" descr="stomach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012" y="235096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779463" y="1213790"/>
            <a:ext cx="7677149" cy="476726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SG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kumimoji="0" lang="en-SG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পর্যায়</a:t>
            </a:r>
            <a:endParaRPr kumimoji="0" lang="en-SG" sz="3200" b="1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2000" b="1" i="0" u="sng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buFont typeface="Arial" pitchFamily="34" charset="0"/>
              <a:buChar char="•"/>
              <a:defRPr/>
            </a:pP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পাকস্থলিতে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খাবার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তিনটি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জিনিসের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উত্তেজনা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lvl="0" indent="1588" algn="just">
              <a:buSzPct val="70000"/>
              <a:buFont typeface="+mj-lt"/>
              <a:buAutoNum type="romanLcPeriod"/>
              <a:defRPr/>
            </a:pP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লম্বা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ভ্যাগোভ্যাগাল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প্রতিবর্ত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ক্রিয়া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buSzPct val="70000"/>
              <a:buFont typeface="+mj-lt"/>
              <a:buAutoNum type="romanLcPeriod"/>
              <a:defRPr/>
            </a:pP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স্থানীয়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এনটেরিক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প্রতিবর্ত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ক্রিয়া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buSzPct val="70000"/>
              <a:buFont typeface="+mj-lt"/>
              <a:buAutoNum type="romanLcPeriod"/>
              <a:defRPr/>
            </a:pP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গ্যাস্ট্রিন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-এর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কার্যকৌশল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buFont typeface="Arial" pitchFamily="34" charset="0"/>
              <a:buChar char="•"/>
              <a:defRPr/>
            </a:pP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ক্রিয়াগুলোই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(৭০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ভাগ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456612" y="1207960"/>
            <a:ext cx="3028949" cy="476726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rcRect l="7300" r="7531"/>
          <a:stretch>
            <a:fillRect/>
          </a:stretch>
        </p:blipFill>
        <p:spPr bwMode="auto">
          <a:xfrm>
            <a:off x="8532812" y="2140527"/>
            <a:ext cx="2895600" cy="30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779463" y="1498600"/>
            <a:ext cx="7677149" cy="476726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SG" sz="32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আন্ত্রি</a:t>
            </a:r>
            <a:r>
              <a:rPr kumimoji="0" lang="en-SG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ক </a:t>
            </a:r>
            <a:r>
              <a:rPr kumimoji="0" lang="en-SG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পর্যায়</a:t>
            </a:r>
            <a:endParaRPr kumimoji="0" lang="en-SG" sz="3200" b="1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endParaRPr lang="en-SG" sz="15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কাইম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পাকমণ্ড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ডিওডেনামে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রিসেপ্টরগুলো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উদ্দীপ্ত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উদ্দীপনা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মস্তিষ্কে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প্রেরণ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প্রতিবর্ত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ক্রিয়া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হ্রাস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সিক্রেটিন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কাইমের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নির্গমণ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গতি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মন্থর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কোলেসিস্টোকাইনিন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</a:p>
          <a:p>
            <a:pPr lvl="0" indent="1588" algn="just">
              <a:defRPr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এন্টেরোকাইনিন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ইলিয়াম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পেপটাইড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ইলিয়াম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ধীর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গতি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বজায়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456612" y="1492770"/>
            <a:ext cx="3028949" cy="476726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7" name="Picture 6" descr="istockphoto-899943628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572" y="239218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3075" y="403225"/>
            <a:ext cx="8594725" cy="809625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যকৃত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অগ্ন্যাশয়ে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স্নায়ুতন্ত্রের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79463" y="1498600"/>
            <a:ext cx="7448549" cy="476726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SG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SG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পাকস্থলিতে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উপস্থিতি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ভ্যাগাস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স্নায়ু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উদ্দীপ্ত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যকৃত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lvl="0" indent="1588" algn="just"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পাকস্থলিতে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উপস্থিতি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ভ্যাগাস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স্নায়ু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উদ্দীপ্ত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228012" y="1492770"/>
            <a:ext cx="3257549" cy="476726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7" name="Picture 6" descr="Cholecystokin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058" y="2133600"/>
            <a:ext cx="3145971" cy="352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075" y="403225"/>
            <a:ext cx="8594725" cy="809625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পরিপাকে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হরমোনের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98600"/>
            <a:ext cx="10725150" cy="4767263"/>
          </a:xfr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কয়েকটি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নিয়ন্ত্রিত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সামগ্রিকভাবে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এসব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গ্যাস্ট্রোইনটেস্টাইনাল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আই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defRPr/>
            </a:pP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হরমোনগুলো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অন্ত্রের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মিউকোসা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ক্ষরিত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রক্তবাহিকার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হৃৎপিণ্ডে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পৌঁছে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হৃৎপিণ্ড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ধমনির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পুনরায়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পৌষ্টিকতন্ত্রে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এসে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নিঃসরণ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সঞ্চালন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উদ্দীপিত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79463" y="838200"/>
            <a:ext cx="10725150" cy="5427663"/>
          </a:xfr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AutoNum type="arabicPeriod"/>
              <a:defRPr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পাইলোরিক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গ্যাস্ট্রিন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নিঃসৃত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HCl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নিঃসৃত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spcBef>
                <a:spcPts val="0"/>
              </a:spcBef>
              <a:buAutoNum type="arabicPeriod"/>
              <a:defRPr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সিক্রেটিন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ক্ষরিত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নিঃসৃত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পেপসিন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যকৃতকে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পিত্তরস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উদ্দীপ্ত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সঞ্চালন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হ্রাস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spcBef>
                <a:spcPts val="0"/>
              </a:spcBef>
              <a:buAutoNum type="arabicPeriod"/>
              <a:defRPr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কোলেসিস্টোকাইনিন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ইলিয়ামের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নিঃসৃত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বৃদ্ধি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বিকাশ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উদ্দীপনা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যোগায়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কাইমের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নির্গমণ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গতি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মন্থর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spcBef>
                <a:spcPts val="0"/>
              </a:spcBef>
              <a:buAutoNum type="arabicPeriod"/>
              <a:defRPr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এন্টেরোকাইনিন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ইলিয়ামের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নিঃসৃত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আন্ত্রিক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মল্টেজ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সুক্রেজ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ল্যাকটেজ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ক্ষরিত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79463" y="838200"/>
            <a:ext cx="10725150" cy="5427663"/>
          </a:xfr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 lnSpcReduction="10000"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পেপটাইড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YY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ইলিয়ামের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ক্ষরিত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অন্ত্রে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ধীর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গতি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বজায়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ইনহ্যাবিটরি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পেপটাইড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ডিওডেনামের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নিঃসৃত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অন্ত্রে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নিয়ন্ত্রণ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সোমাটোস্ট্যাটিন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অন্ত্রের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মিউকোসার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ডেল্টা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ক্ষরিত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গ্যাস্ট্রিনের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নিবারণের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হ্রাস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ক্ষরণও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হ্রাস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প্যানক্রিয়াটিক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পলিপেপটাইড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আইলেটস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ল্যাঙ্গারহ্যান্স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ক্ষরিত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ক্ষরণে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বাধা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4763" algn="just">
              <a:spcBef>
                <a:spcPts val="0"/>
              </a:spcBef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এছাড়াও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ক্ষুদ্রান্ত্রের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ভিল্লিকাইনিন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ডিওক্রাইনিন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এন্টেরোক্রাইনিন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ভ্যাসোয়্যাকটিভ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ইনসটেস্টাইনাল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পেপটাইড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নিঃসৃত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 startAt="5"/>
              <a:defRPr/>
            </a:pP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6513" y="689988"/>
            <a:ext cx="7265987" cy="7842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SG" sz="4500" b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500" b="1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8900" y="1594863"/>
            <a:ext cx="9958388" cy="40645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175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CCK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indent="3175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পাকস্থলিতে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গ্যাস্ট্রিক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SG" sz="3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SG" sz="3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পরিপাককারী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হরমোনগুলো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2763" y="1876425"/>
            <a:ext cx="11163300" cy="3033713"/>
            <a:chOff x="607899" y="1588227"/>
            <a:chExt cx="11165840" cy="3033388"/>
          </a:xfrm>
        </p:grpSpPr>
        <p:sp>
          <p:nvSpPr>
            <p:cNvPr id="9" name="Rectangle 8"/>
            <p:cNvSpPr/>
            <p:nvPr/>
          </p:nvSpPr>
          <p:spPr>
            <a:xfrm>
              <a:off x="2068672" y="2650156"/>
              <a:ext cx="9692403" cy="809469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85704" y="2270779"/>
              <a:ext cx="1700600" cy="166669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Notched Right Arrow 11"/>
            <p:cNvSpPr/>
            <p:nvPr/>
          </p:nvSpPr>
          <p:spPr>
            <a:xfrm rot="16200000">
              <a:off x="703442" y="3264279"/>
              <a:ext cx="1619077" cy="1006704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00030" y="2397765"/>
              <a:ext cx="1473535" cy="14270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7899" y="2664437"/>
              <a:ext cx="1799046" cy="1163513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  <a:defRPr/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  <a:defRPr/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91" name="Rectangle 14"/>
            <p:cNvSpPr>
              <a:spLocks noChangeArrowheads="1"/>
            </p:cNvSpPr>
            <p:nvPr/>
          </p:nvSpPr>
          <p:spPr bwMode="auto">
            <a:xfrm>
              <a:off x="2467424" y="2758822"/>
              <a:ext cx="9306315" cy="61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3400" b="1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400" b="1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পরিপাকে </a:t>
              </a:r>
              <a:r>
                <a:rPr lang="en-US" sz="3400" b="1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স্নায়ুতন্ত্র ও হরমোনের </a:t>
              </a:r>
              <a:r>
                <a:rPr lang="en-SG" sz="3400" b="1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ভূমিকা লিখে আনবে।</a:t>
              </a:r>
              <a:endParaRPr lang="en-US" sz="3400" b="1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8000" y="684213"/>
            <a:ext cx="3935413" cy="1049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bn-BD" sz="55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2606" y="1948721"/>
            <a:ext cx="5488189" cy="374754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anchor="ctr"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43" y="2164080"/>
            <a:ext cx="2788053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CC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ow-the-digestive-system-work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825" y="3200400"/>
            <a:ext cx="5715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1875970"/>
            <a:ext cx="12188824" cy="216263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36538"/>
            <a:ext cx="8823325" cy="1981200"/>
          </a:xfrm>
        </p:spPr>
        <p:txBody>
          <a:bodyPr/>
          <a:lstStyle/>
          <a:p>
            <a:pPr>
              <a:defRPr/>
            </a:pPr>
            <a:r>
              <a:rPr lang="bn-BD" sz="5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14800" y="2038350"/>
            <a:ext cx="7004050" cy="38528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  <a:defRPr/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  <a:defRPr/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জীববিজ্ঞান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  <a:defRPr/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শোষণ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  <a:defRPr/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নভে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ম্বর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  <a:defRPr/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৫0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817336" y="1956622"/>
            <a:ext cx="2666446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1370012" y="557130"/>
            <a:ext cx="6019800" cy="942536"/>
          </a:xfrm>
          <a:prstGeom prst="chevron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SG" sz="4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SG" sz="4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SG" sz="4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161212" y="557130"/>
            <a:ext cx="3810000" cy="942536"/>
          </a:xfrm>
          <a:prstGeom prst="chevron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4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SG" sz="4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62" y="1676400"/>
            <a:ext cx="886735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maxresdefaul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78050" y="2819400"/>
            <a:ext cx="3687763" cy="73660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SG" sz="5500" b="1" u="sng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SG" sz="5500" b="1" u="sng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5500" b="1" u="sng" dirty="0" err="1">
                <a:solidFill>
                  <a:srgbClr val="00CC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rgbClr val="00CC99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213" y="3657600"/>
            <a:ext cx="6154737" cy="1778000"/>
          </a:xfrm>
          <a:prstGeom prst="rect">
            <a:avLst/>
          </a:prstGeom>
          <a:noFill/>
          <a:ln cmpd="thickThin"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SG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পরিপাকে</a:t>
            </a:r>
            <a:r>
              <a:rPr lang="en-SG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</a:t>
            </a:r>
            <a:r>
              <a:rPr lang="en-SG" sz="6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য়ুতন্ত্র</a:t>
            </a:r>
            <a:r>
              <a:rPr lang="en-SG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SG" sz="6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SG" sz="6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হরমোনে</a:t>
            </a:r>
            <a:r>
              <a:rPr lang="en-SG" sz="6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SG" sz="6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SG" sz="6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3038" y="1338263"/>
            <a:ext cx="11682412" cy="4224337"/>
            <a:chOff x="172860" y="1424930"/>
            <a:chExt cx="11685764" cy="4225145"/>
          </a:xfrm>
        </p:grpSpPr>
        <p:sp>
          <p:nvSpPr>
            <p:cNvPr id="17" name="Rectangle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82127" y="1440698"/>
              <a:ext cx="10076497" cy="4056586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37525" y="1424930"/>
              <a:ext cx="816466" cy="40723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Oval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5604" y="2558622"/>
              <a:ext cx="2089749" cy="20149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Notched Right Arrow 19"/>
            <p:cNvSpPr/>
            <p:nvPr/>
          </p:nvSpPr>
          <p:spPr>
            <a:xfrm rot="16200000">
              <a:off x="413523" y="3429458"/>
              <a:ext cx="1845028" cy="1529202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Oval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6933" y="2714227"/>
              <a:ext cx="1786449" cy="17068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2860" y="2988916"/>
              <a:ext cx="2304123" cy="1014607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84799" y="2898412"/>
              <a:ext cx="757455" cy="6605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07030" y="3597045"/>
              <a:ext cx="727284" cy="6621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853329" y="2403017"/>
              <a:ext cx="11115" cy="3247058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2811876" y="2038017"/>
              <a:ext cx="8876857" cy="2269103"/>
              <a:chOff x="1985250" y="1908754"/>
              <a:chExt cx="9002968" cy="226910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985418" y="1908559"/>
                <a:ext cx="4961996" cy="7081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030186" y="2752594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99137" tIns="52231" rIns="52231" bIns="52232" spcCol="1270" anchor="ctr"/>
              <a:lstStyle/>
              <a:p>
                <a:pPr marL="0" lvl="1" defTabSz="12446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খাদ্য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পরিপাকে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স্নায়ুতন্ত্র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কীভাবে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030186" y="3472122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99137" tIns="52231" rIns="52231" bIns="52232" spcCol="1270" anchor="ctr"/>
              <a:lstStyle/>
              <a:p>
                <a:pPr marL="0" lvl="1" defTabSz="12446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খাদ্য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পরিপাকে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হরমোনের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ভূমিকা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075" y="403225"/>
            <a:ext cx="8594725" cy="809625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SG" sz="4500" b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খাদ্য পরিপাকে স্নায়ুতন্ত্রের ভূমিকা</a:t>
            </a:r>
            <a:endParaRPr lang="en-US" sz="4500" b="1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98600"/>
            <a:ext cx="10725150" cy="4767263"/>
          </a:xfr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defRPr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কেন্দ্রীয়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স্নায়ুতন্ত্র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পরিপাকতন্ত্র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সংশ্লিষ্ট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স্নায়ু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উত্তেজিত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নির্দেশনা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সংকেত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প্রেরণের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পৌষ্টিকনালি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গ্রন্থিসমূহকে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পরিচালনা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ক্ষেত্রে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স্বয়ংক্রিয়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স্নায়ুও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কার্যকর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ভিন্ন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ধরনের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স্নায়ু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ক্রিয়া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নিয়ন্ত্রিত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algn="just">
              <a:spcBef>
                <a:spcPts val="0"/>
              </a:spcBef>
              <a:defRPr/>
            </a:pP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ক.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বহির্নিহিত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স্নায়ুজালক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এক্সট্রিনসিক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প্লেক্সাস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বাইরে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উদ্দীপনা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গ্রহণ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defRPr/>
            </a:pP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খ.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অন্তর্নিহিত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স্নায়ুজালক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ইনট্রিনসিক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প্লোক্সাস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ভেতরে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উদ্দীপনা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গ্রহণ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defRPr/>
            </a:pPr>
            <a:r>
              <a:rPr lang="en-SG" sz="32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এনটেরিক</a:t>
            </a:r>
            <a:r>
              <a:rPr lang="en-SG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নার্ভাস</a:t>
            </a:r>
            <a:r>
              <a:rPr lang="en-SG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সিস্টেম</a:t>
            </a:r>
            <a:r>
              <a:rPr lang="en-SG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সমস্ত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পরিপাকনালি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জুড়ে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বিস্তৃত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সঞ্চালন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নিয়ন্ত্রণ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মায়েনটেরিক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প্লেক্সাস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পেশিস্তরে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অবস্থান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সঞ্চালন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নিয়ন্ত্রণ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সাবমিউকোসাল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প্লেক্সাস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সাবমিউকোসায়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অবস্থান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প্রবাহ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নিয়ন্ত্রণ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hild-eating-sugary-treat-doughnut-don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0412" y="1676400"/>
            <a:ext cx="29432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file-20180109-36019-9uxc8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0412" y="4114800"/>
            <a:ext cx="294481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3075" y="403225"/>
            <a:ext cx="8594725" cy="809625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মুখগহ্বরে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পরিপাকে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স্নায়ুতন্ত্রের</a:t>
            </a:r>
            <a:r>
              <a:rPr lang="en-SG" sz="4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79463" y="1498600"/>
            <a:ext cx="7448549" cy="476726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SG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লালারস</a:t>
            </a:r>
            <a:r>
              <a:rPr kumimoji="0" lang="en-SG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endParaRPr kumimoji="0" lang="en-SG" sz="3200" b="1" i="0" u="sng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অনপেক্ষ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প্রতিবর্ত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ক্রিয়া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lvl="0" indent="1588" algn="just"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স্বাদকুড়ি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গ্রাহক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উদ্দীপ্ত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সেন্সরি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মোটর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স্নায়ুর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ক্রিয়া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করোটিক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প্রতিবর্ত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লালারস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সাপেক্ষ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প্রতিবর্ত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ক্রিয়া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lvl="0" indent="1588" algn="just">
              <a:defRPr/>
            </a:pP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খাবার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দেখা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গন্ধ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শুঁকা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চিন্তা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স্বাদের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পূর্ব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অভিজ্ঞতা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</a:t>
            </a:r>
            <a:r>
              <a:rPr lang="en-SG" sz="3200" b="1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লালারস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endParaRPr lang="en-SG" sz="32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228012" y="1492770"/>
            <a:ext cx="3257549" cy="4767263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R="0" lvl="0" indent="15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95363" y="1390650"/>
            <a:ext cx="10260012" cy="3033713"/>
            <a:chOff x="1400175" y="591615"/>
            <a:chExt cx="9614188" cy="3033388"/>
          </a:xfrm>
        </p:grpSpPr>
        <p:sp>
          <p:nvSpPr>
            <p:cNvPr id="9" name="Rectangle 8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  <a:defRPr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6594" y="1815447"/>
              <a:ext cx="8227769" cy="6462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  <a:defRPr/>
              </a:pPr>
              <a:r>
                <a:rPr lang="en-SG" sz="3600" b="1" dirty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লালা</a:t>
              </a:r>
              <a:r>
                <a:rPr lang="en-SG" sz="36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ক্ষরণে</a:t>
              </a:r>
              <a:r>
                <a:rPr lang="en-SG" sz="36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কয়টি</a:t>
              </a:r>
              <a:r>
                <a:rPr lang="en-SG" sz="36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SG" sz="36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36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36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প্রতিবর্ত</a:t>
              </a:r>
              <a:r>
                <a:rPr lang="en-SG" sz="36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ক্রিয়া</a:t>
              </a:r>
              <a:r>
                <a:rPr lang="en-SG" sz="36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SG" sz="36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SG" sz="36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36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00175" y="1274167"/>
              <a:ext cx="1700296" cy="166669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1431115" y="2268220"/>
              <a:ext cx="1619077" cy="1005600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13231" y="1401153"/>
              <a:ext cx="1474185" cy="142701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819400" y="3867150"/>
            <a:ext cx="8447088" cy="1075294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মুখগহ্বরে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লালা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ক্ষরণে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প্রতিবর্ত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ক্রিয়া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সেগুলো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হলো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অনপেক্ষ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প্রতিবর্ত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ক্রিয়া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সাপেক্ষ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প্রতিবর্ত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ক্রিয়া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itchFamily="18" charset="2"/>
              </a:rPr>
              <a:t>।</a:t>
            </a:r>
            <a:endParaRPr lang="en-SG" sz="3500" dirty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Symbol" pitchFamily="18" charset="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779</Words>
  <Application>Microsoft Office PowerPoint</Application>
  <PresentationFormat>Custom</PresentationFormat>
  <Paragraphs>116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</vt:lpstr>
      <vt:lpstr>Slide 2</vt:lpstr>
      <vt:lpstr>পাঠ পরিচিতি</vt:lpstr>
      <vt:lpstr>Slide 4</vt:lpstr>
      <vt:lpstr>Slide 5</vt:lpstr>
      <vt:lpstr>Slide 6</vt:lpstr>
      <vt:lpstr>খাদ্য পরিপাকে স্নায়ুতন্ত্রের ভূমিকা</vt:lpstr>
      <vt:lpstr>মুখগহ্বরে খাদ্য পরিপাকে স্নায়ুতন্ত্রের ভূমিকা</vt:lpstr>
      <vt:lpstr>Slide 9</vt:lpstr>
      <vt:lpstr>পাকস্থলিতে খাদ্য পরিপাকে স্নায়ুতন্ত্রের ভূমিকা</vt:lpstr>
      <vt:lpstr>Slide 11</vt:lpstr>
      <vt:lpstr>Slide 12</vt:lpstr>
      <vt:lpstr>Slide 13</vt:lpstr>
      <vt:lpstr>যকৃত ও অগ্ন্যাশয়ে স্নায়ুতন্ত্রের ভূমিকা</vt:lpstr>
      <vt:lpstr>খাদ্য পরিপাকে হরমোনের ভূমিকা</vt:lpstr>
      <vt:lpstr>Slide 16</vt:lpstr>
      <vt:lpstr>Slide 17</vt:lpstr>
      <vt:lpstr>Slide 18</vt:lpstr>
      <vt:lpstr>Slide 19</vt:lpstr>
      <vt:lpstr>Slide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HP</dc:creator>
  <cp:lastModifiedBy>HP</cp:lastModifiedBy>
  <cp:revision>43</cp:revision>
  <dcterms:created xsi:type="dcterms:W3CDTF">2021-09-29T15:15:02Z</dcterms:created>
  <dcterms:modified xsi:type="dcterms:W3CDTF">2021-11-07T17:43:42Z</dcterms:modified>
</cp:coreProperties>
</file>