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9" r:id="rId4"/>
    <p:sldId id="261" r:id="rId5"/>
    <p:sldId id="266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471"/>
    <a:srgbClr val="21FFFF"/>
    <a:srgbClr val="FF0066"/>
    <a:srgbClr val="292929"/>
    <a:srgbClr val="FF33CC"/>
    <a:srgbClr val="25F75C"/>
    <a:srgbClr val="5157CF"/>
    <a:srgbClr val="844873"/>
    <a:srgbClr val="F2167A"/>
    <a:srgbClr val="B51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64" d="100"/>
          <a:sy n="64" d="100"/>
        </p:scale>
        <p:origin x="60" y="258"/>
      </p:cViewPr>
      <p:guideLst>
        <p:guide orient="horz" pos="2208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F761-DAFF-455A-8BCB-2BA576804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4E4F3-C8D5-4661-A360-C2E889924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EEA1E-F4BB-44B1-A4A1-E8B7A49E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33CC9-1303-43B5-ADAC-54FB509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B66A2-4BB7-4BA1-991B-C57EE8CA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2C74-1DD0-4472-A3AC-FCF3BC8A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50770-3104-4A79-878B-FC9E57D99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E95A-3DAA-46AE-8EB2-F5A1DEB0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7D6A-8CD2-4A61-AAFA-9E13A3B6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A001D-29A9-4722-97A6-6528C245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03846-6F10-4729-A656-55A8A1F1D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7AC2C-8659-4509-9F95-D3147FFCD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7314-E19A-43FE-BA0C-D049209E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9036-3030-4A0C-B978-FB0D64FA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9A9AA-B0F9-4FF5-9496-26CCAEDB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FA85-1812-4976-BDCA-FA9B3592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A43E-A74A-4242-A744-7FEE5CC8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6A5EE-9830-4784-840E-87687355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7A22E-70E3-4D7C-957F-C9746461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515E-ED72-4740-A279-712C3976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D383-6318-4766-B1A5-3AA3C22B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325BB-A10A-4849-8C7E-B87B0945B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3621-05D1-4558-8037-5F1BCB20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7ECC0-D392-4031-A7D1-3C6FD301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FD60F-6765-44AF-8B6A-6DA1E815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6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5A76-B246-4583-8D2A-9A66E689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3D37-75D1-443A-9EA0-D3EF6278E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ACB80-926E-4FF9-BC2E-C9BB39A95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8E993-037D-4C6C-A96F-7F60E5AD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3CD8-8595-4C28-BB57-DEDBDC00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6017E-7799-4F6C-BFEA-766E2EFA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02D5-BAF6-4686-BB8B-39453F44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EAC07-B8D1-43D6-B0AE-26125A996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B73AF-F9E9-410D-99CE-04AB8D0B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85930-C84F-4CCD-AF96-C8EAA768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A383E-D58C-4ED5-9E71-9F2976D88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E3215-729E-425E-BD44-EF24420E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E71AF-FCBA-4B93-8041-BD4CCCF5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6CA21-E1F0-4697-AFAB-7C344178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8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1C7F-EC4A-4DF5-9676-9F72BE9C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E4D4-0B74-4A33-8E66-681E905F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D699D-E447-4FD3-A913-F99298F4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BB30B-3046-4A80-87F9-F869CA15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21BBDCD7-BADD-4678-AAEB-AC221C0B6E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C3820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14087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950A-46D8-49F3-8684-5897E876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55391-42C5-4511-9682-A5EBEAEE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BA1B7-01CA-4A81-8888-58B3919DA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58ED1-164A-4128-93E6-63EB03ED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08B5C-AB7C-45C6-AEAA-8C24D32B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71D8E-E8F6-470A-B192-9541B020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3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DAD5-63AB-4620-918D-595DD3A1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B20A8-2FBF-4A27-9CA0-1EFD53FAE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082F9-B8EF-4442-8256-3ED4DE3D0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89882-6603-4FC6-8A8D-E5763674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D82BB-E79B-48C4-9519-E3F3B651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94BB-029D-4002-A718-60158B9D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6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D3BD1-B233-4253-8A41-EB1B8C78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D6B44-24C5-4AD5-B0A9-F849E6FA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83627-284C-48D2-A9B4-75F88A028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DB2C-B789-4CEA-8E13-428DEE1D40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B9185-1EA1-4205-B3DD-2559F0163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4A0C6-6271-4D03-9F94-72BDDF424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36A2-44F0-4D10-9889-45DB3FAB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mailto:md.zillurrahman975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8395/blackboard-by-rg102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68229-688B-42A3-8AC3-9BD53C64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198783"/>
            <a:ext cx="11834191" cy="6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BBA2215-63CB-418E-ABEF-602913DB882E}"/>
              </a:ext>
            </a:extLst>
          </p:cNvPr>
          <p:cNvSpPr/>
          <p:nvPr/>
        </p:nvSpPr>
        <p:spPr>
          <a:xfrm>
            <a:off x="277935" y="768625"/>
            <a:ext cx="5579525" cy="1311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03F16-B42E-47EA-96DF-00070CC16979}"/>
              </a:ext>
            </a:extLst>
          </p:cNvPr>
          <p:cNvSpPr/>
          <p:nvPr/>
        </p:nvSpPr>
        <p:spPr>
          <a:xfrm>
            <a:off x="6096000" y="616226"/>
            <a:ext cx="5406887" cy="1311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1EB9D-45BB-403D-9CFF-A160BEAB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721" y="616225"/>
            <a:ext cx="821635" cy="1311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85DFF-8FE1-4BEA-A2F2-427AB5023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652" y="885105"/>
            <a:ext cx="886146" cy="883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D794-23AC-4F13-ABFC-E696BC448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903" y="616225"/>
            <a:ext cx="821635" cy="1311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CDB61-C92A-46DC-BE4D-1C16174F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24" y="616225"/>
            <a:ext cx="821635" cy="1311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CE3F3-B932-40F1-96FA-57CAC6D5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745" y="616225"/>
            <a:ext cx="821635" cy="1311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A99051-B28B-41A5-9AF4-4D27EDE4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666" y="616225"/>
            <a:ext cx="821635" cy="1311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7D14F-45DD-477F-9142-DAE638BB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587" y="616225"/>
            <a:ext cx="821635" cy="1311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66808-DD08-47C8-8441-66279FFF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08" y="616225"/>
            <a:ext cx="821635" cy="1311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33257-36F1-4092-84E1-E603DE63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912" y="620762"/>
            <a:ext cx="821635" cy="1311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DF01E-3F3E-40B7-A43A-D63D43602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33" y="620762"/>
            <a:ext cx="821635" cy="1311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F90923-52E2-44D2-9225-6B6F244D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54" y="620762"/>
            <a:ext cx="821635" cy="13119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00EB15-91D8-4095-81DA-7E7465CD0208}"/>
              </a:ext>
            </a:extLst>
          </p:cNvPr>
          <p:cNvSpPr txBox="1"/>
          <p:nvPr/>
        </p:nvSpPr>
        <p:spPr>
          <a:xfrm>
            <a:off x="8229597" y="887486"/>
            <a:ext cx="1139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39B1B7-4825-40DA-9F5D-7EDAB898FC9C}"/>
              </a:ext>
            </a:extLst>
          </p:cNvPr>
          <p:cNvSpPr/>
          <p:nvPr/>
        </p:nvSpPr>
        <p:spPr>
          <a:xfrm>
            <a:off x="6096000" y="2102045"/>
            <a:ext cx="5406887" cy="1365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D6256C-5B9E-40CF-9304-BBA3032D2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96" y="2102045"/>
            <a:ext cx="852491" cy="1379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648E14-1931-403D-9F26-E602B8B13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72" y="2102045"/>
            <a:ext cx="852491" cy="13791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B8451E-6C84-4173-B31D-1FC81871E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48" y="2102045"/>
            <a:ext cx="852491" cy="13791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8AB348-B752-4D7D-BDE9-1C41301EA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24" y="2102045"/>
            <a:ext cx="852491" cy="13791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507E24-4C5C-4688-BFDE-47C14D036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00" y="2102045"/>
            <a:ext cx="852491" cy="1379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4BB4D4-E395-459A-A254-B9D6A9982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76" y="2102045"/>
            <a:ext cx="852491" cy="13791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537C42-48B9-4444-A47C-87C4FC299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2" y="2102045"/>
            <a:ext cx="852491" cy="13791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3BE4AC-0CEE-4F25-8701-18C1F35EA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28" y="2102045"/>
            <a:ext cx="852491" cy="13791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A1227C-6DA9-4139-A98C-5F0DBA370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04" y="2102045"/>
            <a:ext cx="852491" cy="13791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E539CA-36CA-4590-BEF1-50C22EB2B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80" y="2102045"/>
            <a:ext cx="852491" cy="13791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BDB600-2136-4DF0-B579-09C159B55A99}"/>
              </a:ext>
            </a:extLst>
          </p:cNvPr>
          <p:cNvSpPr txBox="1"/>
          <p:nvPr/>
        </p:nvSpPr>
        <p:spPr>
          <a:xfrm>
            <a:off x="8284090" y="2406897"/>
            <a:ext cx="138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F5D9B3-2B53-4835-87CA-D34910FB4630}"/>
              </a:ext>
            </a:extLst>
          </p:cNvPr>
          <p:cNvSpPr/>
          <p:nvPr/>
        </p:nvSpPr>
        <p:spPr>
          <a:xfrm>
            <a:off x="6096000" y="3687580"/>
            <a:ext cx="5406887" cy="1365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477BB4-ADB1-41B8-B6D0-C47258D0C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59" y="3687580"/>
            <a:ext cx="666960" cy="14086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4B60B3-F2DA-4B4A-9F00-2B5848709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578" y="3687580"/>
            <a:ext cx="666960" cy="14086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E2B7FC-F0B1-4715-AC1C-E637500DD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97" y="3687580"/>
            <a:ext cx="666960" cy="14086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E854EA-48E4-48C8-A9F1-26DB00811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16" y="3687580"/>
            <a:ext cx="666960" cy="14086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7B9C61-A010-42B8-B31D-A6615BEB7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42" y="3673488"/>
            <a:ext cx="666960" cy="14086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6E0EF1B-2140-447C-A27E-82BB64DE3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68" y="3659396"/>
            <a:ext cx="666960" cy="14086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73656B8-62DB-43F7-80AC-8820874C1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94" y="3645304"/>
            <a:ext cx="666960" cy="1408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D33AA7-7666-4303-97BD-9B032C363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20" y="3631212"/>
            <a:ext cx="666960" cy="14086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39A1EF-EE96-4698-9B54-B4A61A046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46" y="3617120"/>
            <a:ext cx="666960" cy="140862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BE64213-1058-4EAD-8C72-32780B205169}"/>
              </a:ext>
            </a:extLst>
          </p:cNvPr>
          <p:cNvSpPr txBox="1"/>
          <p:nvPr/>
        </p:nvSpPr>
        <p:spPr>
          <a:xfrm>
            <a:off x="8277469" y="3992972"/>
            <a:ext cx="119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9024FF-CA05-4987-9CFB-6E977DAFCA58}"/>
              </a:ext>
            </a:extLst>
          </p:cNvPr>
          <p:cNvSpPr/>
          <p:nvPr/>
        </p:nvSpPr>
        <p:spPr>
          <a:xfrm>
            <a:off x="269823" y="3659396"/>
            <a:ext cx="5588720" cy="1311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C1CAE6-F9E8-4B97-9F6A-848C9CCCA2D2}"/>
              </a:ext>
            </a:extLst>
          </p:cNvPr>
          <p:cNvSpPr/>
          <p:nvPr/>
        </p:nvSpPr>
        <p:spPr>
          <a:xfrm>
            <a:off x="284812" y="2214010"/>
            <a:ext cx="5579525" cy="1311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06008CB-40CE-41C3-B19C-383AFE12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22" y="847607"/>
            <a:ext cx="886146" cy="8837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D53B81D-FC20-422E-8560-C39DE4225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3" y="860237"/>
            <a:ext cx="886146" cy="8837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BEA9B8-214F-4BA3-BA82-E9181A8CC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442" y="859471"/>
            <a:ext cx="886146" cy="8837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2A95171-0569-4E98-9853-B951A26F1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04" y="858705"/>
            <a:ext cx="886146" cy="8837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75F4506-D2B6-4408-81CF-225E80601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69" y="892673"/>
            <a:ext cx="886146" cy="8837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C1DC23-A426-474B-9219-1B8AD65E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83" y="863243"/>
            <a:ext cx="886146" cy="8837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9223247-57BE-4100-901F-AFD8AD94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59" y="847608"/>
            <a:ext cx="886146" cy="8837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3BFAEA2-DDFE-44F5-B862-232A330AA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0" y="847608"/>
            <a:ext cx="886146" cy="8837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3AE424E-0C1A-4CAE-B413-D6AC043F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83" y="858705"/>
            <a:ext cx="783394" cy="88372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1F50918-601A-48DE-8FA8-CAE033FA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88" y="2253500"/>
            <a:ext cx="886146" cy="8837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27081A8-BF1F-4C09-868A-A9B0893D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7" y="2267095"/>
            <a:ext cx="886146" cy="8837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224ECA4-A6A6-4727-A412-6CB748F8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61" y="2267095"/>
            <a:ext cx="886146" cy="88372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03640EE-DE7E-442E-B5FA-F3BC0EDF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22" y="2267095"/>
            <a:ext cx="886146" cy="88372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1743B15-8CBE-4A1E-B213-BA540ACA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57" y="2267095"/>
            <a:ext cx="886146" cy="88372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D0C0645-E49A-4F19-816F-160C4EC14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795" y="2253500"/>
            <a:ext cx="886146" cy="88372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D232DB8-8591-4B4F-9928-0B085001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35" y="2253501"/>
            <a:ext cx="886146" cy="88372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21A69C3-1EAE-428A-9A32-B65BDF74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540" y="2314472"/>
            <a:ext cx="886146" cy="88372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4EED9C3-E8C8-4777-A959-288E66D8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284" y="2267095"/>
            <a:ext cx="886146" cy="88372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6DAC503-155F-449A-BB58-F2BF4DFA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425" y="2267095"/>
            <a:ext cx="886146" cy="88372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19D51D0-A646-4E8A-91F1-5E857B54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43" y="3727729"/>
            <a:ext cx="886146" cy="88372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67A193D-8561-4CC0-AFEA-51ECEA1E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54" y="3718229"/>
            <a:ext cx="886146" cy="88372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11597A-103B-40E3-B34E-2CE500A65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44" y="3737230"/>
            <a:ext cx="886146" cy="88372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85AD322-9252-49BB-B953-5A22D81C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795" y="3748880"/>
            <a:ext cx="886146" cy="88372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2FFAF77-46DD-40A5-8E17-74F5AA39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467" y="3718230"/>
            <a:ext cx="886146" cy="88372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5849F7C-02DD-466C-A92A-A8ED71B7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01" y="3687580"/>
            <a:ext cx="886146" cy="88372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4A62535-720E-4E00-89DD-3C4C350EF25D}"/>
              </a:ext>
            </a:extLst>
          </p:cNvPr>
          <p:cNvSpPr txBox="1"/>
          <p:nvPr/>
        </p:nvSpPr>
        <p:spPr>
          <a:xfrm>
            <a:off x="2183077" y="2791617"/>
            <a:ext cx="1065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6712F3-F651-469A-8C7C-A8F97A7D5395}"/>
              </a:ext>
            </a:extLst>
          </p:cNvPr>
          <p:cNvSpPr txBox="1"/>
          <p:nvPr/>
        </p:nvSpPr>
        <p:spPr>
          <a:xfrm>
            <a:off x="2501042" y="1346614"/>
            <a:ext cx="779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9864B9-FD28-4F87-B5F4-3963F33556DD}"/>
              </a:ext>
            </a:extLst>
          </p:cNvPr>
          <p:cNvSpPr txBox="1"/>
          <p:nvPr/>
        </p:nvSpPr>
        <p:spPr>
          <a:xfrm>
            <a:off x="2133049" y="4217235"/>
            <a:ext cx="828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E623A63-40DB-4DBD-A1BF-4E7F3F7B3AD9}"/>
              </a:ext>
            </a:extLst>
          </p:cNvPr>
          <p:cNvSpPr/>
          <p:nvPr/>
        </p:nvSpPr>
        <p:spPr>
          <a:xfrm>
            <a:off x="7245428" y="5276538"/>
            <a:ext cx="2229873" cy="693976"/>
          </a:xfrm>
          <a:prstGeom prst="ellipse">
            <a:avLst/>
          </a:prstGeom>
          <a:solidFill>
            <a:srgbClr val="9BF10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1FD792B-F30D-4102-96E7-1BDA284EC167}"/>
              </a:ext>
            </a:extLst>
          </p:cNvPr>
          <p:cNvSpPr/>
          <p:nvPr/>
        </p:nvSpPr>
        <p:spPr>
          <a:xfrm>
            <a:off x="1952760" y="5164398"/>
            <a:ext cx="2229873" cy="693976"/>
          </a:xfrm>
          <a:prstGeom prst="ellipse">
            <a:avLst/>
          </a:prstGeom>
          <a:solidFill>
            <a:srgbClr val="9BF10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67D4970-11BE-4805-BE0F-E06074D30041}"/>
              </a:ext>
            </a:extLst>
          </p:cNvPr>
          <p:cNvSpPr txBox="1"/>
          <p:nvPr/>
        </p:nvSpPr>
        <p:spPr>
          <a:xfrm>
            <a:off x="3847867" y="4984977"/>
            <a:ext cx="41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0C1FF6-DC3B-4728-8B54-315B73416125}"/>
              </a:ext>
            </a:extLst>
          </p:cNvPr>
          <p:cNvSpPr txBox="1"/>
          <p:nvPr/>
        </p:nvSpPr>
        <p:spPr>
          <a:xfrm>
            <a:off x="4283601" y="5865306"/>
            <a:ext cx="88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8" name="Plus Sign 77">
            <a:extLst>
              <a:ext uri="{FF2B5EF4-FFF2-40B4-BE49-F238E27FC236}">
                <a16:creationId xmlns:a16="http://schemas.microsoft.com/office/drawing/2014/main" id="{B13E837D-C5DB-4666-A510-5082B27AB3E4}"/>
              </a:ext>
            </a:extLst>
          </p:cNvPr>
          <p:cNvSpPr/>
          <p:nvPr/>
        </p:nvSpPr>
        <p:spPr>
          <a:xfrm>
            <a:off x="5029330" y="5978486"/>
            <a:ext cx="641391" cy="4199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D54CF2D-C80D-499C-8ABE-381750D5173E}"/>
              </a:ext>
            </a:extLst>
          </p:cNvPr>
          <p:cNvSpPr txBox="1"/>
          <p:nvPr/>
        </p:nvSpPr>
        <p:spPr>
          <a:xfrm>
            <a:off x="5660216" y="5891647"/>
            <a:ext cx="72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Equals 79">
            <a:extLst>
              <a:ext uri="{FF2B5EF4-FFF2-40B4-BE49-F238E27FC236}">
                <a16:creationId xmlns:a16="http://schemas.microsoft.com/office/drawing/2014/main" id="{67FF1CB1-46FC-4035-BDB6-FC0ADBAB89CE}"/>
              </a:ext>
            </a:extLst>
          </p:cNvPr>
          <p:cNvSpPr/>
          <p:nvPr/>
        </p:nvSpPr>
        <p:spPr>
          <a:xfrm>
            <a:off x="6311230" y="6062690"/>
            <a:ext cx="632431" cy="3042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54EC05-11DB-4805-B812-6FA3624BAB68}"/>
              </a:ext>
            </a:extLst>
          </p:cNvPr>
          <p:cNvSpPr txBox="1"/>
          <p:nvPr/>
        </p:nvSpPr>
        <p:spPr>
          <a:xfrm>
            <a:off x="6905050" y="5908386"/>
            <a:ext cx="91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9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000"/>
                            </p:stCondLst>
                            <p:childTnLst>
                              <p:par>
                                <p:cTn id="1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000"/>
                            </p:stCondLst>
                            <p:childTnLst>
                              <p:par>
                                <p:cTn id="1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500"/>
                            </p:stCondLst>
                            <p:childTnLst>
                              <p:par>
                                <p:cTn id="2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500"/>
                            </p:stCondLst>
                            <p:childTnLst>
                              <p:par>
                                <p:cTn id="2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00"/>
                            </p:stCondLst>
                            <p:childTnLst>
                              <p:par>
                                <p:cTn id="2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500"/>
                            </p:stCondLst>
                            <p:childTnLst>
                              <p:par>
                                <p:cTn id="2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9500"/>
                            </p:stCondLst>
                            <p:childTnLst>
                              <p:par>
                                <p:cTn id="2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00"/>
                            </p:stCondLst>
                            <p:childTnLst>
                              <p:par>
                                <p:cTn id="2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000"/>
                            </p:stCondLst>
                            <p:childTnLst>
                              <p:par>
                                <p:cTn id="3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0"/>
                            </p:stCondLst>
                            <p:childTnLst>
                              <p:par>
                                <p:cTn id="3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000"/>
                            </p:stCondLst>
                            <p:childTnLst>
                              <p:par>
                                <p:cTn id="3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000"/>
                            </p:stCondLst>
                            <p:childTnLst>
                              <p:par>
                                <p:cTn id="3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000"/>
                            </p:stCondLst>
                            <p:childTnLst>
                              <p:par>
                                <p:cTn id="3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000"/>
                            </p:stCondLst>
                            <p:childTnLst>
                              <p:par>
                                <p:cTn id="3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000"/>
                            </p:stCondLst>
                            <p:childTnLst>
                              <p:par>
                                <p:cTn id="3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0"/>
                            </p:stCondLst>
                            <p:childTnLst>
                              <p:par>
                                <p:cTn id="3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000"/>
                            </p:stCondLst>
                            <p:childTnLst>
                              <p:par>
                                <p:cTn id="3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00"/>
                            </p:stCondLst>
                            <p:childTnLst>
                              <p:par>
                                <p:cTn id="39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/>
      <p:bldP spid="27" grpId="0"/>
      <p:bldP spid="27" grpId="1"/>
      <p:bldP spid="40" grpId="0"/>
      <p:bldP spid="40" grpId="1"/>
      <p:bldP spid="70" grpId="0"/>
      <p:bldP spid="70" grpId="1"/>
      <p:bldP spid="71" grpId="0"/>
      <p:bldP spid="71" grpId="1"/>
      <p:bldP spid="72" grpId="0"/>
      <p:bldP spid="72" grpId="1"/>
      <p:bldP spid="73" grpId="0" animBg="1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Beveled 38">
            <a:extLst>
              <a:ext uri="{FF2B5EF4-FFF2-40B4-BE49-F238E27FC236}">
                <a16:creationId xmlns:a16="http://schemas.microsoft.com/office/drawing/2014/main" id="{DEA241AE-869B-4CEE-B752-A35B5BF5781C}"/>
              </a:ext>
            </a:extLst>
          </p:cNvPr>
          <p:cNvSpPr/>
          <p:nvPr/>
        </p:nvSpPr>
        <p:spPr>
          <a:xfrm>
            <a:off x="3843034" y="4625040"/>
            <a:ext cx="564605" cy="318052"/>
          </a:xfrm>
          <a:prstGeom prst="bevel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A784E7-81C1-44FA-B6DC-AAB1D01E8DD8}"/>
              </a:ext>
            </a:extLst>
          </p:cNvPr>
          <p:cNvGrpSpPr/>
          <p:nvPr/>
        </p:nvGrpSpPr>
        <p:grpSpPr>
          <a:xfrm>
            <a:off x="421732" y="860876"/>
            <a:ext cx="4017289" cy="4112184"/>
            <a:chOff x="421732" y="860876"/>
            <a:chExt cx="4017289" cy="411218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649C17-5A17-4986-9F16-FB6FF702B096}"/>
                </a:ext>
              </a:extLst>
            </p:cNvPr>
            <p:cNvSpPr/>
            <p:nvPr/>
          </p:nvSpPr>
          <p:spPr>
            <a:xfrm>
              <a:off x="3008021" y="860876"/>
              <a:ext cx="1431000" cy="4112183"/>
            </a:xfrm>
            <a:prstGeom prst="rect">
              <a:avLst/>
            </a:prstGeom>
            <a:solidFill>
              <a:schemeClr val="bg1"/>
            </a:soli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CC0FE-665E-4E39-B5C3-A7182436653C}"/>
                </a:ext>
              </a:extLst>
            </p:cNvPr>
            <p:cNvSpPr/>
            <p:nvPr/>
          </p:nvSpPr>
          <p:spPr>
            <a:xfrm>
              <a:off x="421732" y="860877"/>
              <a:ext cx="2573059" cy="4112183"/>
            </a:xfrm>
            <a:prstGeom prst="rect">
              <a:avLst/>
            </a:prstGeom>
            <a:solidFill>
              <a:schemeClr val="bg1"/>
            </a:solidFill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A3D8A4-120D-4887-93DB-9B20D9F795B6}"/>
              </a:ext>
            </a:extLst>
          </p:cNvPr>
          <p:cNvSpPr txBox="1"/>
          <p:nvPr/>
        </p:nvSpPr>
        <p:spPr>
          <a:xfrm>
            <a:off x="890318" y="903223"/>
            <a:ext cx="145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320BC1-11E3-4B9C-B3C0-E36885A7A3F3}"/>
              </a:ext>
            </a:extLst>
          </p:cNvPr>
          <p:cNvSpPr txBox="1"/>
          <p:nvPr/>
        </p:nvSpPr>
        <p:spPr>
          <a:xfrm>
            <a:off x="3242544" y="954649"/>
            <a:ext cx="114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6A0D53-2393-44DE-B692-3BBE6D5F406D}"/>
              </a:ext>
            </a:extLst>
          </p:cNvPr>
          <p:cNvSpPr txBox="1"/>
          <p:nvPr/>
        </p:nvSpPr>
        <p:spPr>
          <a:xfrm>
            <a:off x="1408021" y="5255729"/>
            <a:ext cx="240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016CA5-7AA2-4C92-81FB-0BB01BC86150}"/>
              </a:ext>
            </a:extLst>
          </p:cNvPr>
          <p:cNvSpPr txBox="1"/>
          <p:nvPr/>
        </p:nvSpPr>
        <p:spPr>
          <a:xfrm>
            <a:off x="3813397" y="525702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6D90EA-777E-45C6-AF99-8C938F8E1A27}"/>
              </a:ext>
            </a:extLst>
          </p:cNvPr>
          <p:cNvGrpSpPr/>
          <p:nvPr/>
        </p:nvGrpSpPr>
        <p:grpSpPr>
          <a:xfrm>
            <a:off x="9011469" y="861360"/>
            <a:ext cx="2915431" cy="4015424"/>
            <a:chOff x="9011469" y="861360"/>
            <a:chExt cx="2915431" cy="401542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29ECD89-37AB-4179-BE51-6D9467CEC95D}"/>
                </a:ext>
              </a:extLst>
            </p:cNvPr>
            <p:cNvSpPr/>
            <p:nvPr/>
          </p:nvSpPr>
          <p:spPr>
            <a:xfrm>
              <a:off x="10495900" y="861360"/>
              <a:ext cx="1431000" cy="4002156"/>
            </a:xfrm>
            <a:prstGeom prst="rect">
              <a:avLst/>
            </a:prstGeom>
            <a:solidFill>
              <a:schemeClr val="bg1"/>
            </a:solidFill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032612-A0D3-4BAB-BB60-5C4372FEBEBF}"/>
                </a:ext>
              </a:extLst>
            </p:cNvPr>
            <p:cNvSpPr/>
            <p:nvPr/>
          </p:nvSpPr>
          <p:spPr>
            <a:xfrm>
              <a:off x="9011469" y="874628"/>
              <a:ext cx="1431000" cy="4002156"/>
            </a:xfrm>
            <a:prstGeom prst="rect">
              <a:avLst/>
            </a:prstGeom>
            <a:solidFill>
              <a:schemeClr val="bg1"/>
            </a:solidFill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3B3DF58-3731-4BE6-934C-48B8CABA2B5B}"/>
              </a:ext>
            </a:extLst>
          </p:cNvPr>
          <p:cNvSpPr/>
          <p:nvPr/>
        </p:nvSpPr>
        <p:spPr>
          <a:xfrm>
            <a:off x="11315207" y="4558716"/>
            <a:ext cx="556591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0F620E-7404-4D11-9F8B-A0C337F5006B}"/>
              </a:ext>
            </a:extLst>
          </p:cNvPr>
          <p:cNvSpPr txBox="1"/>
          <p:nvPr/>
        </p:nvSpPr>
        <p:spPr>
          <a:xfrm>
            <a:off x="9173678" y="926203"/>
            <a:ext cx="110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032817-91CB-43E5-841F-B9E0C3E227C4}"/>
              </a:ext>
            </a:extLst>
          </p:cNvPr>
          <p:cNvSpPr txBox="1"/>
          <p:nvPr/>
        </p:nvSpPr>
        <p:spPr>
          <a:xfrm>
            <a:off x="10939718" y="987759"/>
            <a:ext cx="98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6A39C4-3C87-4B1B-BD54-BDB8F2884226}"/>
              </a:ext>
            </a:extLst>
          </p:cNvPr>
          <p:cNvGrpSpPr/>
          <p:nvPr/>
        </p:nvGrpSpPr>
        <p:grpSpPr>
          <a:xfrm>
            <a:off x="9077308" y="1589127"/>
            <a:ext cx="1384876" cy="3254819"/>
            <a:chOff x="9011469" y="1648485"/>
            <a:chExt cx="1384876" cy="325481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6668D6-0995-49EE-98A9-05314ECF53D5}"/>
                </a:ext>
              </a:extLst>
            </p:cNvPr>
            <p:cNvSpPr/>
            <p:nvPr/>
          </p:nvSpPr>
          <p:spPr>
            <a:xfrm>
              <a:off x="9839754" y="4558716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A8E0A04-F76D-4C6C-8555-2D1B6AA14E39}"/>
                </a:ext>
              </a:extLst>
            </p:cNvPr>
            <p:cNvSpPr/>
            <p:nvPr/>
          </p:nvSpPr>
          <p:spPr>
            <a:xfrm>
              <a:off x="9839754" y="4235357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F2D5FBB-6BB1-4738-BDAD-89F2BE51ED5E}"/>
                </a:ext>
              </a:extLst>
            </p:cNvPr>
            <p:cNvSpPr/>
            <p:nvPr/>
          </p:nvSpPr>
          <p:spPr>
            <a:xfrm>
              <a:off x="9839754" y="3911998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DAD328-D5C9-41AE-B4C7-E239D5F272B3}"/>
                </a:ext>
              </a:extLst>
            </p:cNvPr>
            <p:cNvSpPr/>
            <p:nvPr/>
          </p:nvSpPr>
          <p:spPr>
            <a:xfrm>
              <a:off x="9839754" y="3588639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4705626-D76F-4D9A-8A12-15F21BD66227}"/>
                </a:ext>
              </a:extLst>
            </p:cNvPr>
            <p:cNvSpPr/>
            <p:nvPr/>
          </p:nvSpPr>
          <p:spPr>
            <a:xfrm>
              <a:off x="9839754" y="3265280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46D0B3-BD19-4384-BEF4-F1297449C08B}"/>
                </a:ext>
              </a:extLst>
            </p:cNvPr>
            <p:cNvSpPr/>
            <p:nvPr/>
          </p:nvSpPr>
          <p:spPr>
            <a:xfrm>
              <a:off x="9839754" y="2941921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D7A8DAC-72BB-4D5B-8970-5ECB9655AD95}"/>
                </a:ext>
              </a:extLst>
            </p:cNvPr>
            <p:cNvSpPr/>
            <p:nvPr/>
          </p:nvSpPr>
          <p:spPr>
            <a:xfrm>
              <a:off x="9839754" y="2618562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46C659-A83D-4830-BD58-5B0C795A87B4}"/>
                </a:ext>
              </a:extLst>
            </p:cNvPr>
            <p:cNvSpPr/>
            <p:nvPr/>
          </p:nvSpPr>
          <p:spPr>
            <a:xfrm>
              <a:off x="9839754" y="2295203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095386-A285-4D3A-ACDB-74CF94C4455B}"/>
                </a:ext>
              </a:extLst>
            </p:cNvPr>
            <p:cNvSpPr/>
            <p:nvPr/>
          </p:nvSpPr>
          <p:spPr>
            <a:xfrm>
              <a:off x="9839754" y="1971844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E0BDDB-8C2B-41B9-92DC-9B34DE9B3A9A}"/>
                </a:ext>
              </a:extLst>
            </p:cNvPr>
            <p:cNvSpPr/>
            <p:nvPr/>
          </p:nvSpPr>
          <p:spPr>
            <a:xfrm>
              <a:off x="9839754" y="1648485"/>
              <a:ext cx="556591" cy="3048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  <a:prstDash val="dash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50C177-30B7-4EE7-A519-AEA1177AD648}"/>
                </a:ext>
              </a:extLst>
            </p:cNvPr>
            <p:cNvGrpSpPr/>
            <p:nvPr/>
          </p:nvGrpSpPr>
          <p:grpSpPr>
            <a:xfrm>
              <a:off x="9011469" y="1693580"/>
              <a:ext cx="569821" cy="3209724"/>
              <a:chOff x="9011469" y="1693580"/>
              <a:chExt cx="569821" cy="320972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10E40C0-E58D-4D28-87C6-034AAF913103}"/>
                  </a:ext>
                </a:extLst>
              </p:cNvPr>
              <p:cNvSpPr/>
              <p:nvPr/>
            </p:nvSpPr>
            <p:spPr>
              <a:xfrm>
                <a:off x="9011469" y="4598504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48CFC-5BF7-41C6-8CC0-8C62A906EC0C}"/>
                  </a:ext>
                </a:extLst>
              </p:cNvPr>
              <p:cNvSpPr/>
              <p:nvPr/>
            </p:nvSpPr>
            <p:spPr>
              <a:xfrm>
                <a:off x="9024699" y="4280452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36256DB-2547-4001-9139-60EFEDC23346}"/>
                  </a:ext>
                </a:extLst>
              </p:cNvPr>
              <p:cNvSpPr/>
              <p:nvPr/>
            </p:nvSpPr>
            <p:spPr>
              <a:xfrm>
                <a:off x="9024699" y="3957093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90A5B9C-B474-4409-AC56-8FFA83121FD5}"/>
                  </a:ext>
                </a:extLst>
              </p:cNvPr>
              <p:cNvSpPr/>
              <p:nvPr/>
            </p:nvSpPr>
            <p:spPr>
              <a:xfrm>
                <a:off x="9024699" y="3633734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63C1197-09EF-473A-931E-2508000FCEE1}"/>
                  </a:ext>
                </a:extLst>
              </p:cNvPr>
              <p:cNvSpPr/>
              <p:nvPr/>
            </p:nvSpPr>
            <p:spPr>
              <a:xfrm>
                <a:off x="9024699" y="3310375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CDC9B1-A0CB-417E-A8DC-DA93172206DB}"/>
                  </a:ext>
                </a:extLst>
              </p:cNvPr>
              <p:cNvSpPr/>
              <p:nvPr/>
            </p:nvSpPr>
            <p:spPr>
              <a:xfrm>
                <a:off x="9024699" y="2987016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F9882D7-A48E-4E2D-80AB-1AF1925B1D6B}"/>
                  </a:ext>
                </a:extLst>
              </p:cNvPr>
              <p:cNvSpPr/>
              <p:nvPr/>
            </p:nvSpPr>
            <p:spPr>
              <a:xfrm>
                <a:off x="9024699" y="2663657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B787577-D541-4FD2-A5BD-1B8BBAFCB46B}"/>
                  </a:ext>
                </a:extLst>
              </p:cNvPr>
              <p:cNvSpPr/>
              <p:nvPr/>
            </p:nvSpPr>
            <p:spPr>
              <a:xfrm>
                <a:off x="9024699" y="2340298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7D31BCA-875C-4204-AE33-3AD9115E481A}"/>
                  </a:ext>
                </a:extLst>
              </p:cNvPr>
              <p:cNvSpPr/>
              <p:nvPr/>
            </p:nvSpPr>
            <p:spPr>
              <a:xfrm>
                <a:off x="9024699" y="2016939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F3EE514-39AB-4269-9E5C-D4956A51B4DE}"/>
                  </a:ext>
                </a:extLst>
              </p:cNvPr>
              <p:cNvSpPr/>
              <p:nvPr/>
            </p:nvSpPr>
            <p:spPr>
              <a:xfrm>
                <a:off x="9024699" y="1693580"/>
                <a:ext cx="556591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  <a:prstDash val="dash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06EEA68-C576-4F90-A220-24490015921F}"/>
              </a:ext>
            </a:extLst>
          </p:cNvPr>
          <p:cNvSpPr/>
          <p:nvPr/>
        </p:nvSpPr>
        <p:spPr>
          <a:xfrm>
            <a:off x="11315206" y="4235357"/>
            <a:ext cx="556591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65A633-D575-4786-ABCA-4F5095AE2650}"/>
              </a:ext>
            </a:extLst>
          </p:cNvPr>
          <p:cNvSpPr/>
          <p:nvPr/>
        </p:nvSpPr>
        <p:spPr>
          <a:xfrm>
            <a:off x="11315206" y="3929252"/>
            <a:ext cx="556591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7EB324C-1E13-44F0-9FA2-6FDDD5339357}"/>
              </a:ext>
            </a:extLst>
          </p:cNvPr>
          <p:cNvSpPr/>
          <p:nvPr/>
        </p:nvSpPr>
        <p:spPr>
          <a:xfrm>
            <a:off x="11315206" y="3588639"/>
            <a:ext cx="556591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C4B721-481B-4E07-9239-288B225DFF4C}"/>
              </a:ext>
            </a:extLst>
          </p:cNvPr>
          <p:cNvGrpSpPr/>
          <p:nvPr/>
        </p:nvGrpSpPr>
        <p:grpSpPr>
          <a:xfrm>
            <a:off x="421731" y="1569005"/>
            <a:ext cx="626534" cy="3392646"/>
            <a:chOff x="421731" y="1569005"/>
            <a:chExt cx="626534" cy="3392646"/>
          </a:xfrm>
        </p:grpSpPr>
        <p:sp>
          <p:nvSpPr>
            <p:cNvPr id="9" name="Rectangle: Beveled 8">
              <a:extLst>
                <a:ext uri="{FF2B5EF4-FFF2-40B4-BE49-F238E27FC236}">
                  <a16:creationId xmlns:a16="http://schemas.microsoft.com/office/drawing/2014/main" id="{11BEB6B1-96F0-4476-89CF-04DD3B01C648}"/>
                </a:ext>
              </a:extLst>
            </p:cNvPr>
            <p:cNvSpPr/>
            <p:nvPr/>
          </p:nvSpPr>
          <p:spPr>
            <a:xfrm>
              <a:off x="421731" y="4598504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6" name="Rectangle: Beveled 95">
              <a:extLst>
                <a:ext uri="{FF2B5EF4-FFF2-40B4-BE49-F238E27FC236}">
                  <a16:creationId xmlns:a16="http://schemas.microsoft.com/office/drawing/2014/main" id="{379A4BF5-B114-428C-9C8D-396941E815EA}"/>
                </a:ext>
              </a:extLst>
            </p:cNvPr>
            <p:cNvSpPr/>
            <p:nvPr/>
          </p:nvSpPr>
          <p:spPr>
            <a:xfrm>
              <a:off x="421731" y="4261893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7" name="Rectangle: Beveled 96">
              <a:extLst>
                <a:ext uri="{FF2B5EF4-FFF2-40B4-BE49-F238E27FC236}">
                  <a16:creationId xmlns:a16="http://schemas.microsoft.com/office/drawing/2014/main" id="{B13C45A8-DDAF-49C5-AE26-E8CC3785CFA3}"/>
                </a:ext>
              </a:extLst>
            </p:cNvPr>
            <p:cNvSpPr/>
            <p:nvPr/>
          </p:nvSpPr>
          <p:spPr>
            <a:xfrm>
              <a:off x="421731" y="3925282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Rectangle: Beveled 97">
              <a:extLst>
                <a:ext uri="{FF2B5EF4-FFF2-40B4-BE49-F238E27FC236}">
                  <a16:creationId xmlns:a16="http://schemas.microsoft.com/office/drawing/2014/main" id="{5F737589-B305-423B-BB26-947E666B512F}"/>
                </a:ext>
              </a:extLst>
            </p:cNvPr>
            <p:cNvSpPr/>
            <p:nvPr/>
          </p:nvSpPr>
          <p:spPr>
            <a:xfrm>
              <a:off x="421731" y="3588671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9" name="Rectangle: Beveled 98">
              <a:extLst>
                <a:ext uri="{FF2B5EF4-FFF2-40B4-BE49-F238E27FC236}">
                  <a16:creationId xmlns:a16="http://schemas.microsoft.com/office/drawing/2014/main" id="{F5245DB7-4D6B-47F3-8FDE-09B407BD582C}"/>
                </a:ext>
              </a:extLst>
            </p:cNvPr>
            <p:cNvSpPr/>
            <p:nvPr/>
          </p:nvSpPr>
          <p:spPr>
            <a:xfrm>
              <a:off x="421731" y="3252060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Rectangle: Beveled 99">
              <a:extLst>
                <a:ext uri="{FF2B5EF4-FFF2-40B4-BE49-F238E27FC236}">
                  <a16:creationId xmlns:a16="http://schemas.microsoft.com/office/drawing/2014/main" id="{06CDECED-61F0-4532-A04E-E2ECCBFAE2E9}"/>
                </a:ext>
              </a:extLst>
            </p:cNvPr>
            <p:cNvSpPr/>
            <p:nvPr/>
          </p:nvSpPr>
          <p:spPr>
            <a:xfrm>
              <a:off x="421731" y="2915449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1" name="Rectangle: Beveled 100">
              <a:extLst>
                <a:ext uri="{FF2B5EF4-FFF2-40B4-BE49-F238E27FC236}">
                  <a16:creationId xmlns:a16="http://schemas.microsoft.com/office/drawing/2014/main" id="{8CFAE593-7CFC-450A-B6FD-157892A8A974}"/>
                </a:ext>
              </a:extLst>
            </p:cNvPr>
            <p:cNvSpPr/>
            <p:nvPr/>
          </p:nvSpPr>
          <p:spPr>
            <a:xfrm>
              <a:off x="421731" y="2578838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2" name="Rectangle: Beveled 101">
              <a:extLst>
                <a:ext uri="{FF2B5EF4-FFF2-40B4-BE49-F238E27FC236}">
                  <a16:creationId xmlns:a16="http://schemas.microsoft.com/office/drawing/2014/main" id="{0D879191-0D08-4222-BC6B-4C72FDB288FC}"/>
                </a:ext>
              </a:extLst>
            </p:cNvPr>
            <p:cNvSpPr/>
            <p:nvPr/>
          </p:nvSpPr>
          <p:spPr>
            <a:xfrm>
              <a:off x="421731" y="2242227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Rectangle: Beveled 102">
              <a:extLst>
                <a:ext uri="{FF2B5EF4-FFF2-40B4-BE49-F238E27FC236}">
                  <a16:creationId xmlns:a16="http://schemas.microsoft.com/office/drawing/2014/main" id="{54867DA3-2825-4AB8-B416-A70B47373163}"/>
                </a:ext>
              </a:extLst>
            </p:cNvPr>
            <p:cNvSpPr/>
            <p:nvPr/>
          </p:nvSpPr>
          <p:spPr>
            <a:xfrm>
              <a:off x="421731" y="1905616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" name="Rectangle: Beveled 103">
              <a:extLst>
                <a:ext uri="{FF2B5EF4-FFF2-40B4-BE49-F238E27FC236}">
                  <a16:creationId xmlns:a16="http://schemas.microsoft.com/office/drawing/2014/main" id="{721BFFE4-4107-4310-9305-B7024F53D94A}"/>
                </a:ext>
              </a:extLst>
            </p:cNvPr>
            <p:cNvSpPr/>
            <p:nvPr/>
          </p:nvSpPr>
          <p:spPr>
            <a:xfrm>
              <a:off x="421731" y="1569005"/>
              <a:ext cx="626534" cy="363147"/>
            </a:xfrm>
            <a:prstGeom prst="bevel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5E074C7F-ED59-4D68-AFB8-CC9596D4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29" y="1542382"/>
            <a:ext cx="768163" cy="353598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D7D3744-E74C-4DFD-B8E6-3B483A38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28" y="1542382"/>
            <a:ext cx="768163" cy="3535986"/>
          </a:xfrm>
          <a:prstGeom prst="rect">
            <a:avLst/>
          </a:prstGeom>
        </p:spPr>
      </p:pic>
      <p:sp>
        <p:nvSpPr>
          <p:cNvPr id="108" name="Rectangle: Beveled 107">
            <a:extLst>
              <a:ext uri="{FF2B5EF4-FFF2-40B4-BE49-F238E27FC236}">
                <a16:creationId xmlns:a16="http://schemas.microsoft.com/office/drawing/2014/main" id="{B032AD65-FBF4-4DEA-A70B-A4B8F958D3E4}"/>
              </a:ext>
            </a:extLst>
          </p:cNvPr>
          <p:cNvSpPr/>
          <p:nvPr/>
        </p:nvSpPr>
        <p:spPr>
          <a:xfrm>
            <a:off x="3856463" y="4585252"/>
            <a:ext cx="564605" cy="318052"/>
          </a:xfrm>
          <a:prstGeom prst="bevel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56BEE13-9A18-4EE3-8C51-B366E1C8F3D5}"/>
              </a:ext>
            </a:extLst>
          </p:cNvPr>
          <p:cNvSpPr txBox="1"/>
          <p:nvPr/>
        </p:nvSpPr>
        <p:spPr>
          <a:xfrm>
            <a:off x="8558510" y="5164420"/>
            <a:ext cx="240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3AA52AE-34CF-45F7-85F0-4EE46E6A0BF4}"/>
              </a:ext>
            </a:extLst>
          </p:cNvPr>
          <p:cNvSpPr txBox="1"/>
          <p:nvPr/>
        </p:nvSpPr>
        <p:spPr>
          <a:xfrm>
            <a:off x="10861250" y="5188180"/>
            <a:ext cx="90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C06008-E567-494B-A3A2-E65B4F2A5299}"/>
              </a:ext>
            </a:extLst>
          </p:cNvPr>
          <p:cNvGrpSpPr/>
          <p:nvPr/>
        </p:nvGrpSpPr>
        <p:grpSpPr>
          <a:xfrm>
            <a:off x="5249333" y="2600003"/>
            <a:ext cx="3211571" cy="2655726"/>
            <a:chOff x="5249333" y="2600003"/>
            <a:chExt cx="3211571" cy="2655726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DA88C52-CB2B-4549-B4A0-336C3AF6F42B}"/>
                </a:ext>
              </a:extLst>
            </p:cNvPr>
            <p:cNvCxnSpPr/>
            <p:nvPr/>
          </p:nvCxnSpPr>
          <p:spPr>
            <a:xfrm>
              <a:off x="5554133" y="2652546"/>
              <a:ext cx="0" cy="2545471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4900E2F-7C45-470B-83E0-098463837243}"/>
                </a:ext>
              </a:extLst>
            </p:cNvPr>
            <p:cNvCxnSpPr/>
            <p:nvPr/>
          </p:nvCxnSpPr>
          <p:spPr>
            <a:xfrm>
              <a:off x="6079068" y="2618562"/>
              <a:ext cx="0" cy="2545471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4F9BE30-CD4D-44A6-AE51-96309DACFE54}"/>
                </a:ext>
              </a:extLst>
            </p:cNvPr>
            <p:cNvCxnSpPr/>
            <p:nvPr/>
          </p:nvCxnSpPr>
          <p:spPr>
            <a:xfrm>
              <a:off x="6976536" y="2679082"/>
              <a:ext cx="0" cy="2545471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0951F63-ED84-4F1F-8A11-AEC3FF8082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6025" y="2600003"/>
              <a:ext cx="8509" cy="2655726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FCF0264-6F35-4F0B-BB6F-19400972F813}"/>
                </a:ext>
              </a:extLst>
            </p:cNvPr>
            <p:cNvCxnSpPr>
              <a:cxnSpLocks/>
            </p:cNvCxnSpPr>
            <p:nvPr/>
          </p:nvCxnSpPr>
          <p:spPr>
            <a:xfrm>
              <a:off x="5249333" y="4443467"/>
              <a:ext cx="321157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6531EE7-E630-4D6E-B035-F4817B3C172A}"/>
              </a:ext>
            </a:extLst>
          </p:cNvPr>
          <p:cNvSpPr txBox="1"/>
          <p:nvPr/>
        </p:nvSpPr>
        <p:spPr>
          <a:xfrm>
            <a:off x="5817031" y="5902060"/>
            <a:ext cx="1405464" cy="646331"/>
          </a:xfrm>
          <a:prstGeom prst="rect">
            <a:avLst/>
          </a:prstGeom>
          <a:solidFill>
            <a:srgbClr val="25F75C"/>
          </a:solidFill>
          <a:ln>
            <a:solidFill>
              <a:srgbClr val="EA2A0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010AC30-118F-49F8-958D-D134C71C36EE}"/>
              </a:ext>
            </a:extLst>
          </p:cNvPr>
          <p:cNvSpPr txBox="1"/>
          <p:nvPr/>
        </p:nvSpPr>
        <p:spPr>
          <a:xfrm>
            <a:off x="5593758" y="2734122"/>
            <a:ext cx="44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97D4EED-C361-4E7D-824F-939973343BA3}"/>
              </a:ext>
            </a:extLst>
          </p:cNvPr>
          <p:cNvSpPr txBox="1"/>
          <p:nvPr/>
        </p:nvSpPr>
        <p:spPr>
          <a:xfrm>
            <a:off x="6165720" y="2771349"/>
            <a:ext cx="70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F094B-BD8D-44E0-A1D3-20C5DBC3A877}"/>
              </a:ext>
            </a:extLst>
          </p:cNvPr>
          <p:cNvSpPr txBox="1"/>
          <p:nvPr/>
        </p:nvSpPr>
        <p:spPr>
          <a:xfrm>
            <a:off x="6976536" y="2802789"/>
            <a:ext cx="50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D9DEE-062E-4707-B765-3C307BF457A5}"/>
              </a:ext>
            </a:extLst>
          </p:cNvPr>
          <p:cNvSpPr txBox="1"/>
          <p:nvPr/>
        </p:nvSpPr>
        <p:spPr>
          <a:xfrm>
            <a:off x="7476025" y="2830627"/>
            <a:ext cx="11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87400-76F5-4E73-B5C2-D7C3C0C13160}"/>
              </a:ext>
            </a:extLst>
          </p:cNvPr>
          <p:cNvSpPr txBox="1"/>
          <p:nvPr/>
        </p:nvSpPr>
        <p:spPr>
          <a:xfrm>
            <a:off x="5593758" y="3449120"/>
            <a:ext cx="46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A54F6C-56B7-4060-9868-ECE309DBF9A5}"/>
              </a:ext>
            </a:extLst>
          </p:cNvPr>
          <p:cNvSpPr txBox="1"/>
          <p:nvPr/>
        </p:nvSpPr>
        <p:spPr>
          <a:xfrm>
            <a:off x="6186302" y="3491581"/>
            <a:ext cx="70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FCB324-031B-49BB-A227-B2FFF0032E48}"/>
              </a:ext>
            </a:extLst>
          </p:cNvPr>
          <p:cNvSpPr txBox="1"/>
          <p:nvPr/>
        </p:nvSpPr>
        <p:spPr>
          <a:xfrm>
            <a:off x="6968496" y="3516497"/>
            <a:ext cx="50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070F2F-BE05-4435-8532-99168A03D5C9}"/>
              </a:ext>
            </a:extLst>
          </p:cNvPr>
          <p:cNvSpPr txBox="1"/>
          <p:nvPr/>
        </p:nvSpPr>
        <p:spPr>
          <a:xfrm>
            <a:off x="7525877" y="3449119"/>
            <a:ext cx="11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844DF-772A-4C93-9834-71AC5910D134}"/>
              </a:ext>
            </a:extLst>
          </p:cNvPr>
          <p:cNvSpPr txBox="1"/>
          <p:nvPr/>
        </p:nvSpPr>
        <p:spPr>
          <a:xfrm>
            <a:off x="5593758" y="4540157"/>
            <a:ext cx="43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5FB641-2755-4D39-8027-94F923CFFBB2}"/>
              </a:ext>
            </a:extLst>
          </p:cNvPr>
          <p:cNvSpPr txBox="1"/>
          <p:nvPr/>
        </p:nvSpPr>
        <p:spPr>
          <a:xfrm>
            <a:off x="6165720" y="4558716"/>
            <a:ext cx="70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A2380F-CB17-400A-B548-24015EAD0137}"/>
              </a:ext>
            </a:extLst>
          </p:cNvPr>
          <p:cNvSpPr txBox="1"/>
          <p:nvPr/>
        </p:nvSpPr>
        <p:spPr>
          <a:xfrm>
            <a:off x="6989767" y="4503629"/>
            <a:ext cx="50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AEC6EB-B3F5-46DF-9E56-28ACE03BFF84}"/>
              </a:ext>
            </a:extLst>
          </p:cNvPr>
          <p:cNvSpPr txBox="1"/>
          <p:nvPr/>
        </p:nvSpPr>
        <p:spPr>
          <a:xfrm>
            <a:off x="7493510" y="4556468"/>
            <a:ext cx="11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7" name="Rectangle: Beveled 86">
            <a:extLst>
              <a:ext uri="{FF2B5EF4-FFF2-40B4-BE49-F238E27FC236}">
                <a16:creationId xmlns:a16="http://schemas.microsoft.com/office/drawing/2014/main" id="{8BDCCAAD-88D5-43A8-B9F4-B84052E7641A}"/>
              </a:ext>
            </a:extLst>
          </p:cNvPr>
          <p:cNvSpPr/>
          <p:nvPr/>
        </p:nvSpPr>
        <p:spPr>
          <a:xfrm>
            <a:off x="3863505" y="4261893"/>
            <a:ext cx="564605" cy="318052"/>
          </a:xfrm>
          <a:prstGeom prst="bevel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40" grpId="0"/>
      <p:bldP spid="41" grpId="0"/>
      <p:bldP spid="43" grpId="0" animBg="1"/>
      <p:bldP spid="44" grpId="0"/>
      <p:bldP spid="45" grpId="0"/>
      <p:bldP spid="82" grpId="0" animBg="1"/>
      <p:bldP spid="83" grpId="0" animBg="1"/>
      <p:bldP spid="84" grpId="0" animBg="1"/>
      <p:bldP spid="108" grpId="0" animBg="1"/>
      <p:bldP spid="109" grpId="0"/>
      <p:bldP spid="110" grpId="0"/>
      <p:bldP spid="118" grpId="0" animBg="1"/>
      <p:bldP spid="119" grpId="0"/>
      <p:bldP spid="120" grpId="0"/>
      <p:bldP spid="2" grpId="0"/>
      <p:bldP spid="4" grpId="0"/>
      <p:bldP spid="7" grpId="0"/>
      <p:bldP spid="65" grpId="0"/>
      <p:bldP spid="66" grpId="0"/>
      <p:bldP spid="67" grpId="0"/>
      <p:bldP spid="11" grpId="0"/>
      <p:bldP spid="70" grpId="0"/>
      <p:bldP spid="71" grpId="0"/>
      <p:bldP spid="72" grpId="0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238F9-57CC-48A4-94A8-6171DB9FA61E}"/>
              </a:ext>
            </a:extLst>
          </p:cNvPr>
          <p:cNvSpPr txBox="1"/>
          <p:nvPr/>
        </p:nvSpPr>
        <p:spPr>
          <a:xfrm>
            <a:off x="573291" y="495749"/>
            <a:ext cx="2323474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9638"/>
              </a:avLst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A34D1-CFF2-4F3B-9BBE-4EB4C3EE1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683" y="495749"/>
            <a:ext cx="1228026" cy="921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66FD190-5AAE-49A9-A027-83496C08FA36}"/>
              </a:ext>
            </a:extLst>
          </p:cNvPr>
          <p:cNvGrpSpPr/>
          <p:nvPr/>
        </p:nvGrpSpPr>
        <p:grpSpPr>
          <a:xfrm>
            <a:off x="573291" y="1661807"/>
            <a:ext cx="6022384" cy="4699726"/>
            <a:chOff x="633250" y="1820232"/>
            <a:chExt cx="5386550" cy="45869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DE0258-B29C-4F64-9329-8D2E30500DAD}"/>
                </a:ext>
              </a:extLst>
            </p:cNvPr>
            <p:cNvSpPr/>
            <p:nvPr/>
          </p:nvSpPr>
          <p:spPr>
            <a:xfrm>
              <a:off x="4751913" y="1827727"/>
              <a:ext cx="1267887" cy="4519534"/>
            </a:xfrm>
            <a:prstGeom prst="rect">
              <a:avLst/>
            </a:prstGeom>
            <a:solidFill>
              <a:schemeClr val="bg1"/>
            </a:solidFill>
            <a:ln w="762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EBCAC9-1460-4FC4-9BA1-4414A380D6D0}"/>
                </a:ext>
              </a:extLst>
            </p:cNvPr>
            <p:cNvSpPr/>
            <p:nvPr/>
          </p:nvSpPr>
          <p:spPr>
            <a:xfrm>
              <a:off x="633250" y="1820232"/>
              <a:ext cx="4118663" cy="4586989"/>
            </a:xfrm>
            <a:prstGeom prst="rect">
              <a:avLst/>
            </a:prstGeom>
            <a:solidFill>
              <a:schemeClr val="bg1"/>
            </a:solidFill>
            <a:ln w="762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14532-52F8-4F6A-873F-D481C40AFF26}"/>
              </a:ext>
            </a:extLst>
          </p:cNvPr>
          <p:cNvGrpSpPr/>
          <p:nvPr/>
        </p:nvGrpSpPr>
        <p:grpSpPr>
          <a:xfrm>
            <a:off x="614422" y="2479801"/>
            <a:ext cx="644586" cy="3747540"/>
            <a:chOff x="614422" y="2584731"/>
            <a:chExt cx="644586" cy="3747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2B49B1-4E1B-4280-8607-7A20B0205DD4}"/>
                </a:ext>
              </a:extLst>
            </p:cNvPr>
            <p:cNvSpPr/>
            <p:nvPr/>
          </p:nvSpPr>
          <p:spPr>
            <a:xfrm>
              <a:off x="614431" y="595751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2D6061-3A5D-46AB-BB23-A99ECF4943A5}"/>
                </a:ext>
              </a:extLst>
            </p:cNvPr>
            <p:cNvSpPr/>
            <p:nvPr/>
          </p:nvSpPr>
          <p:spPr>
            <a:xfrm>
              <a:off x="614430" y="558276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24503B-805D-41D6-8CB0-CB8C0FE6D27E}"/>
                </a:ext>
              </a:extLst>
            </p:cNvPr>
            <p:cNvSpPr/>
            <p:nvPr/>
          </p:nvSpPr>
          <p:spPr>
            <a:xfrm>
              <a:off x="614429" y="520800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C15BAC-C697-4EAC-8BC2-0D7512AA5E06}"/>
                </a:ext>
              </a:extLst>
            </p:cNvPr>
            <p:cNvSpPr/>
            <p:nvPr/>
          </p:nvSpPr>
          <p:spPr>
            <a:xfrm>
              <a:off x="614428" y="483325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523F40-6729-42FF-BF29-19050B1E76FD}"/>
                </a:ext>
              </a:extLst>
            </p:cNvPr>
            <p:cNvSpPr/>
            <p:nvPr/>
          </p:nvSpPr>
          <p:spPr>
            <a:xfrm>
              <a:off x="614427" y="445850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579DA4-6C19-416F-B8AF-42B16FF30F99}"/>
                </a:ext>
              </a:extLst>
            </p:cNvPr>
            <p:cNvSpPr/>
            <p:nvPr/>
          </p:nvSpPr>
          <p:spPr>
            <a:xfrm>
              <a:off x="614426" y="408374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6A6169-CA33-4F1B-99C2-B4644558B9B9}"/>
                </a:ext>
              </a:extLst>
            </p:cNvPr>
            <p:cNvSpPr/>
            <p:nvPr/>
          </p:nvSpPr>
          <p:spPr>
            <a:xfrm>
              <a:off x="614425" y="370899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E1D497-ECD8-4A99-BB0D-8A6CFEAB98C1}"/>
                </a:ext>
              </a:extLst>
            </p:cNvPr>
            <p:cNvSpPr/>
            <p:nvPr/>
          </p:nvSpPr>
          <p:spPr>
            <a:xfrm>
              <a:off x="614424" y="333423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5C744D-7A22-417E-B562-F60D8D2577F5}"/>
                </a:ext>
              </a:extLst>
            </p:cNvPr>
            <p:cNvSpPr/>
            <p:nvPr/>
          </p:nvSpPr>
          <p:spPr>
            <a:xfrm>
              <a:off x="614423" y="295948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F12751-7D71-4BA4-B0FB-FFF99EB3F318}"/>
                </a:ext>
              </a:extLst>
            </p:cNvPr>
            <p:cNvSpPr/>
            <p:nvPr/>
          </p:nvSpPr>
          <p:spPr>
            <a:xfrm>
              <a:off x="614422" y="258473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F344AEC-A8C6-4258-9C33-2F5CDCE61789}"/>
              </a:ext>
            </a:extLst>
          </p:cNvPr>
          <p:cNvSpPr/>
          <p:nvPr/>
        </p:nvSpPr>
        <p:spPr>
          <a:xfrm>
            <a:off x="5886900" y="5873874"/>
            <a:ext cx="644577" cy="374754"/>
          </a:xfrm>
          <a:prstGeom prst="rect">
            <a:avLst/>
          </a:prstGeom>
          <a:solidFill>
            <a:schemeClr val="tx1"/>
          </a:solidFill>
          <a:ln w="57150">
            <a:solidFill>
              <a:srgbClr val="25F75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C0A77-D10E-41AF-A460-505EE04AA4BB}"/>
              </a:ext>
            </a:extLst>
          </p:cNvPr>
          <p:cNvSpPr txBox="1"/>
          <p:nvPr/>
        </p:nvSpPr>
        <p:spPr>
          <a:xfrm>
            <a:off x="2325727" y="1692671"/>
            <a:ext cx="112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9EE51D-A965-4016-8874-8B8CB10F2297}"/>
              </a:ext>
            </a:extLst>
          </p:cNvPr>
          <p:cNvSpPr txBox="1"/>
          <p:nvPr/>
        </p:nvSpPr>
        <p:spPr>
          <a:xfrm>
            <a:off x="5384729" y="1643961"/>
            <a:ext cx="100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C50B62B-9621-4305-8760-89877D20B393}"/>
              </a:ext>
            </a:extLst>
          </p:cNvPr>
          <p:cNvGrpSpPr/>
          <p:nvPr/>
        </p:nvGrpSpPr>
        <p:grpSpPr>
          <a:xfrm>
            <a:off x="1560016" y="2453745"/>
            <a:ext cx="644586" cy="3899940"/>
            <a:chOff x="614422" y="2584731"/>
            <a:chExt cx="644586" cy="374754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8B5891E-635F-4051-9243-B97C3D078244}"/>
                </a:ext>
              </a:extLst>
            </p:cNvPr>
            <p:cNvSpPr/>
            <p:nvPr/>
          </p:nvSpPr>
          <p:spPr>
            <a:xfrm>
              <a:off x="614431" y="595751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88F791B-AC37-4FFA-B45A-F7252172D5C3}"/>
                </a:ext>
              </a:extLst>
            </p:cNvPr>
            <p:cNvSpPr/>
            <p:nvPr/>
          </p:nvSpPr>
          <p:spPr>
            <a:xfrm>
              <a:off x="614430" y="558276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3D29E3-66C4-4B62-8E37-E38648BD5326}"/>
                </a:ext>
              </a:extLst>
            </p:cNvPr>
            <p:cNvSpPr/>
            <p:nvPr/>
          </p:nvSpPr>
          <p:spPr>
            <a:xfrm>
              <a:off x="614429" y="520800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64F47F0-C34D-42B3-A097-E92CF117349B}"/>
                </a:ext>
              </a:extLst>
            </p:cNvPr>
            <p:cNvSpPr/>
            <p:nvPr/>
          </p:nvSpPr>
          <p:spPr>
            <a:xfrm>
              <a:off x="614428" y="483325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55C709E-94FE-4B3A-AE64-0D9EE1705778}"/>
                </a:ext>
              </a:extLst>
            </p:cNvPr>
            <p:cNvSpPr/>
            <p:nvPr/>
          </p:nvSpPr>
          <p:spPr>
            <a:xfrm>
              <a:off x="614427" y="445850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ACC100A-6D76-4449-9297-129974D17B34}"/>
                </a:ext>
              </a:extLst>
            </p:cNvPr>
            <p:cNvSpPr/>
            <p:nvPr/>
          </p:nvSpPr>
          <p:spPr>
            <a:xfrm>
              <a:off x="614426" y="408374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78ED941-2FC2-4F71-AB26-871601564E01}"/>
                </a:ext>
              </a:extLst>
            </p:cNvPr>
            <p:cNvSpPr/>
            <p:nvPr/>
          </p:nvSpPr>
          <p:spPr>
            <a:xfrm>
              <a:off x="614425" y="370899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4F0AF21-EB07-4112-940D-20A0045C6240}"/>
                </a:ext>
              </a:extLst>
            </p:cNvPr>
            <p:cNvSpPr/>
            <p:nvPr/>
          </p:nvSpPr>
          <p:spPr>
            <a:xfrm>
              <a:off x="614424" y="333423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2866510-2F19-44E9-A88C-0BDC13186DB1}"/>
                </a:ext>
              </a:extLst>
            </p:cNvPr>
            <p:cNvSpPr/>
            <p:nvPr/>
          </p:nvSpPr>
          <p:spPr>
            <a:xfrm>
              <a:off x="614423" y="295948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A8259C8-54DE-4F5A-95D5-BB2B67220368}"/>
                </a:ext>
              </a:extLst>
            </p:cNvPr>
            <p:cNvSpPr/>
            <p:nvPr/>
          </p:nvSpPr>
          <p:spPr>
            <a:xfrm>
              <a:off x="614422" y="258473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142A9E-4650-4373-B022-75AD689D2347}"/>
              </a:ext>
            </a:extLst>
          </p:cNvPr>
          <p:cNvGrpSpPr/>
          <p:nvPr/>
        </p:nvGrpSpPr>
        <p:grpSpPr>
          <a:xfrm>
            <a:off x="2505610" y="2472659"/>
            <a:ext cx="644586" cy="3899940"/>
            <a:chOff x="614422" y="2584731"/>
            <a:chExt cx="644586" cy="374754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7872D36-BAE0-4F36-A06C-00AF6BA3F444}"/>
                </a:ext>
              </a:extLst>
            </p:cNvPr>
            <p:cNvSpPr/>
            <p:nvPr/>
          </p:nvSpPr>
          <p:spPr>
            <a:xfrm>
              <a:off x="614431" y="595751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1FAFA0E-CC21-42EE-A720-8676E46D42E3}"/>
                </a:ext>
              </a:extLst>
            </p:cNvPr>
            <p:cNvSpPr/>
            <p:nvPr/>
          </p:nvSpPr>
          <p:spPr>
            <a:xfrm>
              <a:off x="614430" y="558276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2BE9F1B-4F9B-4E68-9D7E-2BC272E69577}"/>
                </a:ext>
              </a:extLst>
            </p:cNvPr>
            <p:cNvSpPr/>
            <p:nvPr/>
          </p:nvSpPr>
          <p:spPr>
            <a:xfrm>
              <a:off x="614429" y="520800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B036B-0B30-4F75-8460-44114712F13E}"/>
                </a:ext>
              </a:extLst>
            </p:cNvPr>
            <p:cNvSpPr/>
            <p:nvPr/>
          </p:nvSpPr>
          <p:spPr>
            <a:xfrm>
              <a:off x="614428" y="483325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4A67DD4-6D57-42D4-BFFC-06BAE732AABE}"/>
                </a:ext>
              </a:extLst>
            </p:cNvPr>
            <p:cNvSpPr/>
            <p:nvPr/>
          </p:nvSpPr>
          <p:spPr>
            <a:xfrm>
              <a:off x="614427" y="445850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A3634A6-31EF-4818-AB0F-B7F3BE5E4124}"/>
                </a:ext>
              </a:extLst>
            </p:cNvPr>
            <p:cNvSpPr/>
            <p:nvPr/>
          </p:nvSpPr>
          <p:spPr>
            <a:xfrm>
              <a:off x="614426" y="408374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23D3095-2391-4283-AB7D-3D62705701DF}"/>
                </a:ext>
              </a:extLst>
            </p:cNvPr>
            <p:cNvSpPr/>
            <p:nvPr/>
          </p:nvSpPr>
          <p:spPr>
            <a:xfrm>
              <a:off x="614425" y="370899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45C581F-5548-4BFF-AD94-8257C40ABE97}"/>
                </a:ext>
              </a:extLst>
            </p:cNvPr>
            <p:cNvSpPr/>
            <p:nvPr/>
          </p:nvSpPr>
          <p:spPr>
            <a:xfrm>
              <a:off x="614424" y="333423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2F4A7CF-7522-4E93-A461-062F08764E72}"/>
                </a:ext>
              </a:extLst>
            </p:cNvPr>
            <p:cNvSpPr/>
            <p:nvPr/>
          </p:nvSpPr>
          <p:spPr>
            <a:xfrm>
              <a:off x="614423" y="295948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9CC80D6-0902-4FCC-98A0-ABDDC5B082AA}"/>
                </a:ext>
              </a:extLst>
            </p:cNvPr>
            <p:cNvSpPr/>
            <p:nvPr/>
          </p:nvSpPr>
          <p:spPr>
            <a:xfrm>
              <a:off x="614422" y="258473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19690CB-2E26-484B-8653-F9866533A8E7}"/>
              </a:ext>
            </a:extLst>
          </p:cNvPr>
          <p:cNvGrpSpPr/>
          <p:nvPr/>
        </p:nvGrpSpPr>
        <p:grpSpPr>
          <a:xfrm>
            <a:off x="3451204" y="2461593"/>
            <a:ext cx="644586" cy="3899940"/>
            <a:chOff x="614422" y="2584731"/>
            <a:chExt cx="644586" cy="374754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19560BA-B37F-4ADF-BAF4-1A76F1CC955D}"/>
                </a:ext>
              </a:extLst>
            </p:cNvPr>
            <p:cNvSpPr/>
            <p:nvPr/>
          </p:nvSpPr>
          <p:spPr>
            <a:xfrm>
              <a:off x="614431" y="595751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87E4137-5456-463C-A648-F8072561E0D5}"/>
                </a:ext>
              </a:extLst>
            </p:cNvPr>
            <p:cNvSpPr/>
            <p:nvPr/>
          </p:nvSpPr>
          <p:spPr>
            <a:xfrm>
              <a:off x="614430" y="558276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EB3400-F69D-4F8C-97F2-28CB8A91F8C2}"/>
                </a:ext>
              </a:extLst>
            </p:cNvPr>
            <p:cNvSpPr/>
            <p:nvPr/>
          </p:nvSpPr>
          <p:spPr>
            <a:xfrm>
              <a:off x="614429" y="520800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F8333E-A81D-44EE-B7D9-F2F1CED37D8B}"/>
                </a:ext>
              </a:extLst>
            </p:cNvPr>
            <p:cNvSpPr/>
            <p:nvPr/>
          </p:nvSpPr>
          <p:spPr>
            <a:xfrm>
              <a:off x="614428" y="483325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282CA3-3E46-4892-B1FC-A489F6B59D88}"/>
                </a:ext>
              </a:extLst>
            </p:cNvPr>
            <p:cNvSpPr/>
            <p:nvPr/>
          </p:nvSpPr>
          <p:spPr>
            <a:xfrm>
              <a:off x="614427" y="445850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A23D22D-2E7F-4041-9913-5E7DAE4E8A41}"/>
                </a:ext>
              </a:extLst>
            </p:cNvPr>
            <p:cNvSpPr/>
            <p:nvPr/>
          </p:nvSpPr>
          <p:spPr>
            <a:xfrm>
              <a:off x="614426" y="408374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7EE5FA7-8033-4849-BB50-E21BAEADF74B}"/>
                </a:ext>
              </a:extLst>
            </p:cNvPr>
            <p:cNvSpPr/>
            <p:nvPr/>
          </p:nvSpPr>
          <p:spPr>
            <a:xfrm>
              <a:off x="614425" y="370899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20F818B-87F8-43AB-8D8B-86E10A70CEA0}"/>
                </a:ext>
              </a:extLst>
            </p:cNvPr>
            <p:cNvSpPr/>
            <p:nvPr/>
          </p:nvSpPr>
          <p:spPr>
            <a:xfrm>
              <a:off x="614424" y="333423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2C132D-C28D-4567-BD98-DC05A9FA2A6C}"/>
                </a:ext>
              </a:extLst>
            </p:cNvPr>
            <p:cNvSpPr/>
            <p:nvPr/>
          </p:nvSpPr>
          <p:spPr>
            <a:xfrm>
              <a:off x="614423" y="295948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86871B8-56E3-420C-9B19-0546A409DBC8}"/>
                </a:ext>
              </a:extLst>
            </p:cNvPr>
            <p:cNvSpPr/>
            <p:nvPr/>
          </p:nvSpPr>
          <p:spPr>
            <a:xfrm>
              <a:off x="614422" y="258473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283A158-03CA-4C14-9816-A86566C093D5}"/>
              </a:ext>
            </a:extLst>
          </p:cNvPr>
          <p:cNvGrpSpPr/>
          <p:nvPr/>
        </p:nvGrpSpPr>
        <p:grpSpPr>
          <a:xfrm>
            <a:off x="4396798" y="2420547"/>
            <a:ext cx="644586" cy="3899940"/>
            <a:chOff x="614422" y="2584731"/>
            <a:chExt cx="644586" cy="374754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FA9E4A3-1CF3-476A-8521-78FC1194D0AA}"/>
                </a:ext>
              </a:extLst>
            </p:cNvPr>
            <p:cNvSpPr/>
            <p:nvPr/>
          </p:nvSpPr>
          <p:spPr>
            <a:xfrm>
              <a:off x="614431" y="595751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830CB06-C181-41EE-B9E0-2F652BEE20B7}"/>
                </a:ext>
              </a:extLst>
            </p:cNvPr>
            <p:cNvSpPr/>
            <p:nvPr/>
          </p:nvSpPr>
          <p:spPr>
            <a:xfrm>
              <a:off x="614430" y="558276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C8690A-9B7A-4FCA-AE52-CF6A4897996E}"/>
                </a:ext>
              </a:extLst>
            </p:cNvPr>
            <p:cNvSpPr/>
            <p:nvPr/>
          </p:nvSpPr>
          <p:spPr>
            <a:xfrm>
              <a:off x="614429" y="520800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545B31F-E0C2-44DA-AA47-F18B0737F74E}"/>
                </a:ext>
              </a:extLst>
            </p:cNvPr>
            <p:cNvSpPr/>
            <p:nvPr/>
          </p:nvSpPr>
          <p:spPr>
            <a:xfrm>
              <a:off x="614428" y="483325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17C6A19-5C8E-4E1D-BAB7-2B1199BB605B}"/>
                </a:ext>
              </a:extLst>
            </p:cNvPr>
            <p:cNvSpPr/>
            <p:nvPr/>
          </p:nvSpPr>
          <p:spPr>
            <a:xfrm>
              <a:off x="614427" y="445850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F3A6605-2D8C-42C8-982D-50269143D58B}"/>
                </a:ext>
              </a:extLst>
            </p:cNvPr>
            <p:cNvSpPr/>
            <p:nvPr/>
          </p:nvSpPr>
          <p:spPr>
            <a:xfrm>
              <a:off x="614426" y="4083747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38F8F48-447B-4C72-AA76-E171AA53BCD4}"/>
                </a:ext>
              </a:extLst>
            </p:cNvPr>
            <p:cNvSpPr/>
            <p:nvPr/>
          </p:nvSpPr>
          <p:spPr>
            <a:xfrm>
              <a:off x="614425" y="3708993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C982F61-452C-4A00-BEF2-8461EB6CB5CB}"/>
                </a:ext>
              </a:extLst>
            </p:cNvPr>
            <p:cNvSpPr/>
            <p:nvPr/>
          </p:nvSpPr>
          <p:spPr>
            <a:xfrm>
              <a:off x="614424" y="3334239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0215963-E211-4972-B481-2EC05CE616DA}"/>
                </a:ext>
              </a:extLst>
            </p:cNvPr>
            <p:cNvSpPr/>
            <p:nvPr/>
          </p:nvSpPr>
          <p:spPr>
            <a:xfrm>
              <a:off x="614423" y="2959485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FCA533E-BFD6-4C19-BA24-3D73B588BA66}"/>
                </a:ext>
              </a:extLst>
            </p:cNvPr>
            <p:cNvSpPr/>
            <p:nvPr/>
          </p:nvSpPr>
          <p:spPr>
            <a:xfrm>
              <a:off x="614422" y="2584731"/>
              <a:ext cx="644577" cy="37475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25F75C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5903475-B5DF-4FF8-896F-F754C86EBE68}"/>
              </a:ext>
            </a:extLst>
          </p:cNvPr>
          <p:cNvSpPr/>
          <p:nvPr/>
        </p:nvSpPr>
        <p:spPr>
          <a:xfrm>
            <a:off x="5863840" y="5410585"/>
            <a:ext cx="644577" cy="374754"/>
          </a:xfrm>
          <a:prstGeom prst="rect">
            <a:avLst/>
          </a:prstGeom>
          <a:solidFill>
            <a:schemeClr val="tx1"/>
          </a:solidFill>
          <a:ln w="57150">
            <a:solidFill>
              <a:srgbClr val="25F75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85EBDF9-0AFC-4647-A4B7-D3832BA70202}"/>
              </a:ext>
            </a:extLst>
          </p:cNvPr>
          <p:cNvSpPr/>
          <p:nvPr/>
        </p:nvSpPr>
        <p:spPr>
          <a:xfrm>
            <a:off x="5840780" y="4947296"/>
            <a:ext cx="644577" cy="374754"/>
          </a:xfrm>
          <a:prstGeom prst="rect">
            <a:avLst/>
          </a:prstGeom>
          <a:solidFill>
            <a:schemeClr val="tx1"/>
          </a:solidFill>
          <a:ln w="57150">
            <a:solidFill>
              <a:srgbClr val="25F75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2FB8F47-95B6-46A7-8001-4E60390D72BF}"/>
              </a:ext>
            </a:extLst>
          </p:cNvPr>
          <p:cNvSpPr/>
          <p:nvPr/>
        </p:nvSpPr>
        <p:spPr>
          <a:xfrm>
            <a:off x="5817720" y="4484007"/>
            <a:ext cx="644577" cy="374754"/>
          </a:xfrm>
          <a:prstGeom prst="rect">
            <a:avLst/>
          </a:prstGeom>
          <a:solidFill>
            <a:schemeClr val="tx1"/>
          </a:solidFill>
          <a:ln w="57150">
            <a:solidFill>
              <a:srgbClr val="25F75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DF92F08-E53C-44BD-9168-5BB5957542D5}"/>
              </a:ext>
            </a:extLst>
          </p:cNvPr>
          <p:cNvSpPr txBox="1"/>
          <p:nvPr/>
        </p:nvSpPr>
        <p:spPr>
          <a:xfrm>
            <a:off x="4835147" y="381950"/>
            <a:ext cx="319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E6AB87-7AD6-4100-9E88-5F2E2FC9BD19}"/>
              </a:ext>
            </a:extLst>
          </p:cNvPr>
          <p:cNvGrpSpPr/>
          <p:nvPr/>
        </p:nvGrpSpPr>
        <p:grpSpPr>
          <a:xfrm>
            <a:off x="7371431" y="1659393"/>
            <a:ext cx="2122563" cy="4661273"/>
            <a:chOff x="7371431" y="1659393"/>
            <a:chExt cx="2122563" cy="466127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20BF57D-3D9E-4E20-9F6D-198E393CA803}"/>
                </a:ext>
              </a:extLst>
            </p:cNvPr>
            <p:cNvSpPr/>
            <p:nvPr/>
          </p:nvSpPr>
          <p:spPr>
            <a:xfrm>
              <a:off x="7371431" y="1659393"/>
              <a:ext cx="1034322" cy="4656137"/>
            </a:xfrm>
            <a:prstGeom prst="rect">
              <a:avLst/>
            </a:prstGeom>
            <a:solidFill>
              <a:schemeClr val="bg1"/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BAF0591-61BB-48F1-866D-C4AB2B4328BF}"/>
                </a:ext>
              </a:extLst>
            </p:cNvPr>
            <p:cNvSpPr/>
            <p:nvPr/>
          </p:nvSpPr>
          <p:spPr>
            <a:xfrm>
              <a:off x="8459672" y="1664529"/>
              <a:ext cx="1034322" cy="4656137"/>
            </a:xfrm>
            <a:prstGeom prst="rect">
              <a:avLst/>
            </a:prstGeom>
            <a:solidFill>
              <a:schemeClr val="bg1"/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DBA786C-D1B4-4C1D-A0F1-151B058D6DC0}"/>
              </a:ext>
            </a:extLst>
          </p:cNvPr>
          <p:cNvSpPr txBox="1"/>
          <p:nvPr/>
        </p:nvSpPr>
        <p:spPr>
          <a:xfrm>
            <a:off x="7441981" y="1643960"/>
            <a:ext cx="112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0049D5-EED4-4978-86A8-ED104BDF6396}"/>
              </a:ext>
            </a:extLst>
          </p:cNvPr>
          <p:cNvSpPr txBox="1"/>
          <p:nvPr/>
        </p:nvSpPr>
        <p:spPr>
          <a:xfrm>
            <a:off x="8414642" y="1643959"/>
            <a:ext cx="100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A1B6BD-3E1A-4F3A-AF9C-19C69D3D4EB2}"/>
              </a:ext>
            </a:extLst>
          </p:cNvPr>
          <p:cNvSpPr/>
          <p:nvPr/>
        </p:nvSpPr>
        <p:spPr>
          <a:xfrm>
            <a:off x="7444480" y="5963691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0ECD34C-74B0-4864-BD8B-798803FA8428}"/>
              </a:ext>
            </a:extLst>
          </p:cNvPr>
          <p:cNvSpPr/>
          <p:nvPr/>
        </p:nvSpPr>
        <p:spPr>
          <a:xfrm>
            <a:off x="7441981" y="5606389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A4F77A6-09D1-4D00-B561-150BF8DB45E2}"/>
              </a:ext>
            </a:extLst>
          </p:cNvPr>
          <p:cNvSpPr/>
          <p:nvPr/>
        </p:nvSpPr>
        <p:spPr>
          <a:xfrm>
            <a:off x="7439482" y="5249087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B69F338-D8AA-4DE2-8B99-FE1FF9A83E9E}"/>
              </a:ext>
            </a:extLst>
          </p:cNvPr>
          <p:cNvSpPr/>
          <p:nvPr/>
        </p:nvSpPr>
        <p:spPr>
          <a:xfrm>
            <a:off x="7436983" y="4891785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674F2D9-9609-401C-93B2-CC30A2A0D07F}"/>
              </a:ext>
            </a:extLst>
          </p:cNvPr>
          <p:cNvSpPr/>
          <p:nvPr/>
        </p:nvSpPr>
        <p:spPr>
          <a:xfrm>
            <a:off x="7434484" y="4534483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6D8649-670B-4524-9D7F-97FA9A007493}"/>
              </a:ext>
            </a:extLst>
          </p:cNvPr>
          <p:cNvSpPr/>
          <p:nvPr/>
        </p:nvSpPr>
        <p:spPr>
          <a:xfrm>
            <a:off x="7431985" y="4177181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3B84777-2109-4CAE-AB59-D11AB710F9E0}"/>
              </a:ext>
            </a:extLst>
          </p:cNvPr>
          <p:cNvSpPr/>
          <p:nvPr/>
        </p:nvSpPr>
        <p:spPr>
          <a:xfrm>
            <a:off x="7429486" y="3819879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E979342-321B-49B7-9F9C-957177E3C36E}"/>
              </a:ext>
            </a:extLst>
          </p:cNvPr>
          <p:cNvSpPr/>
          <p:nvPr/>
        </p:nvSpPr>
        <p:spPr>
          <a:xfrm>
            <a:off x="7426987" y="3462577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F8609D2-7969-4BB9-8A80-177569EF59A6}"/>
              </a:ext>
            </a:extLst>
          </p:cNvPr>
          <p:cNvSpPr/>
          <p:nvPr/>
        </p:nvSpPr>
        <p:spPr>
          <a:xfrm>
            <a:off x="7424488" y="3105275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0BD49DF-8D52-469B-95DF-8B0EE3B0796D}"/>
              </a:ext>
            </a:extLst>
          </p:cNvPr>
          <p:cNvSpPr/>
          <p:nvPr/>
        </p:nvSpPr>
        <p:spPr>
          <a:xfrm>
            <a:off x="7421989" y="2747973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C58AC72-BC75-42EC-AE5F-838E380568DC}"/>
              </a:ext>
            </a:extLst>
          </p:cNvPr>
          <p:cNvSpPr/>
          <p:nvPr/>
        </p:nvSpPr>
        <p:spPr>
          <a:xfrm>
            <a:off x="8887224" y="5929193"/>
            <a:ext cx="588569" cy="324104"/>
          </a:xfrm>
          <a:prstGeom prst="rect">
            <a:avLst/>
          </a:prstGeom>
          <a:solidFill>
            <a:srgbClr val="25F75C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697C68-75A2-435A-A0F3-777D3C6AD74E}"/>
              </a:ext>
            </a:extLst>
          </p:cNvPr>
          <p:cNvGrpSpPr/>
          <p:nvPr/>
        </p:nvGrpSpPr>
        <p:grpSpPr>
          <a:xfrm>
            <a:off x="9547913" y="2353219"/>
            <a:ext cx="2369267" cy="2187729"/>
            <a:chOff x="9547913" y="2353219"/>
            <a:chExt cx="2369267" cy="2187729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596B8C4-448B-4F47-8ED5-432C5924E5B9}"/>
                </a:ext>
              </a:extLst>
            </p:cNvPr>
            <p:cNvCxnSpPr>
              <a:cxnSpLocks/>
            </p:cNvCxnSpPr>
            <p:nvPr/>
          </p:nvCxnSpPr>
          <p:spPr>
            <a:xfrm>
              <a:off x="9547913" y="3848860"/>
              <a:ext cx="236926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F7B7B91-23B5-4D53-8217-EE0989174217}"/>
                </a:ext>
              </a:extLst>
            </p:cNvPr>
            <p:cNvCxnSpPr/>
            <p:nvPr/>
          </p:nvCxnSpPr>
          <p:spPr>
            <a:xfrm>
              <a:off x="10078932" y="2383462"/>
              <a:ext cx="0" cy="215102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2DDB0FE-A862-4586-8D66-F50077AB06AC}"/>
                </a:ext>
              </a:extLst>
            </p:cNvPr>
            <p:cNvCxnSpPr/>
            <p:nvPr/>
          </p:nvCxnSpPr>
          <p:spPr>
            <a:xfrm>
              <a:off x="10667060" y="2389927"/>
              <a:ext cx="0" cy="215102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A481F00-B7EF-4634-8F70-5A822D606DBC}"/>
                </a:ext>
              </a:extLst>
            </p:cNvPr>
            <p:cNvCxnSpPr/>
            <p:nvPr/>
          </p:nvCxnSpPr>
          <p:spPr>
            <a:xfrm>
              <a:off x="11081327" y="2353219"/>
              <a:ext cx="0" cy="215102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ED3130C-B327-4F00-90E7-E8FD04863183}"/>
                </a:ext>
              </a:extLst>
            </p:cNvPr>
            <p:cNvCxnSpPr/>
            <p:nvPr/>
          </p:nvCxnSpPr>
          <p:spPr>
            <a:xfrm>
              <a:off x="9642011" y="2386943"/>
              <a:ext cx="0" cy="215102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38810FB-E213-4F08-A88D-8EB082215583}"/>
              </a:ext>
            </a:extLst>
          </p:cNvPr>
          <p:cNvSpPr txBox="1"/>
          <p:nvPr/>
        </p:nvSpPr>
        <p:spPr>
          <a:xfrm>
            <a:off x="9607399" y="2359207"/>
            <a:ext cx="5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B9711A9-3357-4B5F-BAFC-5D03E391FFD3}"/>
              </a:ext>
            </a:extLst>
          </p:cNvPr>
          <p:cNvSpPr txBox="1"/>
          <p:nvPr/>
        </p:nvSpPr>
        <p:spPr>
          <a:xfrm>
            <a:off x="9973166" y="2364958"/>
            <a:ext cx="83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440842F-90BE-4851-9044-87C99AAC4FA8}"/>
              </a:ext>
            </a:extLst>
          </p:cNvPr>
          <p:cNvSpPr txBox="1"/>
          <p:nvPr/>
        </p:nvSpPr>
        <p:spPr>
          <a:xfrm>
            <a:off x="10599059" y="2374210"/>
            <a:ext cx="57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6FC4693-6A42-41E8-9A02-6E1C9C5B91B5}"/>
              </a:ext>
            </a:extLst>
          </p:cNvPr>
          <p:cNvSpPr txBox="1"/>
          <p:nvPr/>
        </p:nvSpPr>
        <p:spPr>
          <a:xfrm>
            <a:off x="11048981" y="2383462"/>
            <a:ext cx="122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EC62543-83CB-46AE-84D9-E9B9DB1071DF}"/>
              </a:ext>
            </a:extLst>
          </p:cNvPr>
          <p:cNvSpPr txBox="1"/>
          <p:nvPr/>
        </p:nvSpPr>
        <p:spPr>
          <a:xfrm>
            <a:off x="10071577" y="3057650"/>
            <a:ext cx="63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9997A4B-10C8-4EA6-BECE-4B63C8D151FC}"/>
              </a:ext>
            </a:extLst>
          </p:cNvPr>
          <p:cNvSpPr txBox="1"/>
          <p:nvPr/>
        </p:nvSpPr>
        <p:spPr>
          <a:xfrm>
            <a:off x="9642011" y="3005538"/>
            <a:ext cx="5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710A713-742A-4678-85A3-5B5304D3D678}"/>
              </a:ext>
            </a:extLst>
          </p:cNvPr>
          <p:cNvSpPr txBox="1"/>
          <p:nvPr/>
        </p:nvSpPr>
        <p:spPr>
          <a:xfrm rot="10966592" flipV="1">
            <a:off x="10579583" y="2982927"/>
            <a:ext cx="58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5C1A005-64D8-4736-B8A5-C326901A8ED4}"/>
              </a:ext>
            </a:extLst>
          </p:cNvPr>
          <p:cNvSpPr txBox="1"/>
          <p:nvPr/>
        </p:nvSpPr>
        <p:spPr>
          <a:xfrm>
            <a:off x="11073287" y="2997007"/>
            <a:ext cx="122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6F6CC66-222A-47D7-8562-A0AFAC084F9D}"/>
              </a:ext>
            </a:extLst>
          </p:cNvPr>
          <p:cNvSpPr txBox="1"/>
          <p:nvPr/>
        </p:nvSpPr>
        <p:spPr>
          <a:xfrm>
            <a:off x="9634581" y="3849054"/>
            <a:ext cx="41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E91DA9D-DFB9-4965-941F-3EAB06D802C8}"/>
              </a:ext>
            </a:extLst>
          </p:cNvPr>
          <p:cNvSpPr txBox="1"/>
          <p:nvPr/>
        </p:nvSpPr>
        <p:spPr>
          <a:xfrm>
            <a:off x="10043036" y="3914262"/>
            <a:ext cx="63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B062174-819D-46D8-A0EA-D753DA3E67C0}"/>
              </a:ext>
            </a:extLst>
          </p:cNvPr>
          <p:cNvSpPr txBox="1"/>
          <p:nvPr/>
        </p:nvSpPr>
        <p:spPr>
          <a:xfrm>
            <a:off x="10631349" y="3861612"/>
            <a:ext cx="53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C9D5884-B9FE-4484-9032-CD823EBEC264}"/>
              </a:ext>
            </a:extLst>
          </p:cNvPr>
          <p:cNvSpPr txBox="1"/>
          <p:nvPr/>
        </p:nvSpPr>
        <p:spPr>
          <a:xfrm>
            <a:off x="11145109" y="3884234"/>
            <a:ext cx="122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6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2" grpId="0"/>
      <p:bldP spid="23" grpId="0"/>
      <p:bldP spid="103" grpId="0" animBg="1"/>
      <p:bldP spid="104" grpId="0" animBg="1"/>
      <p:bldP spid="105" grpId="0" animBg="1"/>
      <p:bldP spid="106" grpId="0"/>
      <p:bldP spid="112" grpId="0"/>
      <p:bldP spid="113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07" grpId="0"/>
      <p:bldP spid="108" grpId="0"/>
      <p:bldP spid="125" grpId="0"/>
      <p:bldP spid="126" grpId="0"/>
      <p:bldP spid="127" grpId="0"/>
      <p:bldP spid="128" grpId="0"/>
      <p:bldP spid="129" grpId="0"/>
      <p:bldP spid="130" grpId="0"/>
      <p:bldP spid="139" grpId="0"/>
      <p:bldP spid="140" grpId="0"/>
      <p:bldP spid="141" grpId="0"/>
      <p:bldP spid="1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02FE9D-59C5-46CD-A029-2A70AE124E86}"/>
              </a:ext>
            </a:extLst>
          </p:cNvPr>
          <p:cNvSpPr/>
          <p:nvPr/>
        </p:nvSpPr>
        <p:spPr>
          <a:xfrm>
            <a:off x="194872" y="179881"/>
            <a:ext cx="3867462" cy="64607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>
                <a:gd name="adj1" fmla="val 10111080"/>
                <a:gd name="adj2" fmla="val 48020"/>
              </a:avLst>
            </a:prstTxWarp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20C66A-0981-4E86-88FC-55F6CBA12897}"/>
              </a:ext>
            </a:extLst>
          </p:cNvPr>
          <p:cNvSpPr/>
          <p:nvPr/>
        </p:nvSpPr>
        <p:spPr>
          <a:xfrm>
            <a:off x="4334655" y="989347"/>
            <a:ext cx="1454045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25F75C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2AE39F-C8A1-4E22-9629-ECCA36737DCC}"/>
              </a:ext>
            </a:extLst>
          </p:cNvPr>
          <p:cNvSpPr/>
          <p:nvPr/>
        </p:nvSpPr>
        <p:spPr>
          <a:xfrm>
            <a:off x="4334656" y="4527026"/>
            <a:ext cx="1454045" cy="1143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25F75C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9D5FBA-037B-40AA-BE0F-D148129D246C}"/>
              </a:ext>
            </a:extLst>
          </p:cNvPr>
          <p:cNvCxnSpPr/>
          <p:nvPr/>
        </p:nvCxnSpPr>
        <p:spPr>
          <a:xfrm>
            <a:off x="4334655" y="3505200"/>
            <a:ext cx="749258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184D9A-BFBD-4CA9-832F-1DA556FF7964}"/>
              </a:ext>
            </a:extLst>
          </p:cNvPr>
          <p:cNvSpPr/>
          <p:nvPr/>
        </p:nvSpPr>
        <p:spPr>
          <a:xfrm>
            <a:off x="6096000" y="869430"/>
            <a:ext cx="554636" cy="4347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D301AE-06E4-4172-B2A1-1FA92B550F80}"/>
              </a:ext>
            </a:extLst>
          </p:cNvPr>
          <p:cNvSpPr/>
          <p:nvPr/>
        </p:nvSpPr>
        <p:spPr>
          <a:xfrm>
            <a:off x="9061553" y="974357"/>
            <a:ext cx="554636" cy="4347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70F49C-38D1-4C41-A417-357DD35C5B7D}"/>
              </a:ext>
            </a:extLst>
          </p:cNvPr>
          <p:cNvSpPr txBox="1"/>
          <p:nvPr/>
        </p:nvSpPr>
        <p:spPr>
          <a:xfrm>
            <a:off x="9526249" y="1530861"/>
            <a:ext cx="230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৩=?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52CD16-D8FE-4D55-B56C-58727BBC5F75}"/>
              </a:ext>
            </a:extLst>
          </p:cNvPr>
          <p:cNvSpPr/>
          <p:nvPr/>
        </p:nvSpPr>
        <p:spPr>
          <a:xfrm>
            <a:off x="6019800" y="4235159"/>
            <a:ext cx="554636" cy="4347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F34EAB0-A52D-4549-A910-B14FE4674C35}"/>
              </a:ext>
            </a:extLst>
          </p:cNvPr>
          <p:cNvSpPr/>
          <p:nvPr/>
        </p:nvSpPr>
        <p:spPr>
          <a:xfrm>
            <a:off x="9061553" y="4293679"/>
            <a:ext cx="554636" cy="4347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3EE4CE-E472-4C4B-9CFA-F7A04E3AC2A1}"/>
              </a:ext>
            </a:extLst>
          </p:cNvPr>
          <p:cNvSpPr txBox="1"/>
          <p:nvPr/>
        </p:nvSpPr>
        <p:spPr>
          <a:xfrm>
            <a:off x="9721125" y="4955000"/>
            <a:ext cx="20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৫= ?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A20D2A-FB94-4CDA-A176-8BAE496FAD13}"/>
              </a:ext>
            </a:extLst>
          </p:cNvPr>
          <p:cNvGrpSpPr/>
          <p:nvPr/>
        </p:nvGrpSpPr>
        <p:grpSpPr>
          <a:xfrm>
            <a:off x="6650636" y="989347"/>
            <a:ext cx="2043659" cy="1854040"/>
            <a:chOff x="6650636" y="989347"/>
            <a:chExt cx="2043659" cy="18540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FA710C-F81A-42F2-B0C7-A55EB929DE7E}"/>
                </a:ext>
              </a:extLst>
            </p:cNvPr>
            <p:cNvGrpSpPr/>
            <p:nvPr/>
          </p:nvGrpSpPr>
          <p:grpSpPr>
            <a:xfrm>
              <a:off x="7135318" y="989347"/>
              <a:ext cx="1109272" cy="1292662"/>
              <a:chOff x="7135318" y="989347"/>
              <a:chExt cx="1109272" cy="12926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8EA0BD-5CAC-42DE-909A-BF843E8AC3DB}"/>
                  </a:ext>
                </a:extLst>
              </p:cNvPr>
              <p:cNvSpPr txBox="1"/>
              <p:nvPr/>
            </p:nvSpPr>
            <p:spPr>
              <a:xfrm>
                <a:off x="7135318" y="989347"/>
                <a:ext cx="554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6B0AB9-47BB-48A8-B148-6064815B8D1F}"/>
                  </a:ext>
                </a:extLst>
              </p:cNvPr>
              <p:cNvSpPr txBox="1"/>
              <p:nvPr/>
            </p:nvSpPr>
            <p:spPr>
              <a:xfrm>
                <a:off x="7689954" y="989347"/>
                <a:ext cx="554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8B56B0-3F3B-4D65-B3D7-C5A681A9FAD3}"/>
                  </a:ext>
                </a:extLst>
              </p:cNvPr>
              <p:cNvSpPr txBox="1"/>
              <p:nvPr/>
            </p:nvSpPr>
            <p:spPr>
              <a:xfrm>
                <a:off x="7135318" y="1635678"/>
                <a:ext cx="554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AC3B62-AA3F-40EC-9EEC-CAEDF922849C}"/>
                  </a:ext>
                </a:extLst>
              </p:cNvPr>
              <p:cNvSpPr txBox="1"/>
              <p:nvPr/>
            </p:nvSpPr>
            <p:spPr>
              <a:xfrm>
                <a:off x="7689954" y="1566207"/>
                <a:ext cx="554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 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2F7D89-327E-41FE-9A5E-15FDE7B809EF}"/>
                </a:ext>
              </a:extLst>
            </p:cNvPr>
            <p:cNvGrpSpPr/>
            <p:nvPr/>
          </p:nvGrpSpPr>
          <p:grpSpPr>
            <a:xfrm>
              <a:off x="6650636" y="1081161"/>
              <a:ext cx="2043659" cy="1762226"/>
              <a:chOff x="6650636" y="1081161"/>
              <a:chExt cx="2043659" cy="176222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5A6122E-26B2-40FB-9891-C71669D8093A}"/>
                  </a:ext>
                </a:extLst>
              </p:cNvPr>
              <p:cNvGrpSpPr/>
              <p:nvPr/>
            </p:nvGrpSpPr>
            <p:grpSpPr>
              <a:xfrm>
                <a:off x="6880485" y="1081161"/>
                <a:ext cx="1813810" cy="1762226"/>
                <a:chOff x="6880485" y="1081161"/>
                <a:chExt cx="1813810" cy="1762226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A7B08A7E-AC4D-4526-8FE6-F44749EE3189}"/>
                    </a:ext>
                  </a:extLst>
                </p:cNvPr>
                <p:cNvCxnSpPr/>
                <p:nvPr/>
              </p:nvCxnSpPr>
              <p:spPr>
                <a:xfrm>
                  <a:off x="6880485" y="2247273"/>
                  <a:ext cx="181381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DA846AD-8233-4572-AF7D-D9DF6963B3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74964" y="1081161"/>
                  <a:ext cx="0" cy="1751980"/>
                </a:xfrm>
                <a:prstGeom prst="line">
                  <a:avLst/>
                </a:prstGeom>
                <a:ln w="38100"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DE7FD54-5577-4C9F-AC9A-BB2FD514FB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44590" y="1085409"/>
                  <a:ext cx="0" cy="1751980"/>
                </a:xfrm>
                <a:prstGeom prst="line">
                  <a:avLst/>
                </a:prstGeom>
                <a:ln w="38100"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A421372-375D-4051-BAC5-7BB96D64B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0308" y="1091407"/>
                  <a:ext cx="0" cy="1751980"/>
                </a:xfrm>
                <a:prstGeom prst="line">
                  <a:avLst/>
                </a:prstGeom>
                <a:ln w="38100">
                  <a:prstDash val="dash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2C41B1-9EE7-4203-B431-6E8607A93CB0}"/>
                  </a:ext>
                </a:extLst>
              </p:cNvPr>
              <p:cNvSpPr txBox="1"/>
              <p:nvPr/>
            </p:nvSpPr>
            <p:spPr>
              <a:xfrm>
                <a:off x="6650636" y="1635678"/>
                <a:ext cx="4696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75B46A-A44C-4341-A2D6-E3BFDAA912AE}"/>
              </a:ext>
            </a:extLst>
          </p:cNvPr>
          <p:cNvGrpSpPr/>
          <p:nvPr/>
        </p:nvGrpSpPr>
        <p:grpSpPr>
          <a:xfrm>
            <a:off x="6608160" y="4144779"/>
            <a:ext cx="1783832" cy="1881267"/>
            <a:chOff x="6608160" y="4144779"/>
            <a:chExt cx="1783832" cy="18812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5B7E51-0ECE-48F8-BF3B-A54E1B15F556}"/>
                </a:ext>
              </a:extLst>
            </p:cNvPr>
            <p:cNvSpPr txBox="1"/>
            <p:nvPr/>
          </p:nvSpPr>
          <p:spPr>
            <a:xfrm>
              <a:off x="7102838" y="4153035"/>
              <a:ext cx="434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1E6980-DC98-4199-8751-0811A3700744}"/>
                </a:ext>
              </a:extLst>
            </p:cNvPr>
            <p:cNvSpPr txBox="1"/>
            <p:nvPr/>
          </p:nvSpPr>
          <p:spPr>
            <a:xfrm>
              <a:off x="7663721" y="4144779"/>
              <a:ext cx="434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162079-AB75-471A-9C8B-7D9ED6ECF3F2}"/>
                </a:ext>
              </a:extLst>
            </p:cNvPr>
            <p:cNvSpPr txBox="1"/>
            <p:nvPr/>
          </p:nvSpPr>
          <p:spPr>
            <a:xfrm>
              <a:off x="7102838" y="4775360"/>
              <a:ext cx="434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066965-7307-48BC-961A-1CEB64F16D34}"/>
                </a:ext>
              </a:extLst>
            </p:cNvPr>
            <p:cNvSpPr txBox="1"/>
            <p:nvPr/>
          </p:nvSpPr>
          <p:spPr>
            <a:xfrm>
              <a:off x="7689954" y="4775360"/>
              <a:ext cx="434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 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E1247F-4600-4656-9F78-74E7504DBE05}"/>
                </a:ext>
              </a:extLst>
            </p:cNvPr>
            <p:cNvGrpSpPr/>
            <p:nvPr/>
          </p:nvGrpSpPr>
          <p:grpSpPr>
            <a:xfrm>
              <a:off x="6608160" y="4188499"/>
              <a:ext cx="1783832" cy="1837547"/>
              <a:chOff x="6608160" y="4188499"/>
              <a:chExt cx="1783832" cy="1837547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D6C3BAB-AE29-4494-85FC-50AE43B8C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7553" y="4188499"/>
                <a:ext cx="0" cy="1746355"/>
              </a:xfrm>
              <a:prstGeom prst="line">
                <a:avLst/>
              </a:prstGeom>
              <a:ln w="38100"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38B78A2-F647-4F58-9919-E74DB5586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0927" y="4188499"/>
                <a:ext cx="0" cy="1630427"/>
              </a:xfrm>
              <a:prstGeom prst="line">
                <a:avLst/>
              </a:prstGeom>
              <a:ln w="38100"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476CE02-EBDB-4EA6-9F6C-EB56A52AD6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2864" y="4188499"/>
                <a:ext cx="0" cy="1837547"/>
              </a:xfrm>
              <a:prstGeom prst="line">
                <a:avLst/>
              </a:prstGeom>
              <a:ln w="38100"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9800735-64DE-4ABF-A2D6-6D0135C269E8}"/>
                  </a:ext>
                </a:extLst>
              </p:cNvPr>
              <p:cNvCxnSpPr/>
              <p:nvPr/>
            </p:nvCxnSpPr>
            <p:spPr>
              <a:xfrm flipV="1">
                <a:off x="6683113" y="5399831"/>
                <a:ext cx="1708879" cy="4372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71FF10-D102-4CDE-8564-FA2F4000AC24}"/>
                  </a:ext>
                </a:extLst>
              </p:cNvPr>
              <p:cNvSpPr txBox="1"/>
              <p:nvPr/>
            </p:nvSpPr>
            <p:spPr>
              <a:xfrm>
                <a:off x="6608160" y="4724275"/>
                <a:ext cx="4696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68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0" grpId="0" animBg="1"/>
      <p:bldP spid="21" grpId="0" animBg="1"/>
      <p:bldP spid="22" grpId="0"/>
      <p:bldP spid="23" grpId="0" animBg="1"/>
      <p:bldP spid="24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85D71-44A5-4939-AE7F-8083EFDE0F8B}"/>
              </a:ext>
            </a:extLst>
          </p:cNvPr>
          <p:cNvSpPr/>
          <p:nvPr/>
        </p:nvSpPr>
        <p:spPr>
          <a:xfrm>
            <a:off x="145776" y="175590"/>
            <a:ext cx="5843016" cy="6506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272B9-46D5-4C41-A1FE-EF43A70D4DC5}"/>
              </a:ext>
            </a:extLst>
          </p:cNvPr>
          <p:cNvSpPr/>
          <p:nvPr/>
        </p:nvSpPr>
        <p:spPr>
          <a:xfrm>
            <a:off x="6096000" y="175590"/>
            <a:ext cx="5950225" cy="6506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432621-0449-4E0C-A6B4-2924495B379E}"/>
              </a:ext>
            </a:extLst>
          </p:cNvPr>
          <p:cNvGrpSpPr/>
          <p:nvPr/>
        </p:nvGrpSpPr>
        <p:grpSpPr>
          <a:xfrm>
            <a:off x="5455987" y="448913"/>
            <a:ext cx="1139687" cy="337927"/>
            <a:chOff x="5455987" y="448913"/>
            <a:chExt cx="1139687" cy="3379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09FABF-0D1B-4FB0-BF1A-D50DCE7451C5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FCE9E7-3931-4D84-BA81-A4D5A1A91C82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10031B1-0111-48E2-BC45-BD14CD60B3E1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E6272-E5B2-42EA-8937-F32E001585E5}"/>
              </a:ext>
            </a:extLst>
          </p:cNvPr>
          <p:cNvGrpSpPr/>
          <p:nvPr/>
        </p:nvGrpSpPr>
        <p:grpSpPr>
          <a:xfrm>
            <a:off x="5449956" y="760326"/>
            <a:ext cx="1139687" cy="337927"/>
            <a:chOff x="5455987" y="448913"/>
            <a:chExt cx="1139687" cy="3379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881344-5B2D-416A-8D74-7C783A69EF1A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24D5E0-C3C7-469D-8413-1851DB926071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69B2BDFA-C02F-41E2-AB7E-06317945B745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6BE2A6-F064-4308-B478-32CD402E71CC}"/>
              </a:ext>
            </a:extLst>
          </p:cNvPr>
          <p:cNvGrpSpPr/>
          <p:nvPr/>
        </p:nvGrpSpPr>
        <p:grpSpPr>
          <a:xfrm>
            <a:off x="5443925" y="1071739"/>
            <a:ext cx="1139687" cy="337927"/>
            <a:chOff x="5455987" y="448913"/>
            <a:chExt cx="1139687" cy="33792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3591B4-1C59-4AF1-9EBE-EFF7256E1FD2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D2653A0-F946-4D1A-B2BA-29CDCABA5CAE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DE91D0DB-B65F-4F87-BDAD-E44AD3A30B24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377913-2817-447A-A923-0FD826B2F29D}"/>
              </a:ext>
            </a:extLst>
          </p:cNvPr>
          <p:cNvGrpSpPr/>
          <p:nvPr/>
        </p:nvGrpSpPr>
        <p:grpSpPr>
          <a:xfrm>
            <a:off x="5437894" y="1383152"/>
            <a:ext cx="1139687" cy="337927"/>
            <a:chOff x="5455987" y="448913"/>
            <a:chExt cx="1139687" cy="3379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6535FA-E11F-43E4-998B-94522A288B90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6AC1CC-0031-4812-9825-65CA3DE1966D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F237483D-2E15-4EC6-92F6-752317315011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5184EE-6E5B-4D6E-8729-606708B38774}"/>
              </a:ext>
            </a:extLst>
          </p:cNvPr>
          <p:cNvGrpSpPr/>
          <p:nvPr/>
        </p:nvGrpSpPr>
        <p:grpSpPr>
          <a:xfrm>
            <a:off x="5431863" y="1694565"/>
            <a:ext cx="1166191" cy="337927"/>
            <a:chOff x="5455987" y="448913"/>
            <a:chExt cx="1166191" cy="33792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1A0502-E9E2-4FCE-8601-E2E994A6FD18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2D9442-2E81-403F-B1C9-44660D0D80BC}"/>
                </a:ext>
              </a:extLst>
            </p:cNvPr>
            <p:cNvSpPr/>
            <p:nvPr/>
          </p:nvSpPr>
          <p:spPr>
            <a:xfrm>
              <a:off x="6145100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B62D32CF-2CCD-4954-AF38-9594FF5E87D9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511AFC-2B53-4893-A648-AF2E6EAA1364}"/>
              </a:ext>
            </a:extLst>
          </p:cNvPr>
          <p:cNvGrpSpPr/>
          <p:nvPr/>
        </p:nvGrpSpPr>
        <p:grpSpPr>
          <a:xfrm>
            <a:off x="5465588" y="2005978"/>
            <a:ext cx="1139687" cy="337927"/>
            <a:chOff x="5455987" y="448913"/>
            <a:chExt cx="1139687" cy="33792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811C06-CE16-4300-ADA6-D20FCAFD577F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308AC1-F851-4E18-96CB-628828CADA46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78A18E76-CD89-4014-84CE-E3C5CEAF19C2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28F4D2-F667-4F3A-83CD-1F803D1C8C3E}"/>
              </a:ext>
            </a:extLst>
          </p:cNvPr>
          <p:cNvGrpSpPr/>
          <p:nvPr/>
        </p:nvGrpSpPr>
        <p:grpSpPr>
          <a:xfrm>
            <a:off x="5458367" y="2317391"/>
            <a:ext cx="1139687" cy="337927"/>
            <a:chOff x="5455987" y="448913"/>
            <a:chExt cx="1139687" cy="3379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8541C1A-274B-4373-8D02-0999343115A4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B33C9A-74C7-4677-A228-67AB40B4C301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F4E3FFE9-9100-4CA9-8645-8004C90CE017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367EA9-AF33-427D-85DD-17B7984E5F6D}"/>
              </a:ext>
            </a:extLst>
          </p:cNvPr>
          <p:cNvGrpSpPr/>
          <p:nvPr/>
        </p:nvGrpSpPr>
        <p:grpSpPr>
          <a:xfrm>
            <a:off x="5451146" y="2628804"/>
            <a:ext cx="1139687" cy="337927"/>
            <a:chOff x="5455987" y="448913"/>
            <a:chExt cx="1139687" cy="3379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A6B8F4B-166C-4957-B277-A7DC501A66B9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B5CF52F-58F6-4BBB-A58D-440978BEEB93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2C290831-B940-401C-A12D-9C9FF7B01D2E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AC77900-754C-4771-9829-61A1829AC61B}"/>
              </a:ext>
            </a:extLst>
          </p:cNvPr>
          <p:cNvGrpSpPr/>
          <p:nvPr/>
        </p:nvGrpSpPr>
        <p:grpSpPr>
          <a:xfrm>
            <a:off x="5443925" y="2940217"/>
            <a:ext cx="1139687" cy="337927"/>
            <a:chOff x="5455987" y="448913"/>
            <a:chExt cx="1139687" cy="33792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ED7DADD-AC16-4852-9020-914A6D883D03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DA2E638-CD78-460D-9D2C-44C7E0DCD994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36E76BF8-A066-4DA9-9917-4BAC21AC91AA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9DD40A8-C532-478C-9DFC-E2540F51D4A0}"/>
              </a:ext>
            </a:extLst>
          </p:cNvPr>
          <p:cNvGrpSpPr/>
          <p:nvPr/>
        </p:nvGrpSpPr>
        <p:grpSpPr>
          <a:xfrm>
            <a:off x="5463208" y="3251630"/>
            <a:ext cx="1139687" cy="337927"/>
            <a:chOff x="5455987" y="448913"/>
            <a:chExt cx="1139687" cy="33792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7ACD7A0-15E8-4943-A9D9-6E2EC7963C28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AB1D82F-F35F-4FEE-87D8-C6DAE0CC7A1B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4DC07621-C190-4B1B-9020-823939862AB8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A13BEA-DD38-4FE6-8BFD-FA70A1951FAF}"/>
              </a:ext>
            </a:extLst>
          </p:cNvPr>
          <p:cNvGrpSpPr/>
          <p:nvPr/>
        </p:nvGrpSpPr>
        <p:grpSpPr>
          <a:xfrm>
            <a:off x="5482491" y="3563043"/>
            <a:ext cx="1139687" cy="337927"/>
            <a:chOff x="5455987" y="448913"/>
            <a:chExt cx="1139687" cy="33792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5B14F59-C36A-4E4F-A210-569A076F3CB4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4DB7A9E-CE43-45FB-91BD-F369D98DAA83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39170211-2BB5-4F09-8970-EBF2620263AB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038C23-9080-4E0B-B143-CC51E0A6B22B}"/>
              </a:ext>
            </a:extLst>
          </p:cNvPr>
          <p:cNvGrpSpPr/>
          <p:nvPr/>
        </p:nvGrpSpPr>
        <p:grpSpPr>
          <a:xfrm>
            <a:off x="5488522" y="3874456"/>
            <a:ext cx="1139687" cy="337927"/>
            <a:chOff x="5455987" y="448913"/>
            <a:chExt cx="1139687" cy="33792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6086868-57B8-4548-BCD1-9DCCD3C80B50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2C2D623-6EA1-466A-88D4-B35B88303B75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248D9ED0-92D0-4B8B-8B3C-0B2B5A9CB9CC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AB8E63-3FB8-4E15-A72A-6B760A360FC4}"/>
              </a:ext>
            </a:extLst>
          </p:cNvPr>
          <p:cNvGrpSpPr/>
          <p:nvPr/>
        </p:nvGrpSpPr>
        <p:grpSpPr>
          <a:xfrm>
            <a:off x="5494553" y="4185869"/>
            <a:ext cx="1139687" cy="337927"/>
            <a:chOff x="5455987" y="448913"/>
            <a:chExt cx="1139687" cy="33792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F9DDD3-D7C8-44C5-915A-3EF89001DBCC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F0D2F59-D95E-45E8-B4D2-DDCD2F6A90A4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25CF38B3-05E8-47D7-A08C-1F86BD42F27B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6C7DCB-B4FD-42CA-A736-E91C2FA26423}"/>
              </a:ext>
            </a:extLst>
          </p:cNvPr>
          <p:cNvGrpSpPr/>
          <p:nvPr/>
        </p:nvGrpSpPr>
        <p:grpSpPr>
          <a:xfrm>
            <a:off x="5500584" y="4497282"/>
            <a:ext cx="1139687" cy="337927"/>
            <a:chOff x="5455987" y="448913"/>
            <a:chExt cx="1139687" cy="33792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E2F82B8-5FDA-4397-BF25-09A69757D6FB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86A0FB5-9EF1-4E88-AF6D-64C536A78A86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C03529AE-D05B-409E-A3D4-303D83B6EC59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6BE4283-8D32-42F4-8069-2157EA0B5C8A}"/>
              </a:ext>
            </a:extLst>
          </p:cNvPr>
          <p:cNvGrpSpPr/>
          <p:nvPr/>
        </p:nvGrpSpPr>
        <p:grpSpPr>
          <a:xfrm>
            <a:off x="5480111" y="4808695"/>
            <a:ext cx="1139687" cy="337927"/>
            <a:chOff x="5455987" y="448913"/>
            <a:chExt cx="1139687" cy="33792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5676008-BA8D-46E3-9BA8-589DE11B0BD8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6E97094-2C19-4D6D-9A1E-CB78C376CD3A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0FCFEF74-E543-40B5-961B-D37491A1F5F0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592BE3-04C5-4769-BF98-B2BA08340461}"/>
              </a:ext>
            </a:extLst>
          </p:cNvPr>
          <p:cNvGrpSpPr/>
          <p:nvPr/>
        </p:nvGrpSpPr>
        <p:grpSpPr>
          <a:xfrm>
            <a:off x="5473148" y="5106698"/>
            <a:ext cx="1139687" cy="337927"/>
            <a:chOff x="5455987" y="448913"/>
            <a:chExt cx="1139687" cy="33792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916F915-8E6C-4AF1-AC28-DA1175A6A15F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FCF921C-D5DA-4EC6-B0D6-AC1ED7CDD556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1A0CBCA2-734D-4C16-89D7-9F9AE14D84F6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4F5463B-7EFC-4A34-870B-467E88384FC9}"/>
              </a:ext>
            </a:extLst>
          </p:cNvPr>
          <p:cNvGrpSpPr/>
          <p:nvPr/>
        </p:nvGrpSpPr>
        <p:grpSpPr>
          <a:xfrm>
            <a:off x="5479437" y="5404701"/>
            <a:ext cx="1139687" cy="337927"/>
            <a:chOff x="5455987" y="448913"/>
            <a:chExt cx="1139687" cy="33792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4918071-4619-477F-A413-366EB0B093D9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F401763-5091-467D-B93E-E57FFC6BC8AA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74841003-0F04-4869-9242-8FC3CF58253E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9C9AAB6-6425-4C04-A060-EB9C2F18C676}"/>
              </a:ext>
            </a:extLst>
          </p:cNvPr>
          <p:cNvGrpSpPr/>
          <p:nvPr/>
        </p:nvGrpSpPr>
        <p:grpSpPr>
          <a:xfrm>
            <a:off x="5472474" y="5702704"/>
            <a:ext cx="1139687" cy="337927"/>
            <a:chOff x="5455987" y="448913"/>
            <a:chExt cx="1139687" cy="33792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40E8B37-70AF-4350-9F06-FFBA1C7A7491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CB85D88-F083-49BB-A5C7-7FB7BFBF2D56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BC09DCE5-22C4-4976-9836-652CAAD2071A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278F479-F653-4900-9B2D-9270ED287680}"/>
              </a:ext>
            </a:extLst>
          </p:cNvPr>
          <p:cNvGrpSpPr/>
          <p:nvPr/>
        </p:nvGrpSpPr>
        <p:grpSpPr>
          <a:xfrm>
            <a:off x="5492015" y="6000707"/>
            <a:ext cx="1139687" cy="337927"/>
            <a:chOff x="5455987" y="448913"/>
            <a:chExt cx="1139687" cy="3379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B0F70C5-D26B-4C42-8CF8-CAA359F7A6F6}"/>
                </a:ext>
              </a:extLst>
            </p:cNvPr>
            <p:cNvSpPr/>
            <p:nvPr/>
          </p:nvSpPr>
          <p:spPr>
            <a:xfrm>
              <a:off x="5455987" y="523448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E8B9CC6-F525-4002-9D57-6B4F09EFBD50}"/>
                </a:ext>
              </a:extLst>
            </p:cNvPr>
            <p:cNvSpPr/>
            <p:nvPr/>
          </p:nvSpPr>
          <p:spPr>
            <a:xfrm>
              <a:off x="6118596" y="535049"/>
              <a:ext cx="477078" cy="2517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49E93759-2820-430E-AB97-5FEC1EECB689}"/>
                </a:ext>
              </a:extLst>
            </p:cNvPr>
            <p:cNvSpPr/>
            <p:nvPr/>
          </p:nvSpPr>
          <p:spPr>
            <a:xfrm>
              <a:off x="5694526" y="448913"/>
              <a:ext cx="650548" cy="251791"/>
            </a:xfrm>
            <a:prstGeom prst="arc">
              <a:avLst>
                <a:gd name="adj1" fmla="val 8918572"/>
                <a:gd name="adj2" fmla="val 191248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492D088B-04B3-4947-8DC3-AF9250001D0C}"/>
              </a:ext>
            </a:extLst>
          </p:cNvPr>
          <p:cNvSpPr txBox="1"/>
          <p:nvPr/>
        </p:nvSpPr>
        <p:spPr>
          <a:xfrm>
            <a:off x="6773091" y="2840835"/>
            <a:ext cx="5140314" cy="342554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l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প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35AD90-58C6-40D0-952A-95A5208B0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28405" r="46024" b="13739"/>
          <a:stretch/>
        </p:blipFill>
        <p:spPr>
          <a:xfrm>
            <a:off x="2366925" y="261554"/>
            <a:ext cx="3099864" cy="3329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C9578-F9DA-490F-9F45-C03D201F0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0" t="28849" r="45536" b="11395"/>
          <a:stretch/>
        </p:blipFill>
        <p:spPr>
          <a:xfrm>
            <a:off x="106536" y="175590"/>
            <a:ext cx="5392959" cy="65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4267 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Curved and Tilted Down 6">
            <a:extLst>
              <a:ext uri="{FF2B5EF4-FFF2-40B4-BE49-F238E27FC236}">
                <a16:creationId xmlns:a16="http://schemas.microsoft.com/office/drawing/2014/main" id="{A62C96A8-01EF-479A-84AF-F958E253DBDC}"/>
              </a:ext>
            </a:extLst>
          </p:cNvPr>
          <p:cNvSpPr/>
          <p:nvPr/>
        </p:nvSpPr>
        <p:spPr>
          <a:xfrm>
            <a:off x="3889513" y="377686"/>
            <a:ext cx="4412974" cy="768626"/>
          </a:xfrm>
          <a:prstGeom prst="ellipseRibbon">
            <a:avLst>
              <a:gd name="adj1" fmla="val 31897"/>
              <a:gd name="adj2" fmla="val 50000"/>
              <a:gd name="adj3" fmla="val 0"/>
            </a:avLst>
          </a:prstGeom>
          <a:solidFill>
            <a:srgbClr val="F2167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Graphic 10" descr="Customer review">
            <a:extLst>
              <a:ext uri="{FF2B5EF4-FFF2-40B4-BE49-F238E27FC236}">
                <a16:creationId xmlns:a16="http://schemas.microsoft.com/office/drawing/2014/main" id="{9CAB7DA1-C747-4D35-A7C8-C309133E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920" y="548308"/>
            <a:ext cx="2206487" cy="15538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4E2C2D-A36A-4089-ABE5-F785B5B77068}"/>
              </a:ext>
            </a:extLst>
          </p:cNvPr>
          <p:cNvGrpSpPr/>
          <p:nvPr/>
        </p:nvGrpSpPr>
        <p:grpSpPr>
          <a:xfrm>
            <a:off x="2650437" y="1828799"/>
            <a:ext cx="2332383" cy="1934818"/>
            <a:chOff x="2650437" y="1828799"/>
            <a:chExt cx="2332383" cy="19348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18EF76-6FC2-46CC-B783-9CA57AC6EDC2}"/>
                </a:ext>
              </a:extLst>
            </p:cNvPr>
            <p:cNvSpPr txBox="1"/>
            <p:nvPr/>
          </p:nvSpPr>
          <p:spPr>
            <a:xfrm>
              <a:off x="2955235" y="1921565"/>
              <a:ext cx="675861" cy="64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936A9E-D994-400E-8024-C6DB59F0D780}"/>
                </a:ext>
              </a:extLst>
            </p:cNvPr>
            <p:cNvSpPr txBox="1"/>
            <p:nvPr/>
          </p:nvSpPr>
          <p:spPr>
            <a:xfrm>
              <a:off x="3816629" y="1921565"/>
              <a:ext cx="583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890008-8981-4C34-B68F-5E3573E30A70}"/>
                </a:ext>
              </a:extLst>
            </p:cNvPr>
            <p:cNvSpPr txBox="1"/>
            <p:nvPr/>
          </p:nvSpPr>
          <p:spPr>
            <a:xfrm>
              <a:off x="3087757" y="2567896"/>
              <a:ext cx="397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1DF9C2-BD14-4789-8F8C-854A266662D2}"/>
                </a:ext>
              </a:extLst>
            </p:cNvPr>
            <p:cNvSpPr txBox="1"/>
            <p:nvPr/>
          </p:nvSpPr>
          <p:spPr>
            <a:xfrm>
              <a:off x="3816629" y="2591375"/>
              <a:ext cx="583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7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36AA5F6-F261-48B9-AE68-7C9563FB97BF}"/>
                </a:ext>
              </a:extLst>
            </p:cNvPr>
            <p:cNvCxnSpPr/>
            <p:nvPr/>
          </p:nvCxnSpPr>
          <p:spPr>
            <a:xfrm>
              <a:off x="2650437" y="3237706"/>
              <a:ext cx="233238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ECF5C7-4EF8-496D-943B-D681EF5491A3}"/>
                </a:ext>
              </a:extLst>
            </p:cNvPr>
            <p:cNvCxnSpPr/>
            <p:nvPr/>
          </p:nvCxnSpPr>
          <p:spPr>
            <a:xfrm>
              <a:off x="3670852" y="1828799"/>
              <a:ext cx="0" cy="1934818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169189-3A91-46ED-97DC-A361E9AAD337}"/>
                </a:ext>
              </a:extLst>
            </p:cNvPr>
            <p:cNvCxnSpPr/>
            <p:nvPr/>
          </p:nvCxnSpPr>
          <p:spPr>
            <a:xfrm>
              <a:off x="4399725" y="1828799"/>
              <a:ext cx="0" cy="1934818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7B4DA1-D011-48F9-B2A1-CD68BDE45B5E}"/>
                </a:ext>
              </a:extLst>
            </p:cNvPr>
            <p:cNvCxnSpPr/>
            <p:nvPr/>
          </p:nvCxnSpPr>
          <p:spPr>
            <a:xfrm>
              <a:off x="2955235" y="1828799"/>
              <a:ext cx="0" cy="1934818"/>
            </a:xfrm>
            <a:prstGeom prst="line">
              <a:avLst/>
            </a:prstGeom>
            <a:ln w="381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AB0B833-B780-465D-A6A9-2F9E74F7A0A3}"/>
              </a:ext>
            </a:extLst>
          </p:cNvPr>
          <p:cNvSpPr txBox="1"/>
          <p:nvPr/>
        </p:nvSpPr>
        <p:spPr>
          <a:xfrm>
            <a:off x="1629187" y="1945044"/>
            <a:ext cx="81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1।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4DFAB-C664-4855-A55F-BE5371C6A189}"/>
              </a:ext>
            </a:extLst>
          </p:cNvPr>
          <p:cNvSpPr txBox="1"/>
          <p:nvPr/>
        </p:nvSpPr>
        <p:spPr>
          <a:xfrm>
            <a:off x="1752604" y="4359964"/>
            <a:ext cx="56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707DF9-75F3-4E12-B75C-E130B262433E}"/>
              </a:ext>
            </a:extLst>
          </p:cNvPr>
          <p:cNvSpPr txBox="1"/>
          <p:nvPr/>
        </p:nvSpPr>
        <p:spPr>
          <a:xfrm>
            <a:off x="2442539" y="4359965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= ?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CD82B8-2A0E-41F4-8AFD-980212205A51}"/>
              </a:ext>
            </a:extLst>
          </p:cNvPr>
          <p:cNvSpPr txBox="1"/>
          <p:nvPr/>
        </p:nvSpPr>
        <p:spPr>
          <a:xfrm>
            <a:off x="3816628" y="1225824"/>
            <a:ext cx="504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F101FA-0C61-4D51-9863-AA7C2FC38B8F}"/>
              </a:ext>
            </a:extLst>
          </p:cNvPr>
          <p:cNvSpPr/>
          <p:nvPr/>
        </p:nvSpPr>
        <p:spPr>
          <a:xfrm>
            <a:off x="5711687" y="2102125"/>
            <a:ext cx="384311" cy="384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3B369A-9D46-4FCC-9B6F-7651BA8E4F96}"/>
              </a:ext>
            </a:extLst>
          </p:cNvPr>
          <p:cNvSpPr/>
          <p:nvPr/>
        </p:nvSpPr>
        <p:spPr>
          <a:xfrm>
            <a:off x="5728252" y="4397767"/>
            <a:ext cx="384311" cy="384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  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FAD2BB-4DA6-4E18-9F15-30D458CB3481}"/>
              </a:ext>
            </a:extLst>
          </p:cNvPr>
          <p:cNvSpPr/>
          <p:nvPr/>
        </p:nvSpPr>
        <p:spPr>
          <a:xfrm>
            <a:off x="7891672" y="2102125"/>
            <a:ext cx="384311" cy="384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583AA6-1F76-480C-ADEA-5FFDF1ED1E45}"/>
              </a:ext>
            </a:extLst>
          </p:cNvPr>
          <p:cNvSpPr/>
          <p:nvPr/>
        </p:nvSpPr>
        <p:spPr>
          <a:xfrm>
            <a:off x="9932509" y="2076185"/>
            <a:ext cx="384311" cy="384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1EF564-AEBD-4750-908F-1422C17F489F}"/>
              </a:ext>
            </a:extLst>
          </p:cNvPr>
          <p:cNvSpPr/>
          <p:nvPr/>
        </p:nvSpPr>
        <p:spPr>
          <a:xfrm rot="10800000" flipV="1">
            <a:off x="7951305" y="4397767"/>
            <a:ext cx="384311" cy="384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CD38E4-365B-4B7C-9AD0-44AE4DBDA252}"/>
              </a:ext>
            </a:extLst>
          </p:cNvPr>
          <p:cNvSpPr/>
          <p:nvPr/>
        </p:nvSpPr>
        <p:spPr>
          <a:xfrm>
            <a:off x="9932509" y="4359965"/>
            <a:ext cx="384311" cy="384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19E371-EB82-4DF0-ADAF-D25EE6B8E362}"/>
              </a:ext>
            </a:extLst>
          </p:cNvPr>
          <p:cNvSpPr txBox="1"/>
          <p:nvPr/>
        </p:nvSpPr>
        <p:spPr>
          <a:xfrm>
            <a:off x="6420688" y="1980394"/>
            <a:ext cx="74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৬৯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BDBFC0-2B26-4F35-9905-868288DD0F06}"/>
              </a:ext>
            </a:extLst>
          </p:cNvPr>
          <p:cNvSpPr txBox="1"/>
          <p:nvPr/>
        </p:nvSpPr>
        <p:spPr>
          <a:xfrm>
            <a:off x="8633791" y="1951667"/>
            <a:ext cx="74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৭৯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EEAFAA-17BD-4926-AC90-38D0CDFC6478}"/>
              </a:ext>
            </a:extLst>
          </p:cNvPr>
          <p:cNvSpPr txBox="1"/>
          <p:nvPr/>
        </p:nvSpPr>
        <p:spPr>
          <a:xfrm>
            <a:off x="10634887" y="1945043"/>
            <a:ext cx="74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৮৯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B8DCC8-C0AA-4C2C-BE38-E0359E6AC08E}"/>
              </a:ext>
            </a:extLst>
          </p:cNvPr>
          <p:cNvSpPr txBox="1"/>
          <p:nvPr/>
        </p:nvSpPr>
        <p:spPr>
          <a:xfrm>
            <a:off x="6420688" y="4264671"/>
            <a:ext cx="81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11F48A-BF57-4BF9-9518-ED2C60F9AEAE}"/>
              </a:ext>
            </a:extLst>
          </p:cNvPr>
          <p:cNvSpPr txBox="1"/>
          <p:nvPr/>
        </p:nvSpPr>
        <p:spPr>
          <a:xfrm>
            <a:off x="8680179" y="4228823"/>
            <a:ext cx="81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F81936-7BEC-4035-80B7-7D99DDD0153A}"/>
              </a:ext>
            </a:extLst>
          </p:cNvPr>
          <p:cNvSpPr txBox="1"/>
          <p:nvPr/>
        </p:nvSpPr>
        <p:spPr>
          <a:xfrm>
            <a:off x="10600929" y="4216950"/>
            <a:ext cx="81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85DCC-8BC3-468E-B5C3-3C495067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784" y="2021468"/>
            <a:ext cx="1220816" cy="12208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D91D89-EF08-4B53-A888-68F4BD0A0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296" y="4324212"/>
            <a:ext cx="1220816" cy="1220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BBBE5F-5EDA-4C3A-B8D8-D6EB64422E25}"/>
              </a:ext>
            </a:extLst>
          </p:cNvPr>
          <p:cNvSpPr txBox="1"/>
          <p:nvPr/>
        </p:nvSpPr>
        <p:spPr>
          <a:xfrm>
            <a:off x="4982820" y="2891061"/>
            <a:ext cx="3149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3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375C90-9BF1-44F9-95E8-97B3DEC90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6" y="605701"/>
            <a:ext cx="11227633" cy="2542233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27524-7FC1-445F-8A6F-3607BF2FF05E}"/>
              </a:ext>
            </a:extLst>
          </p:cNvPr>
          <p:cNvSpPr txBox="1"/>
          <p:nvPr/>
        </p:nvSpPr>
        <p:spPr>
          <a:xfrm>
            <a:off x="4087137" y="1591464"/>
            <a:ext cx="1978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991C9-8E49-4201-9A6C-9A6DD4744EDF}"/>
              </a:ext>
            </a:extLst>
          </p:cNvPr>
          <p:cNvSpPr txBox="1"/>
          <p:nvPr/>
        </p:nvSpPr>
        <p:spPr>
          <a:xfrm>
            <a:off x="6153462" y="1591464"/>
            <a:ext cx="1620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9257B864-BECA-4940-A51E-AC0CA4B4675D}"/>
              </a:ext>
            </a:extLst>
          </p:cNvPr>
          <p:cNvSpPr/>
          <p:nvPr/>
        </p:nvSpPr>
        <p:spPr>
          <a:xfrm>
            <a:off x="9473784" y="3715062"/>
            <a:ext cx="569626" cy="554636"/>
          </a:xfrm>
          <a:prstGeom prst="star8">
            <a:avLst>
              <a:gd name="adj" fmla="val 26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6A99C388-00EF-4E36-951F-37D701D384E2}"/>
              </a:ext>
            </a:extLst>
          </p:cNvPr>
          <p:cNvSpPr/>
          <p:nvPr/>
        </p:nvSpPr>
        <p:spPr>
          <a:xfrm>
            <a:off x="7267020" y="3715062"/>
            <a:ext cx="569626" cy="554636"/>
          </a:xfrm>
          <a:prstGeom prst="star8">
            <a:avLst>
              <a:gd name="adj" fmla="val 26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</a:p>
        </p:txBody>
      </p:sp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AD4595D1-45AC-4D4D-B5E6-A0D7D271F3D3}"/>
              </a:ext>
            </a:extLst>
          </p:cNvPr>
          <p:cNvSpPr/>
          <p:nvPr/>
        </p:nvSpPr>
        <p:spPr>
          <a:xfrm>
            <a:off x="5108965" y="3715062"/>
            <a:ext cx="569626" cy="554636"/>
          </a:xfrm>
          <a:prstGeom prst="star8">
            <a:avLst>
              <a:gd name="adj" fmla="val 26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C6D136E6-8D9E-4E06-97DF-23F0552F8138}"/>
              </a:ext>
            </a:extLst>
          </p:cNvPr>
          <p:cNvSpPr/>
          <p:nvPr/>
        </p:nvSpPr>
        <p:spPr>
          <a:xfrm>
            <a:off x="3301046" y="3715062"/>
            <a:ext cx="569626" cy="554636"/>
          </a:xfrm>
          <a:prstGeom prst="star8">
            <a:avLst>
              <a:gd name="adj" fmla="val 26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ABC562-D0E0-42AB-A410-243C5AABFEC1}"/>
              </a:ext>
            </a:extLst>
          </p:cNvPr>
          <p:cNvGrpSpPr/>
          <p:nvPr/>
        </p:nvGrpSpPr>
        <p:grpSpPr>
          <a:xfrm>
            <a:off x="957071" y="4452079"/>
            <a:ext cx="1366404" cy="1200329"/>
            <a:chOff x="957071" y="4452079"/>
            <a:chExt cx="1366404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149D4C-CB55-4BCE-9A43-8CFF83BCD314}"/>
                </a:ext>
              </a:extLst>
            </p:cNvPr>
            <p:cNvSpPr txBox="1"/>
            <p:nvPr/>
          </p:nvSpPr>
          <p:spPr>
            <a:xfrm>
              <a:off x="957071" y="4452079"/>
              <a:ext cx="1126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৪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 ২৩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DEBF5B-1DA5-43B0-BE11-4249DA8C4778}"/>
                </a:ext>
              </a:extLst>
            </p:cNvPr>
            <p:cNvCxnSpPr/>
            <p:nvPr/>
          </p:nvCxnSpPr>
          <p:spPr>
            <a:xfrm>
              <a:off x="957071" y="5652408"/>
              <a:ext cx="13664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108CE0F-A202-4D76-8FB0-E628286A2C7A}"/>
              </a:ext>
            </a:extLst>
          </p:cNvPr>
          <p:cNvGrpSpPr/>
          <p:nvPr/>
        </p:nvGrpSpPr>
        <p:grpSpPr>
          <a:xfrm>
            <a:off x="2788171" y="4452079"/>
            <a:ext cx="1558977" cy="1200329"/>
            <a:chOff x="2788171" y="4452079"/>
            <a:chExt cx="1558977" cy="1200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E4680C-AC20-4D90-BE4F-82001C8A0349}"/>
                </a:ext>
              </a:extLst>
            </p:cNvPr>
            <p:cNvSpPr txBox="1"/>
            <p:nvPr/>
          </p:nvSpPr>
          <p:spPr>
            <a:xfrm>
              <a:off x="2998033" y="4452079"/>
              <a:ext cx="1126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৫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 ৪০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1E1DF-59DE-4C52-B2C0-D933DA51C5E5}"/>
                </a:ext>
              </a:extLst>
            </p:cNvPr>
            <p:cNvCxnSpPr/>
            <p:nvPr/>
          </p:nvCxnSpPr>
          <p:spPr>
            <a:xfrm>
              <a:off x="2788171" y="5652408"/>
              <a:ext cx="155897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329A9D-76EF-4B87-8CF4-8BD34FD0D969}"/>
              </a:ext>
            </a:extLst>
          </p:cNvPr>
          <p:cNvSpPr txBox="1"/>
          <p:nvPr/>
        </p:nvSpPr>
        <p:spPr>
          <a:xfrm>
            <a:off x="4553436" y="4925546"/>
            <a:ext cx="187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৫=?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EFA8ED-17ED-46E0-A6E6-D29F3CD6A349}"/>
              </a:ext>
            </a:extLst>
          </p:cNvPr>
          <p:cNvSpPr txBox="1"/>
          <p:nvPr/>
        </p:nvSpPr>
        <p:spPr>
          <a:xfrm>
            <a:off x="6614947" y="4911114"/>
            <a:ext cx="21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৩৬+২০=?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E4FB3-E54E-458D-A9D8-824244AE0C83}"/>
              </a:ext>
            </a:extLst>
          </p:cNvPr>
          <p:cNvSpPr txBox="1"/>
          <p:nvPr/>
        </p:nvSpPr>
        <p:spPr>
          <a:xfrm>
            <a:off x="8884733" y="4892962"/>
            <a:ext cx="186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৪৪+৪৪=? </a:t>
            </a:r>
          </a:p>
        </p:txBody>
      </p:sp>
      <p:sp>
        <p:nvSpPr>
          <p:cNvPr id="22" name="Star: 8 Points 21">
            <a:extLst>
              <a:ext uri="{FF2B5EF4-FFF2-40B4-BE49-F238E27FC236}">
                <a16:creationId xmlns:a16="http://schemas.microsoft.com/office/drawing/2014/main" id="{A8ED416A-E4C0-465B-822F-B602034AA999}"/>
              </a:ext>
            </a:extLst>
          </p:cNvPr>
          <p:cNvSpPr/>
          <p:nvPr/>
        </p:nvSpPr>
        <p:spPr>
          <a:xfrm>
            <a:off x="1427804" y="3710067"/>
            <a:ext cx="569626" cy="554636"/>
          </a:xfrm>
          <a:prstGeom prst="star8">
            <a:avLst>
              <a:gd name="adj" fmla="val 26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</a:p>
        </p:txBody>
      </p:sp>
    </p:spTree>
    <p:extLst>
      <p:ext uri="{BB962C8B-B14F-4D97-AF65-F5344CB8AC3E}">
        <p14:creationId xmlns:p14="http://schemas.microsoft.com/office/powerpoint/2010/main" val="9846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8CE5B-85A4-4D14-9CA3-0B8FC94EF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49902"/>
            <a:ext cx="11857220" cy="6535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FDDFB-2947-4C81-BC5C-A2C097C55C7D}"/>
              </a:ext>
            </a:extLst>
          </p:cNvPr>
          <p:cNvSpPr txBox="1"/>
          <p:nvPr/>
        </p:nvSpPr>
        <p:spPr>
          <a:xfrm>
            <a:off x="6865495" y="527462"/>
            <a:ext cx="5021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7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90091-D112-44FC-8195-33A507190D07}"/>
              </a:ext>
            </a:extLst>
          </p:cNvPr>
          <p:cNvSpPr txBox="1"/>
          <p:nvPr/>
        </p:nvSpPr>
        <p:spPr>
          <a:xfrm>
            <a:off x="2123607" y="1935540"/>
            <a:ext cx="3387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0D521-50A1-48EC-A8A1-3209820B28B0}"/>
              </a:ext>
            </a:extLst>
          </p:cNvPr>
          <p:cNvSpPr txBox="1"/>
          <p:nvPr/>
        </p:nvSpPr>
        <p:spPr>
          <a:xfrm>
            <a:off x="5041693" y="2720370"/>
            <a:ext cx="3387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23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57CF"/>
            </a:gs>
            <a:gs pos="100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9420AC-A7F8-488E-8B2B-26A7E9B85474}"/>
              </a:ext>
            </a:extLst>
          </p:cNvPr>
          <p:cNvSpPr txBox="1"/>
          <p:nvPr/>
        </p:nvSpPr>
        <p:spPr>
          <a:xfrm>
            <a:off x="477078" y="301867"/>
            <a:ext cx="11714922" cy="625426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075278"/>
                <a:gd name="adj2" fmla="val 41459"/>
              </a:avLst>
            </a:prstTxWarp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4AC4E-20C4-400E-8A81-C631EA5FA5A0}"/>
              </a:ext>
            </a:extLst>
          </p:cNvPr>
          <p:cNvSpPr txBox="1"/>
          <p:nvPr/>
        </p:nvSpPr>
        <p:spPr>
          <a:xfrm>
            <a:off x="3577652" y="3429000"/>
            <a:ext cx="15539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5F7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ADFA0-FC06-47C0-91AA-733ED9801B39}"/>
              </a:ext>
            </a:extLst>
          </p:cNvPr>
          <p:cNvSpPr txBox="1"/>
          <p:nvPr/>
        </p:nvSpPr>
        <p:spPr>
          <a:xfrm>
            <a:off x="7052247" y="3505200"/>
            <a:ext cx="15539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21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B07B8-1588-4B61-8064-DACBADE6C15F}"/>
              </a:ext>
            </a:extLst>
          </p:cNvPr>
          <p:cNvSpPr txBox="1"/>
          <p:nvPr/>
        </p:nvSpPr>
        <p:spPr>
          <a:xfrm>
            <a:off x="5242810" y="3514108"/>
            <a:ext cx="15539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</a:p>
        </p:txBody>
      </p:sp>
    </p:spTree>
    <p:extLst>
      <p:ext uri="{BB962C8B-B14F-4D97-AF65-F5344CB8AC3E}">
        <p14:creationId xmlns:p14="http://schemas.microsoft.com/office/powerpoint/2010/main" val="15139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00"/>
                            </p:stCondLst>
                            <p:childTnLst>
                              <p:par>
                                <p:cTn id="4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00"/>
                            </p:stCondLst>
                            <p:childTnLst>
                              <p:par>
                                <p:cTn id="4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0065BF0-B2AE-4828-BDE0-E83611F7D81E}"/>
              </a:ext>
            </a:extLst>
          </p:cNvPr>
          <p:cNvGrpSpPr/>
          <p:nvPr/>
        </p:nvGrpSpPr>
        <p:grpSpPr>
          <a:xfrm>
            <a:off x="712941" y="289679"/>
            <a:ext cx="3904029" cy="3139321"/>
            <a:chOff x="712941" y="289679"/>
            <a:chExt cx="4257207" cy="32155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34B85F-278E-43EA-B922-C7F45B65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41" y="289679"/>
              <a:ext cx="4257207" cy="32155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86A239-E4C6-4B6C-95B2-A9CFD8B20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233" t="-1" r="37017" b="64978"/>
            <a:stretch/>
          </p:blipFill>
          <p:spPr>
            <a:xfrm>
              <a:off x="2218544" y="1442203"/>
              <a:ext cx="1094282" cy="82131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640FDE-D3C1-46FA-A6F4-2525A6BEED72}"/>
              </a:ext>
            </a:extLst>
          </p:cNvPr>
          <p:cNvSpPr txBox="1"/>
          <p:nvPr/>
        </p:nvSpPr>
        <p:spPr>
          <a:xfrm>
            <a:off x="459545" y="3705999"/>
            <a:ext cx="5514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বাংলাচন্ডি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তেতুলিয়া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Monotype Corsiva" panose="03010101010201010101" pitchFamily="66" charset="0"/>
                <a:cs typeface="NikoshBAN" panose="02000000000000000000" pitchFamily="2" charset="0"/>
                <a:hlinkClick r:id="rId4"/>
              </a:rPr>
              <a:t>md.zillurrahman975@gmail.com</a:t>
            </a:r>
            <a:r>
              <a:rPr lang="en-US" sz="3600" dirty="0">
                <a:latin typeface="Monotype Corsiva" panose="03010101010201010101" pitchFamily="66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1D9FB-E460-45B1-AABE-EA0F310E007F}"/>
              </a:ext>
            </a:extLst>
          </p:cNvPr>
          <p:cNvSpPr txBox="1"/>
          <p:nvPr/>
        </p:nvSpPr>
        <p:spPr>
          <a:xfrm>
            <a:off x="6339840" y="3429000"/>
            <a:ext cx="5392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(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)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৮/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১খ্রি.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D75F4-9CED-47CB-B97A-63726579BD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28166" r="45000" b="11110"/>
          <a:stretch/>
        </p:blipFill>
        <p:spPr>
          <a:xfrm>
            <a:off x="7630944" y="353320"/>
            <a:ext cx="3892507" cy="3126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EF7BF9-42FC-4C8F-B9B6-62B4D106C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28" y="950938"/>
            <a:ext cx="1905000" cy="31393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897604-3157-4488-8E6D-119F45A026AC}"/>
              </a:ext>
            </a:extLst>
          </p:cNvPr>
          <p:cNvSpPr txBox="1"/>
          <p:nvPr/>
        </p:nvSpPr>
        <p:spPr>
          <a:xfrm>
            <a:off x="5039193" y="124519"/>
            <a:ext cx="2113613" cy="169129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l"/>
            <a:r>
              <a:rPr lang="en-US" sz="4000" dirty="0" err="1">
                <a:solidFill>
                  <a:srgbClr val="2929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</a:t>
            </a:r>
            <a:r>
              <a:rPr lang="as-IN" sz="4000" dirty="0">
                <a:solidFill>
                  <a:srgbClr val="2929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2929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2929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2929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4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6DCCFE-8768-423D-BCA6-EF983ADFCB6F}"/>
              </a:ext>
            </a:extLst>
          </p:cNvPr>
          <p:cNvGrpSpPr/>
          <p:nvPr/>
        </p:nvGrpSpPr>
        <p:grpSpPr>
          <a:xfrm>
            <a:off x="-1494929" y="1918677"/>
            <a:ext cx="3243075" cy="3268670"/>
            <a:chOff x="1051323" y="1510714"/>
            <a:chExt cx="3243075" cy="3268670"/>
          </a:xfrm>
        </p:grpSpPr>
        <p:sp>
          <p:nvSpPr>
            <p:cNvPr id="2" name="Partial Circle 1">
              <a:extLst>
                <a:ext uri="{FF2B5EF4-FFF2-40B4-BE49-F238E27FC236}">
                  <a16:creationId xmlns:a16="http://schemas.microsoft.com/office/drawing/2014/main" id="{A5522EAB-7714-4AC2-ABCD-46BA81897068}"/>
                </a:ext>
              </a:extLst>
            </p:cNvPr>
            <p:cNvSpPr/>
            <p:nvPr/>
          </p:nvSpPr>
          <p:spPr>
            <a:xfrm rot="14866215">
              <a:off x="1038526" y="1523511"/>
              <a:ext cx="3268670" cy="3243075"/>
            </a:xfrm>
            <a:prstGeom prst="pie">
              <a:avLst>
                <a:gd name="adj1" fmla="val 1264131"/>
                <a:gd name="adj2" fmla="val 12124074"/>
              </a:avLst>
            </a:prstGeom>
            <a:solidFill>
              <a:srgbClr val="9BF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Partial Circle 2">
              <a:extLst>
                <a:ext uri="{FF2B5EF4-FFF2-40B4-BE49-F238E27FC236}">
                  <a16:creationId xmlns:a16="http://schemas.microsoft.com/office/drawing/2014/main" id="{39563581-08A8-4D8C-A0EA-5A04C4442E7D}"/>
                </a:ext>
              </a:extLst>
            </p:cNvPr>
            <p:cNvSpPr/>
            <p:nvPr/>
          </p:nvSpPr>
          <p:spPr>
            <a:xfrm rot="14866215">
              <a:off x="1259848" y="1710491"/>
              <a:ext cx="2827948" cy="2891323"/>
            </a:xfrm>
            <a:prstGeom prst="pie">
              <a:avLst>
                <a:gd name="adj1" fmla="val 1264131"/>
                <a:gd name="adj2" fmla="val 12124074"/>
              </a:avLst>
            </a:prstGeom>
            <a:solidFill>
              <a:srgbClr val="867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B8C64-E099-4418-98E9-B30AA46F085A}"/>
              </a:ext>
            </a:extLst>
          </p:cNvPr>
          <p:cNvGrpSpPr/>
          <p:nvPr/>
        </p:nvGrpSpPr>
        <p:grpSpPr>
          <a:xfrm rot="4200000">
            <a:off x="-239151" y="1269114"/>
            <a:ext cx="731520" cy="4410222"/>
            <a:chOff x="5015132" y="1223889"/>
            <a:chExt cx="731520" cy="441022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C096A9C-8F4E-41F9-897A-13A3B680FA45}"/>
                </a:ext>
              </a:extLst>
            </p:cNvPr>
            <p:cNvSpPr/>
            <p:nvPr/>
          </p:nvSpPr>
          <p:spPr>
            <a:xfrm>
              <a:off x="5120639" y="1223889"/>
              <a:ext cx="520506" cy="220511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E0BDFB8-DCB3-4948-B32C-D7602BD0EBE9}"/>
                </a:ext>
              </a:extLst>
            </p:cNvPr>
            <p:cNvSpPr/>
            <p:nvPr/>
          </p:nvSpPr>
          <p:spPr>
            <a:xfrm flipV="1">
              <a:off x="5120639" y="3429000"/>
              <a:ext cx="520506" cy="22051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977170-720A-4F43-A3DA-AA56E85D4307}"/>
                </a:ext>
              </a:extLst>
            </p:cNvPr>
            <p:cNvSpPr/>
            <p:nvPr/>
          </p:nvSpPr>
          <p:spPr>
            <a:xfrm>
              <a:off x="5015132" y="3063240"/>
              <a:ext cx="731520" cy="731520"/>
            </a:xfrm>
            <a:prstGeom prst="ellipse">
              <a:avLst/>
            </a:prstGeom>
            <a:solidFill>
              <a:schemeClr val="tx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C315B84E-A10C-4963-9D28-3A6B10F51D66}"/>
              </a:ext>
            </a:extLst>
          </p:cNvPr>
          <p:cNvSpPr/>
          <p:nvPr/>
        </p:nvSpPr>
        <p:spPr>
          <a:xfrm>
            <a:off x="2153776" y="2674518"/>
            <a:ext cx="9125614" cy="2809526"/>
          </a:xfrm>
          <a:prstGeom prst="horizontalScroll">
            <a:avLst>
              <a:gd name="adj" fmla="val 19366"/>
            </a:avLst>
          </a:prstGeom>
          <a:solidFill>
            <a:srgbClr val="867A58"/>
          </a:solidFill>
          <a:ln w="57150">
            <a:solidFill>
              <a:srgbClr val="9BF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৯. ১ .১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অনুর্ধ্ব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১০০)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DFC8EE-E850-497E-BA34-57D8B5BCA918}"/>
              </a:ext>
            </a:extLst>
          </p:cNvPr>
          <p:cNvSpPr txBox="1"/>
          <p:nvPr/>
        </p:nvSpPr>
        <p:spPr>
          <a:xfrm>
            <a:off x="3033484" y="2089170"/>
            <a:ext cx="54283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7" name="Ribbon: Curved and Tilted Down 16">
            <a:extLst>
              <a:ext uri="{FF2B5EF4-FFF2-40B4-BE49-F238E27FC236}">
                <a16:creationId xmlns:a16="http://schemas.microsoft.com/office/drawing/2014/main" id="{5A8180A2-3F63-45B3-87CF-0DCDB5F3F6D3}"/>
              </a:ext>
            </a:extLst>
          </p:cNvPr>
          <p:cNvSpPr/>
          <p:nvPr/>
        </p:nvSpPr>
        <p:spPr>
          <a:xfrm>
            <a:off x="3947885" y="691658"/>
            <a:ext cx="3599543" cy="725714"/>
          </a:xfrm>
          <a:prstGeom prst="ellipseRibbon">
            <a:avLst>
              <a:gd name="adj1" fmla="val 33000"/>
              <a:gd name="adj2" fmla="val 48387"/>
              <a:gd name="adj3" fmla="val 13000"/>
            </a:avLst>
          </a:prstGeom>
          <a:solidFill>
            <a:srgbClr val="9BF10F"/>
          </a:solidFill>
          <a:ln w="38100">
            <a:solidFill>
              <a:srgbClr val="EA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B5B786-1122-4BB1-8535-3A2E11666F29}"/>
              </a:ext>
            </a:extLst>
          </p:cNvPr>
          <p:cNvGrpSpPr/>
          <p:nvPr/>
        </p:nvGrpSpPr>
        <p:grpSpPr>
          <a:xfrm>
            <a:off x="9987367" y="345855"/>
            <a:ext cx="1360879" cy="1362456"/>
            <a:chOff x="2447778" y="1923063"/>
            <a:chExt cx="1360879" cy="909484"/>
          </a:xfrm>
        </p:grpSpPr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EF63F516-C586-4D63-9C39-E88745654DFB}"/>
                </a:ext>
              </a:extLst>
            </p:cNvPr>
            <p:cNvSpPr/>
            <p:nvPr/>
          </p:nvSpPr>
          <p:spPr>
            <a:xfrm>
              <a:off x="2447778" y="1941342"/>
              <a:ext cx="1292023" cy="829993"/>
            </a:xfrm>
            <a:prstGeom prst="star5">
              <a:avLst>
                <a:gd name="adj" fmla="val 530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D316068A-DE0D-4733-95AD-19C367612D05}"/>
                </a:ext>
              </a:extLst>
            </p:cNvPr>
            <p:cNvSpPr/>
            <p:nvPr/>
          </p:nvSpPr>
          <p:spPr>
            <a:xfrm rot="2038879">
              <a:off x="2516634" y="1923063"/>
              <a:ext cx="1292023" cy="909484"/>
            </a:xfrm>
            <a:prstGeom prst="star5">
              <a:avLst>
                <a:gd name="adj" fmla="val 8499"/>
                <a:gd name="hf" fmla="val 105146"/>
                <a:gd name="vf" fmla="val 110557"/>
              </a:avLst>
            </a:prstGeom>
            <a:solidFill>
              <a:srgbClr val="9BF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63E9B7-EE6E-4893-B989-6EDB11C6138B}"/>
              </a:ext>
            </a:extLst>
          </p:cNvPr>
          <p:cNvGrpSpPr/>
          <p:nvPr/>
        </p:nvGrpSpPr>
        <p:grpSpPr>
          <a:xfrm>
            <a:off x="573326" y="300168"/>
            <a:ext cx="1360879" cy="1362456"/>
            <a:chOff x="2447778" y="1923063"/>
            <a:chExt cx="1360879" cy="909484"/>
          </a:xfrm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863EB705-A13C-4626-A07F-7928C5A44DBA}"/>
                </a:ext>
              </a:extLst>
            </p:cNvPr>
            <p:cNvSpPr/>
            <p:nvPr/>
          </p:nvSpPr>
          <p:spPr>
            <a:xfrm>
              <a:off x="2447778" y="1941342"/>
              <a:ext cx="1292023" cy="829993"/>
            </a:xfrm>
            <a:prstGeom prst="star5">
              <a:avLst>
                <a:gd name="adj" fmla="val 5300"/>
                <a:gd name="hf" fmla="val 105146"/>
                <a:gd name="vf" fmla="val 11055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2D4A242E-677D-4058-AED1-B5839FAE456F}"/>
                </a:ext>
              </a:extLst>
            </p:cNvPr>
            <p:cNvSpPr/>
            <p:nvPr/>
          </p:nvSpPr>
          <p:spPr>
            <a:xfrm rot="2038879">
              <a:off x="2516634" y="1923063"/>
              <a:ext cx="1292023" cy="909484"/>
            </a:xfrm>
            <a:prstGeom prst="star5">
              <a:avLst>
                <a:gd name="adj" fmla="val 8499"/>
                <a:gd name="hf" fmla="val 105146"/>
                <a:gd name="vf" fmla="val 110557"/>
              </a:avLst>
            </a:prstGeom>
            <a:solidFill>
              <a:srgbClr val="9BF1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9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034B0-8080-4ADF-9B68-1844308E4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8" y="146097"/>
            <a:ext cx="5383236" cy="344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47618-6167-4469-A6E0-1BFF36525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337625"/>
            <a:ext cx="5383236" cy="344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418C0B-8318-4A5E-92C3-0B5D15F6D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97" y="4080366"/>
            <a:ext cx="11757054" cy="2686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40A3CC-0EB0-4DF9-915F-AD4FC5F58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36" y="673196"/>
            <a:ext cx="902277" cy="9432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B4CE11-CA40-4365-8422-7A701635F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91" y="1480325"/>
            <a:ext cx="779587" cy="7874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C869A3-1050-4F9B-83C7-D5256C7F0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21" y="1228298"/>
            <a:ext cx="902277" cy="9432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348E6B-EB23-4B44-A1EE-2542464B9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1" y="1135664"/>
            <a:ext cx="902277" cy="9432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112C24E-06DF-4A59-B788-39A7B8E3B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2" y="374853"/>
            <a:ext cx="902277" cy="9432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807EC9E-E9C4-499D-8517-F9E73498B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39" y="482417"/>
            <a:ext cx="902277" cy="9432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CDD2245-A3F3-4B20-89D9-1AAE8BAEE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14" y="482417"/>
            <a:ext cx="902277" cy="9432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0F6F95-0292-433E-A9BB-E1CFBA527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76" y="1370777"/>
            <a:ext cx="902277" cy="9432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9C5C782-5748-4C9C-9D9F-F5B8533FE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35" y="1616499"/>
            <a:ext cx="779587" cy="7874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A8DBB1D-D7B9-4922-9B46-1E9BB599C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047" y="673499"/>
            <a:ext cx="779587" cy="7874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24E1BB-D4EB-4C8E-B38F-8FF276159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55" y="775504"/>
            <a:ext cx="779587" cy="7874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3FEC60A-D73D-4E4A-9209-33CFE9E9C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66" y="977062"/>
            <a:ext cx="779587" cy="78743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9D56B10-53B8-4142-ACDC-1B059E19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6" y="1183403"/>
            <a:ext cx="779587" cy="7874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EC5788-F594-47E8-BD0F-2D35FAFCB6D4}"/>
              </a:ext>
            </a:extLst>
          </p:cNvPr>
          <p:cNvSpPr txBox="1"/>
          <p:nvPr/>
        </p:nvSpPr>
        <p:spPr>
          <a:xfrm>
            <a:off x="285510" y="3921051"/>
            <a:ext cx="4672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CD82B3-BA5F-48D9-827F-333F830F726A}"/>
              </a:ext>
            </a:extLst>
          </p:cNvPr>
          <p:cNvSpPr txBox="1"/>
          <p:nvPr/>
        </p:nvSpPr>
        <p:spPr>
          <a:xfrm>
            <a:off x="4691644" y="374952"/>
            <a:ext cx="422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82E6-F72E-4B63-AE7B-FD27F774019C}"/>
              </a:ext>
            </a:extLst>
          </p:cNvPr>
          <p:cNvSpPr txBox="1"/>
          <p:nvPr/>
        </p:nvSpPr>
        <p:spPr>
          <a:xfrm>
            <a:off x="6877754" y="3837774"/>
            <a:ext cx="5186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  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033D59-F039-43B3-9D72-83B31E7D8A9C}"/>
              </a:ext>
            </a:extLst>
          </p:cNvPr>
          <p:cNvSpPr txBox="1"/>
          <p:nvPr/>
        </p:nvSpPr>
        <p:spPr>
          <a:xfrm>
            <a:off x="720272" y="3256648"/>
            <a:ext cx="3890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েখো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2CBE14-565E-4C55-A67C-C9F469FD224D}"/>
              </a:ext>
            </a:extLst>
          </p:cNvPr>
          <p:cNvSpPr txBox="1"/>
          <p:nvPr/>
        </p:nvSpPr>
        <p:spPr>
          <a:xfrm>
            <a:off x="693817" y="3198259"/>
            <a:ext cx="7205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D47DA0-8530-440E-BA1A-25E59126FC7D}"/>
              </a:ext>
            </a:extLst>
          </p:cNvPr>
          <p:cNvSpPr txBox="1"/>
          <p:nvPr/>
        </p:nvSpPr>
        <p:spPr>
          <a:xfrm>
            <a:off x="3420665" y="3271432"/>
            <a:ext cx="7704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।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94617F-9BD1-49E1-9650-079725A26899}"/>
              </a:ext>
            </a:extLst>
          </p:cNvPr>
          <p:cNvSpPr txBox="1"/>
          <p:nvPr/>
        </p:nvSpPr>
        <p:spPr>
          <a:xfrm>
            <a:off x="2621952" y="3560293"/>
            <a:ext cx="8042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66864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0.00023 C 0.00143 0.00555 0.00299 0.01157 0.00481 0.01736 C 0.00559 0.01991 0.00677 0.02153 0.00742 0.02338 C 0.0082 0.02546 0.0082 0.02755 0.00885 0.0294 C 0.00937 0.03171 0.01041 0.03333 0.01132 0.03542 C 0.01184 0.03727 0.01184 0.03958 0.0125 0.04143 C 0.01614 0.05162 0.0164 0.05139 0.02018 0.05741 L 0.02278 0.06944 C 0.02395 0.07546 0.02408 0.07708 0.02656 0.0831 C 0.02825 0.08727 0.03059 0.09051 0.03164 0.09514 L 0.03424 0.10694 C 0.03463 0.10903 0.03515 0.11088 0.03554 0.11319 C 0.03593 0.11551 0.03619 0.11852 0.03671 0.12083 C 0.03737 0.12361 0.03854 0.12616 0.03919 0.1287 C 0.04023 0.13287 0.04101 0.13704 0.04179 0.14074 C 0.04218 0.14282 0.04231 0.14514 0.04309 0.14676 C 0.04479 0.15093 0.04726 0.15417 0.04804 0.1588 C 0.05247 0.1787 0.04596 0.14745 0.05065 0.17268 C 0.05143 0.17662 0.0526 0.18055 0.05325 0.18449 C 0.0539 0.18843 0.0539 0.19259 0.05468 0.19653 C 0.05533 0.20185 0.05677 0.20555 0.05833 0.21018 C 0.06067 0.23241 0.05768 0.21435 0.06211 0.22824 C 0.06289 0.23032 0.06276 0.23241 0.06354 0.23403 C 0.06536 0.23796 0.06757 0.24074 0.06979 0.24421 C 0.07109 0.24606 0.07213 0.24884 0.07369 0.25023 L 0.08125 0.2581 C 0.08711 0.27176 0.08541 0.26551 0.08763 0.27616 C 0.08802 0.28333 0.08828 0.29051 0.08893 0.29815 C 0.08906 0.3 0.08997 0.30185 0.09023 0.3037 C 0.09153 0.3125 0.09127 0.31736 0.09401 0.32569 C 0.09908 0.3419 0.09401 0.32731 0.09908 0.33773 C 0.1 0.33935 0.10078 0.3419 0.10169 0.34375 C 0.10338 0.3463 0.10677 0.35139 0.10677 0.35162 C 0.10716 0.3537 0.10729 0.35579 0.10794 0.35764 C 0.10872 0.35903 0.10989 0.36018 0.11054 0.36157 C 0.11158 0.36319 0.11237 0.36528 0.11315 0.36759 C 0.11354 0.36944 0.1138 0.37153 0.11445 0.37338 C 0.11614 0.37917 0.11796 0.38102 0.12083 0.38542 C 0.12122 0.38912 0.122 0.39722 0.12343 0.40116 C 0.125 0.40625 0.12604 0.40741 0.12838 0.41134 L 0.13099 0.42315 C 0.13463 0.44051 0.13229 0.42708 0.13229 0.46528 " pathEditMode="relative" rAng="0" ptsTypes="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02963 L 0.02344 0.02963 C 0.02304 0.0375 0.022 0.0456 0.02226 0.05347 C 0.02239 0.0581 0.02383 0.06227 0.02474 0.06666 C 0.02513 0.06898 0.02526 0.07129 0.02591 0.07314 C 0.02903 0.08148 0.02734 0.07801 0.03086 0.08426 C 0.03125 0.08634 0.03125 0.08889 0.03203 0.09074 C 0.03776 0.10416 0.03659 0.09838 0.04192 0.10602 C 0.04284 0.1074 0.04349 0.10926 0.0444 0.11041 C 0.04635 0.11296 0.04857 0.11458 0.05052 0.11689 C 0.05221 0.11898 0.05377 0.12152 0.05547 0.12361 C 0.05742 0.12592 0.05963 0.12777 0.06159 0.13009 C 0.06406 0.13287 0.06627 0.13657 0.06901 0.13889 C 0.07083 0.14027 0.07304 0.14027 0.07513 0.14097 C 0.07682 0.14166 0.07838 0.14236 0.08008 0.14328 C 0.08125 0.14467 0.08242 0.14652 0.08372 0.14768 C 0.08528 0.14884 0.08698 0.14884 0.08867 0.14977 C 0.09114 0.15115 0.09362 0.15277 0.09609 0.15416 L 0.09974 0.15625 C 0.10091 0.15856 0.10195 0.16111 0.10338 0.16296 C 0.10455 0.16412 0.10612 0.16365 0.10716 0.16504 C 0.1082 0.16666 0.10859 0.16967 0.1095 0.17152 C 0.11028 0.17314 0.1112 0.17453 0.11198 0.17592 C 0.11302 0.18125 0.11328 0.18495 0.11575 0.18912 C 0.11679 0.19097 0.11823 0.19213 0.1194 0.19352 C 0.12018 0.1956 0.12083 0.19814 0.12187 0.2 C 0.12383 0.20393 0.12591 0.2074 0.12799 0.21088 L 0.13164 0.21759 L 0.13659 0.22639 L 0.13906 0.23287 C 0.13945 0.23495 0.13958 0.2375 0.14036 0.23935 C 0.14153 0.24282 0.14479 0.24606 0.14648 0.24814 C 0.14687 0.25023 0.14674 0.25301 0.14765 0.25463 C 0.14857 0.25625 0.15065 0.25509 0.15143 0.25694 C 0.15286 0.26064 0.15299 0.26574 0.1539 0.2699 L 0.15508 0.27662 C 0.15547 0.2787 0.1556 0.28125 0.15625 0.2831 L 0.15872 0.28958 C 0.16094 0.30115 0.15924 0.29444 0.16497 0.30926 C 0.16575 0.31157 0.16627 0.31412 0.16732 0.31597 C 0.16823 0.31736 0.16914 0.31875 0.16979 0.32037 C 0.1707 0.32245 0.17122 0.325 0.17226 0.32685 C 0.1733 0.3287 0.17487 0.32963 0.17604 0.33125 C 0.18021 0.33773 0.18008 0.34027 0.18463 0.34444 C 0.1858 0.34537 0.18711 0.3456 0.18828 0.34652 C 0.18958 0.34768 0.19075 0.3493 0.19192 0.35092 C 0.19284 0.35208 0.19349 0.35416 0.1944 0.35532 C 0.19557 0.35648 0.19687 0.35671 0.19817 0.3574 C 0.20247 0.36504 0.19948 0.36111 0.20794 0.3662 L 0.21159 0.36828 C 0.21745 0.37523 0.21393 0.37199 0.22265 0.37708 L 0.22643 0.37939 C 0.22851 0.38287 0.23099 0.38588 0.23255 0.39027 C 0.23633 0.40023 0.23398 0.3949 0.23997 0.40555 C 0.24114 0.40764 0.24192 0.41111 0.24362 0.41203 L 0.24726 0.41435 C 0.25065 0.41828 0.25455 0.42176 0.25716 0.42754 C 0.25781 0.42893 0.26041 0.4375 0.26211 0.43842 C 0.26367 0.43935 0.26536 0.43842 0.26705 0.43842 " pathEditMode="relative" ptsTypes="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1574 L 0.00274 0.01574 C 0.00508 0.02222 0.00769 0.02847 0.01003 0.03518 C 0.01485 0.04907 0.01003 0.03981 0.01498 0.04838 C 0.01537 0.05069 0.01537 0.05324 0.01615 0.05486 C 0.01706 0.05694 0.01875 0.05764 0.01993 0.05926 C 0.02084 0.06065 0.02149 0.0625 0.0224 0.06366 C 0.02344 0.06528 0.02487 0.06643 0.02605 0.06805 C 0.03542 0.08148 0.01902 0.05995 0.03099 0.08125 C 0.0323 0.08356 0.03425 0.08403 0.03594 0.08565 C 0.05053 0.10046 0.02943 0.08102 0.04323 0.09213 C 0.04662 0.09491 0.05 0.09745 0.05313 0.10092 C 0.05508 0.10301 0.05717 0.10555 0.05925 0.10741 C 0.06042 0.10833 0.06172 0.10879 0.0629 0.10949 C 0.06459 0.11088 0.06615 0.11273 0.06784 0.11389 C 0.06902 0.11481 0.07045 0.11504 0.07149 0.1162 C 0.07487 0.11944 0.07787 0.12407 0.08139 0.12708 C 0.08308 0.12847 0.08464 0.12986 0.08633 0.13148 C 0.08764 0.13287 0.08868 0.13472 0.08998 0.13588 C 0.09232 0.13773 0.09493 0.13866 0.0974 0.14028 L 0.10105 0.14236 C 0.10183 0.14375 0.10261 0.1456 0.10352 0.14676 C 0.1086 0.15324 0.1086 0.15278 0.11342 0.15555 C 0.11615 0.15879 0.11954 0.16273 0.12201 0.16643 C 0.1237 0.16921 0.125 0.17268 0.12683 0.17523 C 0.12787 0.17662 0.12943 0.17616 0.1306 0.17731 C 0.13477 0.18148 0.13881 0.18611 0.14284 0.19051 C 0.14493 0.19259 0.14688 0.19514 0.14896 0.19699 C 0.15066 0.19838 0.15235 0.19954 0.15391 0.20139 C 0.15495 0.20254 0.15534 0.20463 0.15639 0.20579 C 0.15834 0.20764 0.16055 0.20833 0.1625 0.21018 C 0.1655 0.21273 0.1681 0.21643 0.1711 0.21898 C 0.18217 0.22778 0.16993 0.21342 0.18099 0.22546 C 0.18477 0.22963 0.18894 0.23287 0.19206 0.23866 C 0.19323 0.24074 0.19441 0.24329 0.19571 0.24514 C 0.19805 0.24838 0.20079 0.25069 0.20313 0.25393 C 0.20482 0.25602 0.20625 0.25856 0.20808 0.26042 C 0.20964 0.26204 0.21146 0.26296 0.2129 0.26481 C 0.21472 0.26667 0.21615 0.26944 0.21784 0.27129 C 0.21902 0.27245 0.22045 0.27245 0.22162 0.27361 C 0.2237 0.27546 0.22566 0.27778 0.22774 0.28009 C 0.23021 0.28287 0.23243 0.28657 0.23503 0.28889 C 0.23737 0.29097 0.24245 0.29329 0.24245 0.29329 C 0.25079 0.30787 0.24649 0.3044 0.25352 0.30856 C 0.26316 0.32546 0.25079 0.30509 0.26211 0.31944 C 0.26355 0.32129 0.26446 0.32407 0.26589 0.32592 C 0.26823 0.32917 0.27318 0.33472 0.27318 0.33472 C 0.27631 0.35116 0.27175 0.33148 0.27813 0.3456 C 0.27891 0.34745 0.27865 0.35046 0.2793 0.35208 C 0.28269 0.35995 0.28594 0.36134 0.28803 0.36967 C 0.28907 0.37384 0.28959 0.37847 0.29037 0.38287 C 0.29089 0.38495 0.29141 0.38704 0.29167 0.38935 C 0.29206 0.39236 0.29128 0.39722 0.29284 0.39815 C 0.3 0.40139 0.30769 0.39954 0.31498 0.40023 C 0.33607 0.40555 0.31589 0.39954 0.32735 0.40463 L 0.33711 0.40903 C 0.34623 0.41967 0.3336 0.40625 0.34948 0.41551 C 0.35053 0.4162 0.35092 0.41875 0.35196 0.41991 C 0.35678 0.42569 0.35599 0.42292 0.36055 0.42639 C 0.36706 0.43148 0.36316 0.43079 0.36797 0.43079 " pathEditMode="relative" ptsTypes="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2.08333E-7 0.00023 L 0.00872 0.0213 C 0.0099 0.02454 0.01354 0.03449 0.01484 0.03657 C 0.01589 0.03796 0.01745 0.03796 0.01862 0.03843 C 0.0194 0.04236 0.01992 0.04653 0.02122 0.04954 C 0.02253 0.05301 0.02461 0.05509 0.0263 0.0581 L 0.03138 0.0669 C 0.03216 0.06829 0.03281 0.06991 0.03372 0.07106 L 0.0375 0.07546 C 0.03841 0.07755 0.03906 0.08009 0.0401 0.08171 C 0.04115 0.08449 0.04297 0.08588 0.04388 0.08866 C 0.04557 0.09259 0.04609 0.09745 0.04766 0.10139 C 0.05013 0.10694 0.05352 0.11134 0.05638 0.11643 C 0.05768 0.11875 0.05872 0.1213 0.06016 0.12292 C 0.06354 0.12685 0.06602 0.12963 0.06914 0.13403 C 0.07005 0.13542 0.0707 0.13681 0.07161 0.13819 C 0.09232 0.16875 0.06654 0.13125 0.08281 0.15139 C 0.08451 0.15278 0.08542 0.15602 0.08672 0.15764 C 0.08906 0.16111 0.09427 0.16643 0.09427 0.16667 C 0.09505 0.16852 0.09557 0.1713 0.09675 0.17292 C 0.09831 0.175 0.10013 0.17569 0.10169 0.17731 C 0.1043 0.18009 0.10703 0.18264 0.10938 0.18611 C 0.1112 0.18843 0.11263 0.19167 0.11445 0.19444 L 0.12201 0.20764 L 0.12578 0.21389 C 0.12656 0.21551 0.1276 0.21667 0.12826 0.21829 C 0.13984 0.24838 0.12773 0.21759 0.13711 0.24005 C 0.13802 0.24213 0.13841 0.24491 0.13958 0.2463 C 0.14063 0.24792 0.14206 0.24792 0.14323 0.24884 C 0.14648 0.26412 0.14206 0.24537 0.14844 0.26157 C 0.14909 0.26366 0.14896 0.2662 0.14961 0.26829 C 0.15065 0.2713 0.15221 0.27407 0.15352 0.27662 C 0.15391 0.27917 0.15417 0.28125 0.15469 0.28356 C 0.15547 0.28634 0.15651 0.28889 0.15716 0.2919 C 0.16068 0.30787 0.15586 0.29398 0.16094 0.30718 C 0.16758 0.34074 0.16003 0.30602 0.16589 0.32685 C 0.16771 0.33171 0.16745 0.33611 0.16862 0.3419 C 0.16927 0.34491 0.17044 0.34745 0.17109 0.35046 C 0.17409 0.36343 0.17292 0.36088 0.17487 0.37222 C 0.17526 0.37407 0.17578 0.37662 0.17617 0.37847 C 0.17656 0.38171 0.17695 0.38426 0.17734 0.38727 C 0.17773 0.38958 0.17826 0.39167 0.17865 0.39375 C 0.17917 0.39699 0.18008 0.40532 0.18099 0.4088 C 0.1819 0.41157 0.18281 0.41343 0.18359 0.41551 C 0.1849 0.41852 0.18581 0.42153 0.18737 0.42431 C 0.18841 0.42546 0.1901 0.42546 0.19128 0.42616 C 0.20313 0.44676 0.18776 0.42245 0.19883 0.43495 C 0.20026 0.43657 0.20104 0.43958 0.20247 0.44143 C 0.20521 0.44491 0.2082 0.44606 0.21133 0.44792 C 0.21315 0.45 0.21471 0.45231 0.21641 0.4544 C 0.21797 0.45602 0.21992 0.45694 0.22148 0.4588 C 0.23555 0.47477 0.22096 0.46157 0.23281 0.47153 C 0.23359 0.47407 0.23451 0.47616 0.23542 0.47847 C 0.23711 0.48194 0.23919 0.48449 0.24154 0.48681 C 0.24323 0.48819 0.24492 0.48981 0.24661 0.4912 C 0.2474 0.49329 0.24792 0.49606 0.24896 0.49768 C 0.25443 0.50579 0.25534 0.50556 0.26055 0.50856 C 0.26901 0.51829 0.26589 0.51366 0.27044 0.52176 C 0.27083 0.52361 0.27201 0.52593 0.27201 0.52801 C 0.27201 0.53889 0.27044 0.54954 0.27044 0.56065 " pathEditMode="relative" rAng="0" ptsTypes="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3.125E-6 4.81481E-6 C 0.01328 0.01412 0.02774 0.02847 0.03841 0.04861 C 0.05313 0.07662 0.04597 0.0618 0.06003 0.09351 C 0.0612 0.09884 0.06276 0.10416 0.06354 0.10972 C 0.06472 0.11643 0.06511 0.12337 0.06602 0.13009 C 0.06628 0.1324 0.0668 0.13425 0.06719 0.13611 C 0.06849 0.14907 0.06979 0.16203 0.07084 0.175 C 0.07136 0.1831 0.07162 0.1912 0.07201 0.1993 C 0.0724 0.20879 0.07214 0.21851 0.07318 0.22777 C 0.07383 0.2324 0.07591 0.23587 0.07683 0.24027 C 0.08256 0.26782 0.0849 0.28148 0.08881 0.30532 C 0.0892 0.31064 0.08881 0.31643 0.09011 0.32152 C 0.09219 0.33032 0.09597 0.33773 0.09844 0.34606 C 0.10039 0.35254 0.10144 0.35972 0.10339 0.36643 C 0.10391 0.36851 0.10508 0.37013 0.1056 0.37245 C 0.10795 0.38055 0.10964 0.38888 0.11172 0.39699 C 0.1125 0.40023 0.1142 0.40717 0.1142 0.4074 C 0.11589 0.43148 0.11602 0.42523 0.1142 0.4581 C 0.11394 0.4618 0.1112 0.46967 0.11042 0.47222 C 0.10743 0.49791 0.10729 0.49004 0.10938 0.51898 C 0.10964 0.52384 0.11224 0.53634 0.11289 0.53958 C 0.11328 0.54143 0.1142 0.54351 0.1142 0.5456 L 0.1142 0.5662 " pathEditMode="relative" rAng="0" ptsTypes="AAAAAAAAAAAAAAAAAAAAAAAA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0.02037 L 0.01263 0.02037 C 0.01667 0.02176 0.02162 0.02014 0.02487 0.02454 C 0.02669 0.02708 0.03828 0.06134 0.04089 0.06829 C 0.04974 0.09236 0.05703 0.11412 0.06914 0.13403 C 0.09766 0.18102 0.07904 0.13241 0.10846 0.19306 C 0.11784 0.21227 0.12721 0.23194 0.13425 0.25417 C 0.13802 0.26574 0.14193 0.27732 0.14531 0.28912 C 0.15221 0.31273 0.15638 0.33032 0.16133 0.35486 C 0.16354 0.36551 0.16576 0.37639 0.16745 0.3875 C 0.16914 0.39838 0.16992 0.40949 0.17122 0.42037 C 0.17188 0.42685 0.17292 0.43333 0.17357 0.44005 C 0.17604 0.46296 0.17344 0.44792 0.17604 0.46181 C 0.17617 0.46366 0.17787 0.48866 0.17852 0.49236 C 0.17943 0.49722 0.18086 0.50139 0.18229 0.50556 C 0.18425 0.51204 0.18711 0.52199 0.19089 0.52755 C 0.19193 0.52917 0.19323 0.53056 0.19453 0.53171 C 0.1957 0.53287 0.19701 0.53333 0.19818 0.53403 C 0.20443 0.54514 0.19635 0.53194 0.20443 0.54051 C 0.20534 0.54167 0.20586 0.54375 0.20677 0.54491 C 0.20794 0.54653 0.20951 0.54745 0.21055 0.54931 C 0.21524 0.55787 0.2125 0.55648 0.21667 0.5625 C 0.21784 0.56412 0.21901 0.56597 0.22031 0.5669 C 0.22695 0.57107 0.22643 0.56482 0.22643 0.57107 " pathEditMode="relative" ptsTypes="AAAAAAAAAAAAAAAAAAAAAAAA"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2431 L 0.00716 -0.02408 C 0.00716 -0.02107 0.00821 0.03287 0.00951 0.0456 C 0.01042 0.0537 0.01198 0.06157 0.01328 0.06944 C 0.01367 0.07616 0.01341 0.08287 0.01446 0.08912 C 0.01641 0.10069 0.02383 0.13148 0.028 0.14375 C 0.03099 0.15301 0.03464 0.16134 0.03789 0.17014 C 0.04076 0.17801 0.04206 0.18866 0.04649 0.19421 C 0.06276 0.21504 0.09102 0.2493 0.10547 0.275 L 0.12018 0.30116 C 0.12149 0.30347 0.12305 0.30509 0.12383 0.30787 C 0.12513 0.31204 0.12643 0.31643 0.12761 0.32083 C 0.12891 0.32662 0.12956 0.33287 0.13125 0.33842 C 0.1349 0.34977 0.1388 0.36111 0.14362 0.37106 C 0.15078 0.38657 0.1599 0.39907 0.16693 0.41481 C 0.17188 0.42616 0.17448 0.44028 0.17917 0.45208 C 0.18151 0.45787 0.18503 0.46204 0.18776 0.46736 C 0.2043 0.4993 0.18386 0.4625 0.19649 0.48472 C 0.19597 0.49282 0.19649 0.50116 0.19518 0.50879 C 0.19401 0.51574 0.19063 0.52129 0.18776 0.52639 C 0.18737 0.52847 0.18659 0.53055 0.18659 0.53287 C 0.18659 0.53866 0.18776 0.55023 0.18776 0.55046 " pathEditMode="relative" rAng="0" ptsTypes="AAAAAAAAAAAAAAAAAAAA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0.00023 C -0.0017 0.00625 -0.00352 0.0125 -0.00495 0.01898 C -0.00547 0.02176 -0.0056 0.02477 -0.00612 0.02732 C -0.00677 0.03171 -0.00756 0.03611 -0.0086 0.04051 L -0.01094 0.05324 L -0.01198 0.05972 C -0.01433 0.08935 -0.01198 0.0632 -0.01433 0.08357 C -0.0155 0.09306 -0.01628 0.10347 -0.01784 0.11343 C -0.01823 0.11551 -0.01875 0.11783 -0.01914 0.11968 C -0.01953 0.12269 -0.0198 0.1257 -0.02019 0.12847 C -0.0211 0.13264 -0.02253 0.1412 -0.02253 0.14144 C -0.02435 0.16366 -0.02331 0.15139 -0.02618 0.17755 C -0.02657 0.18125 -0.02722 0.18495 -0.02748 0.1882 C -0.03008 0.23333 -0.02644 0.17755 -0.03086 0.23565 C -0.03138 0.2419 -0.03151 0.24838 -0.03217 0.25486 C -0.03269 0.26296 -0.03373 0.2706 -0.03451 0.27847 C -0.0349 0.28542 -0.03477 0.29699 -0.03672 0.30417 C -0.0375 0.30671 -0.03842 0.30857 -0.03907 0.31065 C -0.03972 0.31505 -0.03985 0.31945 -0.04037 0.32361 C -0.04102 0.32824 -0.04219 0.33195 -0.04271 0.33634 C -0.0431 0.33958 -0.04362 0.34213 -0.04388 0.34514 C -0.04493 0.35394 -0.04545 0.35926 -0.04623 0.36875 L -0.04727 0.45046 " pathEditMode="relative" rAng="0" ptsTypes="AAAAAAAAAAAAAAAAAAAAAA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0.00023 C -0.00208 0.00532 -0.0043 0.01065 -0.00586 0.0162 C -0.0069 0.01944 -0.00755 0.02292 -0.0082 0.02662 C -0.01028 0.03704 -0.01094 0.04259 -0.01276 0.05347 C -0.01315 0.0625 -0.01328 0.07153 -0.01393 0.08055 C -0.01445 0.08889 -0.01614 0.10532 -0.01614 0.10555 C -0.0168 0.12662 -0.0168 0.14004 -0.01849 0.15949 C -0.01953 0.17106 -0.02122 0.18241 -0.02187 0.19444 C -0.02226 0.20139 -0.02265 0.20833 -0.02305 0.21528 C -0.02396 0.22917 -0.02396 0.22454 -0.02526 0.23588 C -0.02578 0.23958 -0.02591 0.24305 -0.02643 0.24629 C -0.02695 0.2493 -0.02799 0.25185 -0.0289 0.25463 C -0.03138 0.27384 -0.0293 0.26643 -0.03333 0.27731 C -0.03541 0.28889 -0.0332 0.2787 -0.03685 0.29004 C -0.04258 0.30833 -0.03581 0.28935 -0.0414 0.3044 C -0.04427 0.31991 -0.04023 0.30069 -0.04466 0.31667 C -0.04765 0.32708 -0.04336 0.32245 -0.05039 0.33565 C -0.05117 0.3368 -0.05221 0.33796 -0.05273 0.33958 C -0.05443 0.34375 -0.05534 0.34861 -0.05742 0.35185 C -0.06159 0.35972 -0.05911 0.35463 -0.06419 0.36875 L -0.0664 0.37477 C -0.06966 0.39259 -0.06523 0.37083 -0.06992 0.38518 C -0.07057 0.38727 -0.07044 0.38958 -0.07096 0.3912 C -0.07239 0.3956 -0.07565 0.40393 -0.07565 0.40417 C -0.07682 0.41042 -0.07643 0.41065 -0.07903 0.4162 C -0.08021 0.41898 -0.08359 0.42315 -0.08372 0.42685 C -0.08424 0.43981 -0.08372 0.45301 -0.08372 0.4662 " pathEditMode="relative" rAng="0" ptsTypes="AAAAAAAAAAAAAAAAAAAAAAAAAAAA">
                                      <p:cBhvr>
                                        <p:cTn id="1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3.7037E-7 C -0.0039 0.00579 -0.00963 0.00949 -0.01119 0.01736 C -0.01302 0.02569 -0.01158 0.02176 -0.01614 0.02893 C -0.01809 0.04143 -0.0164 0.03472 -0.02226 0.04861 L -0.02474 0.0544 C -0.02513 0.05787 -0.02526 0.06111 -0.02604 0.06412 C -0.02656 0.06643 -0.02786 0.06782 -0.02851 0.06991 C -0.02903 0.07176 -0.02929 0.07384 -0.02968 0.07593 C -0.03007 0.07986 -0.03007 0.0838 -0.03099 0.0875 C -0.03138 0.08981 -0.03294 0.0912 -0.03333 0.09352 C -0.03528 0.10255 -0.03359 0.10393 -0.0358 0.11111 C -0.03645 0.11319 -0.03763 0.11481 -0.03828 0.1169 C -0.04023 0.12338 -0.04192 0.12963 -0.04336 0.13634 C -0.04414 0.14028 -0.04518 0.14421 -0.04583 0.14815 C -0.04622 0.15093 -0.04648 0.15347 -0.047 0.15602 C -0.04765 0.1588 -0.04882 0.16088 -0.04947 0.16389 C -0.05013 0.16643 -0.05 0.16898 -0.05078 0.17153 C -0.05781 0.19815 -0.04921 0.1588 -0.05442 0.18333 C -0.05481 0.1875 -0.05572 0.19815 -0.0569 0.20278 C -0.0582 0.20856 -0.05976 0.21157 -0.06184 0.21667 C -0.06445 0.23333 -0.06119 0.21505 -0.06549 0.23218 C -0.06992 0.24954 -0.06562 0.23843 -0.07044 0.24977 C -0.07083 0.25231 -0.07096 0.25509 -0.07161 0.25764 C -0.08255 0.29861 -0.07226 0.25417 -0.07916 0.28287 C -0.07955 0.28472 -0.07994 0.28657 -0.08033 0.28866 C -0.08086 0.2912 -0.08099 0.29421 -0.08164 0.29653 C -0.08294 0.30208 -0.08489 0.30694 -0.08645 0.31204 C -0.08737 0.31481 -0.08789 0.31759 -0.08893 0.31991 C -0.09023 0.32268 -0.09153 0.325 -0.0927 0.32778 C -0.09362 0.33032 -0.0944 0.3331 -0.09505 0.33565 C -0.09557 0.3375 -0.09557 0.33981 -0.09635 0.34143 C -0.09726 0.34375 -0.09895 0.34514 -0.1 0.34722 C -0.10091 0.34907 -0.10156 0.35139 -0.10247 0.35301 C -0.10677 0.36157 -0.10533 0.35741 -0.11106 0.36296 C -0.11367 0.36528 -0.11588 0.36852 -0.11862 0.3706 C -0.12018 0.37199 -0.122 0.37315 -0.12356 0.37454 C -0.12604 0.37708 -0.12877 0.37917 -0.13086 0.38241 C -0.13216 0.38449 -0.13307 0.38681 -0.13463 0.38819 C -0.13567 0.38935 -0.13711 0.38935 -0.13828 0.39028 C -0.13997 0.3912 -0.14166 0.39259 -0.14322 0.39421 C -0.14414 0.39514 -0.14466 0.39699 -0.1457 0.39815 C -0.16354 0.41574 -0.14609 0.39722 -0.15677 0.40579 C -0.1582 0.40671 -0.15924 0.40856 -0.16054 0.40972 C -0.16171 0.41065 -0.16302 0.41065 -0.16419 0.41181 C -0.16549 0.41273 -0.16653 0.41481 -0.16783 0.41574 C -0.1707 0.4169 -0.17369 0.41667 -0.17656 0.41759 C -0.17851 0.41829 -0.18059 0.41875 -0.18268 0.41968 C -0.18893 0.42616 -0.18398 0.42222 -0.19375 0.42546 C -0.19713 0.42639 -0.20039 0.42824 -0.20364 0.4294 C -0.20572 0.42986 -0.20781 0.43079 -0.20976 0.43125 C -0.21836 0.43333 -0.22721 0.4338 -0.2358 0.43704 C -0.23737 0.43773 -0.23906 0.43819 -0.24062 0.43912 C -0.24192 0.43958 -0.24309 0.44051 -0.2444 0.44097 L -0.25416 0.44491 C -0.25546 0.4463 -0.25651 0.44768 -0.25794 0.44884 C -0.25911 0.44977 -0.26054 0.44931 -0.26158 0.45093 C -0.26276 0.45231 -0.26315 0.45486 -0.26406 0.45671 C -0.26471 0.4581 -0.26562 0.45903 -0.26653 0.46065 C -0.26692 0.4625 -0.26718 0.46458 -0.2677 0.46643 C -0.27005 0.47384 -0.27109 0.4706 -0.27135 0.48009 C -0.27187 0.48796 -0.27135 0.49583 -0.27135 0.5037 " pathEditMode="relative" rAng="0" ptsTypes="AAAAAAAAAAAAAAAAAAAAAAAAAAAAAAAAAAAAAAAAAAAAAAAAAAAAAAAAAAAA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4.16667E-6 0.00023 C -0.00756 -0.00069 -0.01524 -0.00486 -0.02253 -0.00208 C -0.04571 0.00671 -0.06537 0.03357 -0.08373 0.05602 C -0.09258 0.06667 -0.10313 0.075 -0.11003 0.08912 C -0.11914 0.10787 -0.13086 0.12894 -0.1375 0.15116 C -0.14193 0.16597 -0.14766 0.19329 -0.15 0.21134 C -0.15274 0.23264 -0.15495 0.25417 -0.15743 0.27546 C -0.15834 0.28241 -0.15873 0.28935 -0.1599 0.2963 C -0.16081 0.30093 -0.16159 0.30579 -0.16237 0.31065 C -0.16342 0.3162 -0.16394 0.32176 -0.16498 0.32732 C -0.16563 0.33079 -0.16667 0.33426 -0.16745 0.33773 C -0.16836 0.3419 -0.16888 0.3463 -0.16993 0.35023 C -0.17084 0.3537 -0.17266 0.35695 -0.1737 0.36042 C -0.17513 0.36505 -0.17605 0.37014 -0.17735 0.375 C -0.18034 0.38495 -0.18412 0.39352 -0.1862 0.40394 L -0.19493 0.44745 C -0.19571 0.45162 -0.19701 0.45579 -0.19753 0.45995 C -0.19792 0.46343 -0.19818 0.4669 -0.1987 0.47014 C -0.19974 0.47662 -0.20066 0.4831 -0.20235 0.48889 C -0.20326 0.49167 -0.20469 0.49421 -0.20482 0.49722 C -0.2056 0.5088 -0.20482 0.5206 -0.20482 0.53264 " pathEditMode="relative" rAng="0" ptsTypes="AAAAAAAAAAAAAAAAAAAAAA">
                                      <p:cBhvr>
                                        <p:cTn id="1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-0.04098 L 0.0086 -0.04075 C 0.00183 -0.03843 -0.0017 -0.03959 -0.00624 -0.03241 C -0.00885 -0.02825 -0.0112 -0.02362 -0.01368 -0.01922 L -0.01732 -0.01274 C -0.0181 -0.00973 -0.01862 -0.00649 -0.0198 -0.00394 C -0.0211 -0.0007 -0.0237 0.00115 -0.02473 0.00486 C -0.02553 0.00763 -0.02644 0.01041 -0.02708 0.01365 C -0.02773 0.01643 -0.0276 0.01967 -0.02838 0.02222 C -0.02968 0.02708 -0.03333 0.03541 -0.03333 0.03564 C -0.03632 0.05694 -0.0323 0.03472 -0.03697 0.04861 C -0.03763 0.05046 -0.03763 0.053 -0.03815 0.05509 C -0.03893 0.0574 -0.03997 0.05925 -0.04062 0.06157 C -0.04127 0.06365 -0.04127 0.0662 -0.04192 0.06828 C -0.04244 0.0699 -0.04374 0.07083 -0.0444 0.07268 C -0.04947 0.08634 -0.04479 0.07615 -0.04804 0.08796 C -0.04869 0.09027 -0.04973 0.09236 -0.05052 0.09444 C -0.05091 0.09745 -0.05104 0.10046 -0.05169 0.10324 C -0.05235 0.10555 -0.05352 0.1074 -0.05416 0.10972 C -0.05507 0.1125 -0.05598 0.1155 -0.05664 0.11851 C -0.06119 0.1375 -0.05338 0.10856 -0.05911 0.13611 C -0.05963 0.13842 -0.0608 0.14027 -0.06158 0.14259 C -0.06223 0.14884 -0.06302 0.15601 -0.06406 0.16226 C -0.06588 0.17338 -0.06667 0.17592 -0.06901 0.18634 C -0.0694 0.19004 -0.06953 0.19375 -0.07018 0.19722 C -0.07083 0.20092 -0.072 0.20439 -0.07265 0.2081 C -0.0733 0.2125 -0.0733 0.21689 -0.07382 0.22129 C -0.07448 0.22569 -0.07552 0.23009 -0.0763 0.23449 L -0.07877 0.24745 C -0.07916 0.24976 -0.0793 0.25208 -0.08007 0.25416 C -0.08165 0.25833 -0.0836 0.2625 -0.08489 0.26713 C -0.0858 0.27013 -0.08633 0.27338 -0.08737 0.27592 C -0.0888 0.27916 -0.09101 0.28125 -0.09232 0.28472 C -0.0957 0.29375 -0.09609 0.29583 -0.10222 0.30439 C -0.10417 0.30717 -0.10612 0.31064 -0.10834 0.31319 C -0.11016 0.31504 -0.1125 0.31574 -0.11446 0.31736 C -0.11576 0.31875 -0.11693 0.3206 -0.1181 0.32175 C -0.1198 0.32338 -0.12149 0.32453 -0.12305 0.32615 C -0.12566 0.32893 -0.12748 0.33402 -0.13047 0.33495 L -0.1379 0.33703 C -0.14193 0.34074 -0.14584 0.3449 -0.15014 0.34814 C -0.15847 0.35416 -0.15951 0.35162 -0.16862 0.35463 C -0.17188 0.35578 -0.17514 0.3574 -0.17839 0.35902 C -0.18412 0.3618 -0.18998 0.36435 -0.19558 0.36782 C -0.19688 0.36851 -0.19805 0.36921 -0.19935 0.3699 C -0.20339 0.37199 -0.20612 0.37291 -0.21042 0.3743 C -0.2198 0.38263 -0.21042 0.37546 -0.22266 0.38078 C -0.22527 0.38194 -0.23008 0.38518 -0.23008 0.38541 C -0.23086 0.3868 -0.23347 0.38865 -0.23256 0.38958 C -0.23008 0.39236 -0.22683 0.39097 -0.22396 0.39189 C -0.22227 0.39236 -0.22058 0.39305 -0.21902 0.39398 C -0.21771 0.39467 -0.21537 0.39629 -0.21537 0.39652 " pathEditMode="relative" rAng="0" ptsTypes="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60209E-18 L -4.16667E-7 -2.60209E-18 L -0.0138 0.00764 C -0.01497 0.00833 -0.01615 0.00926 -0.01719 0.00972 L -0.02187 0.01181 C -0.03841 0.03356 -0.01758 0.00741 -0.02982 0.01968 C -0.03555 0.02546 -0.03281 0.02431 -0.03672 0.02963 C -0.03815 0.03171 -0.03997 0.03333 -0.04128 0.03588 C -0.04258 0.03819 -0.04336 0.0412 -0.04466 0.04375 C -0.04753 0.04931 -0.05391 0.05972 -0.05391 0.05995 C -0.05417 0.06157 -0.0543 0.06389 -0.05495 0.06574 C -0.05586 0.06852 -0.05742 0.07083 -0.05833 0.07361 C -0.05963 0.07685 -0.06081 0.08032 -0.06185 0.08356 C -0.06263 0.08634 -0.06328 0.08912 -0.06419 0.09167 C -0.06471 0.09375 -0.06575 0.0956 -0.06641 0.09745 C -0.07213 0.11528 -0.06536 0.09699 -0.07096 0.11181 C -0.072 0.1169 -0.07253 0.1206 -0.07435 0.12569 C -0.075 0.12708 -0.07591 0.12824 -0.07669 0.12963 C -0.07773 0.13542 -0.07799 0.13796 -0.08008 0.14352 C -0.08099 0.1463 -0.08242 0.14884 -0.08346 0.15139 C -0.08633 0.16667 -0.08255 0.14815 -0.08698 0.16343 C -0.08945 0.17269 -0.08633 0.17454 -0.09271 0.18542 L -0.09609 0.19144 C -0.09818 0.20301 -0.0957 0.19259 -0.09961 0.20162 C -0.10117 0.20532 -0.10404 0.21343 -0.10404 0.21366 C -0.1069 0.2287 -0.10299 0.20995 -0.10755 0.22546 C -0.10807 0.22731 -0.10807 0.2294 -0.10859 0.23125 C -0.11081 0.23866 -0.1112 0.23681 -0.11432 0.24352 C -0.11523 0.24537 -0.11575 0.24745 -0.11654 0.24931 C -0.11732 0.25069 -0.11823 0.25185 -0.11888 0.25324 C -0.11979 0.25532 -0.12031 0.25764 -0.12122 0.25949 C -0.12266 0.26227 -0.12578 0.26736 -0.12578 0.26759 C -0.12865 0.28241 -0.12487 0.26389 -0.12917 0.2794 C -0.12982 0.28125 -0.12982 0.28356 -0.13034 0.28519 C -0.13086 0.28704 -0.1319 0.28773 -0.13268 0.28935 C -0.13346 0.2912 -0.13411 0.29329 -0.1349 0.29537 C -0.13685 0.30579 -0.13529 0.29954 -0.14062 0.31343 L -0.14297 0.31921 C -0.14336 0.32384 -0.14349 0.3287 -0.14401 0.33333 C -0.14427 0.33542 -0.14505 0.33704 -0.14505 0.33912 C -0.14505 0.35741 -0.14466 0.37523 -0.14401 0.39306 C -0.14388 0.39676 -0.14375 0.40023 -0.14297 0.40324 C -0.1418 0.40648 -0.13841 0.41134 -0.13841 0.41157 " pathEditMode="relative" rAng="0" ptsTypes="AAAAAAAAAAAAAAAAAAAAAAAAAAAAAAAAAAAAAAAAAAA">
                                      <p:cBhvr>
                                        <p:cTn id="1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8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146861-6000-4E0A-8DE5-12306C76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594" y="349770"/>
            <a:ext cx="11572406" cy="63108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8B177F-569D-4236-957A-2D2572270F99}"/>
              </a:ext>
            </a:extLst>
          </p:cNvPr>
          <p:cNvSpPr txBox="1"/>
          <p:nvPr/>
        </p:nvSpPr>
        <p:spPr>
          <a:xfrm>
            <a:off x="2133600" y="1040681"/>
            <a:ext cx="85443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3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E7CB5F-19E7-4B48-B3C0-A13F7CEDA3BB}"/>
              </a:ext>
            </a:extLst>
          </p:cNvPr>
          <p:cNvGrpSpPr/>
          <p:nvPr/>
        </p:nvGrpSpPr>
        <p:grpSpPr>
          <a:xfrm>
            <a:off x="4204780" y="2361132"/>
            <a:ext cx="2201017" cy="2800367"/>
            <a:chOff x="4204780" y="2361132"/>
            <a:chExt cx="2201017" cy="2800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1D914E-578A-4D4C-A3B2-D65913581016}"/>
                </a:ext>
              </a:extLst>
            </p:cNvPr>
            <p:cNvSpPr/>
            <p:nvPr/>
          </p:nvSpPr>
          <p:spPr>
            <a:xfrm>
              <a:off x="4204780" y="3557782"/>
              <a:ext cx="2201017" cy="1603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6600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16600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FAED1B-4480-4A3F-AE6E-F130930E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51" y="2361132"/>
              <a:ext cx="1594922" cy="14731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337B79-BBF6-4989-87D6-F7053236F83D}"/>
              </a:ext>
            </a:extLst>
          </p:cNvPr>
          <p:cNvGrpSpPr/>
          <p:nvPr/>
        </p:nvGrpSpPr>
        <p:grpSpPr>
          <a:xfrm>
            <a:off x="5851162" y="2661008"/>
            <a:ext cx="2201017" cy="2544038"/>
            <a:chOff x="5851162" y="2661008"/>
            <a:chExt cx="2201017" cy="25440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54A4E0-5EA3-4D76-AD7A-CB191263BD3C}"/>
                </a:ext>
              </a:extLst>
            </p:cNvPr>
            <p:cNvSpPr/>
            <p:nvPr/>
          </p:nvSpPr>
          <p:spPr>
            <a:xfrm>
              <a:off x="5851162" y="3601329"/>
              <a:ext cx="2201017" cy="16037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A67B8C8-ABEC-4BC1-BC25-1BEC82C3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772" y="2661008"/>
              <a:ext cx="1540808" cy="1286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1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E48B9F69-A965-4D5C-85C7-3597FE742584}"/>
              </a:ext>
            </a:extLst>
          </p:cNvPr>
          <p:cNvSpPr/>
          <p:nvPr/>
        </p:nvSpPr>
        <p:spPr>
          <a:xfrm>
            <a:off x="1422596" y="1412080"/>
            <a:ext cx="9346808" cy="320934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A39C6774-F7FF-433A-AB17-82884209233B}"/>
              </a:ext>
            </a:extLst>
          </p:cNvPr>
          <p:cNvSpPr/>
          <p:nvPr/>
        </p:nvSpPr>
        <p:spPr>
          <a:xfrm>
            <a:off x="9450885" y="1786605"/>
            <a:ext cx="844061" cy="1270778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15B026-3B5B-4796-8420-8EC024929603}"/>
              </a:ext>
            </a:extLst>
          </p:cNvPr>
          <p:cNvGrpSpPr/>
          <p:nvPr/>
        </p:nvGrpSpPr>
        <p:grpSpPr>
          <a:xfrm>
            <a:off x="2049658" y="1555264"/>
            <a:ext cx="844062" cy="1252025"/>
            <a:chOff x="2560320" y="1364565"/>
            <a:chExt cx="844062" cy="12520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4065A7-F87F-46E9-A031-2455108A89A6}"/>
                </a:ext>
              </a:extLst>
            </p:cNvPr>
            <p:cNvSpPr/>
            <p:nvPr/>
          </p:nvSpPr>
          <p:spPr>
            <a:xfrm>
              <a:off x="2560321" y="1364565"/>
              <a:ext cx="844061" cy="4501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DAFCCE-91A0-485D-BD07-C84941CE66C5}"/>
                </a:ext>
              </a:extLst>
            </p:cNvPr>
            <p:cNvSpPr/>
            <p:nvPr/>
          </p:nvSpPr>
          <p:spPr>
            <a:xfrm>
              <a:off x="2560320" y="1814732"/>
              <a:ext cx="844062" cy="4501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E84C1E-C6E5-4EF0-BB6E-74420AD2B5DB}"/>
                </a:ext>
              </a:extLst>
            </p:cNvPr>
            <p:cNvSpPr/>
            <p:nvPr/>
          </p:nvSpPr>
          <p:spPr>
            <a:xfrm>
              <a:off x="2560320" y="2220351"/>
              <a:ext cx="844062" cy="3962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55209A-AB66-477D-934E-227EAC173367}"/>
              </a:ext>
            </a:extLst>
          </p:cNvPr>
          <p:cNvGrpSpPr/>
          <p:nvPr/>
        </p:nvGrpSpPr>
        <p:grpSpPr>
          <a:xfrm>
            <a:off x="2042226" y="2966719"/>
            <a:ext cx="844062" cy="1280152"/>
            <a:chOff x="2560320" y="1336438"/>
            <a:chExt cx="844062" cy="12801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1D3DE5-EB06-4B5B-B4AC-445EECE613E5}"/>
                </a:ext>
              </a:extLst>
            </p:cNvPr>
            <p:cNvSpPr/>
            <p:nvPr/>
          </p:nvSpPr>
          <p:spPr>
            <a:xfrm>
              <a:off x="2560321" y="1336438"/>
              <a:ext cx="844061" cy="4501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48BAAA-B64F-448C-A1B1-0DF23562BAE8}"/>
                </a:ext>
              </a:extLst>
            </p:cNvPr>
            <p:cNvSpPr/>
            <p:nvPr/>
          </p:nvSpPr>
          <p:spPr>
            <a:xfrm>
              <a:off x="2560320" y="1814732"/>
              <a:ext cx="844062" cy="4501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895D18-C67D-45FB-AE7B-2F951DE02B2C}"/>
                </a:ext>
              </a:extLst>
            </p:cNvPr>
            <p:cNvSpPr/>
            <p:nvPr/>
          </p:nvSpPr>
          <p:spPr>
            <a:xfrm>
              <a:off x="2560320" y="2220351"/>
              <a:ext cx="844062" cy="3962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C46C4-67D6-43F0-86C9-7A65D25DA453}"/>
              </a:ext>
            </a:extLst>
          </p:cNvPr>
          <p:cNvGrpSpPr/>
          <p:nvPr/>
        </p:nvGrpSpPr>
        <p:grpSpPr>
          <a:xfrm>
            <a:off x="6588548" y="1680501"/>
            <a:ext cx="844062" cy="1252025"/>
            <a:chOff x="2560320" y="1364565"/>
            <a:chExt cx="844062" cy="1252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07FBFC-9C38-4182-A74E-2981B964EFB0}"/>
                </a:ext>
              </a:extLst>
            </p:cNvPr>
            <p:cNvSpPr/>
            <p:nvPr/>
          </p:nvSpPr>
          <p:spPr>
            <a:xfrm>
              <a:off x="2560321" y="1364565"/>
              <a:ext cx="844061" cy="4501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E898E7-A11C-4914-977A-803ECA7AE07F}"/>
                </a:ext>
              </a:extLst>
            </p:cNvPr>
            <p:cNvSpPr/>
            <p:nvPr/>
          </p:nvSpPr>
          <p:spPr>
            <a:xfrm>
              <a:off x="2560320" y="1814732"/>
              <a:ext cx="844062" cy="4501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8D1A5D-562A-4876-A907-4662D916E88E}"/>
                </a:ext>
              </a:extLst>
            </p:cNvPr>
            <p:cNvSpPr/>
            <p:nvPr/>
          </p:nvSpPr>
          <p:spPr>
            <a:xfrm>
              <a:off x="2560320" y="2220351"/>
              <a:ext cx="844062" cy="3962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01389-9E8C-478A-A236-E36E87B12875}"/>
              </a:ext>
            </a:extLst>
          </p:cNvPr>
          <p:cNvGrpSpPr/>
          <p:nvPr/>
        </p:nvGrpSpPr>
        <p:grpSpPr>
          <a:xfrm>
            <a:off x="3097191" y="1580275"/>
            <a:ext cx="844062" cy="1252025"/>
            <a:chOff x="2560320" y="1364565"/>
            <a:chExt cx="844062" cy="12520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25E263-35D8-4E38-87EB-7F4EA0FB10DA}"/>
                </a:ext>
              </a:extLst>
            </p:cNvPr>
            <p:cNvSpPr/>
            <p:nvPr/>
          </p:nvSpPr>
          <p:spPr>
            <a:xfrm>
              <a:off x="2560321" y="1364565"/>
              <a:ext cx="844061" cy="4501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F3013A-3A2B-4AB4-9457-9AE3762FAAA2}"/>
                </a:ext>
              </a:extLst>
            </p:cNvPr>
            <p:cNvSpPr/>
            <p:nvPr/>
          </p:nvSpPr>
          <p:spPr>
            <a:xfrm>
              <a:off x="2560320" y="1814732"/>
              <a:ext cx="844062" cy="4501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3882802-0F8F-48A9-B81F-32BF56FF18AB}"/>
                </a:ext>
              </a:extLst>
            </p:cNvPr>
            <p:cNvSpPr/>
            <p:nvPr/>
          </p:nvSpPr>
          <p:spPr>
            <a:xfrm>
              <a:off x="2560320" y="2220351"/>
              <a:ext cx="844062" cy="3962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664A8526-5F25-4F90-BF69-15AF80E33F06}"/>
              </a:ext>
            </a:extLst>
          </p:cNvPr>
          <p:cNvSpPr/>
          <p:nvPr/>
        </p:nvSpPr>
        <p:spPr>
          <a:xfrm>
            <a:off x="3097191" y="2966719"/>
            <a:ext cx="844061" cy="127077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E6CB6AAA-A126-4C6F-8190-9BFD945CD4FF}"/>
              </a:ext>
            </a:extLst>
          </p:cNvPr>
          <p:cNvSpPr/>
          <p:nvPr/>
        </p:nvSpPr>
        <p:spPr>
          <a:xfrm>
            <a:off x="3361092" y="3095284"/>
            <a:ext cx="844061" cy="127077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103524-BAF3-43B2-97FA-3E78EDD75F38}"/>
              </a:ext>
            </a:extLst>
          </p:cNvPr>
          <p:cNvGrpSpPr/>
          <p:nvPr/>
        </p:nvGrpSpPr>
        <p:grpSpPr>
          <a:xfrm>
            <a:off x="6645336" y="3135336"/>
            <a:ext cx="857127" cy="1284460"/>
            <a:chOff x="2547255" y="1332130"/>
            <a:chExt cx="857127" cy="1284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DF1555-A67C-4975-90C8-A06AB6A903F0}"/>
                </a:ext>
              </a:extLst>
            </p:cNvPr>
            <p:cNvSpPr/>
            <p:nvPr/>
          </p:nvSpPr>
          <p:spPr>
            <a:xfrm>
              <a:off x="2547255" y="1332130"/>
              <a:ext cx="844061" cy="4501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E38E45-D795-48CD-BB67-6AE0D8547CB0}"/>
                </a:ext>
              </a:extLst>
            </p:cNvPr>
            <p:cNvSpPr/>
            <p:nvPr/>
          </p:nvSpPr>
          <p:spPr>
            <a:xfrm>
              <a:off x="2560320" y="1814732"/>
              <a:ext cx="844062" cy="4501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2AA0E41-C90A-4C77-868C-C89FB88927B5}"/>
                </a:ext>
              </a:extLst>
            </p:cNvPr>
            <p:cNvSpPr/>
            <p:nvPr/>
          </p:nvSpPr>
          <p:spPr>
            <a:xfrm>
              <a:off x="2560320" y="2220351"/>
              <a:ext cx="844062" cy="3962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2D0921A5-DF0A-48B5-8F30-5106545372DF}"/>
              </a:ext>
            </a:extLst>
          </p:cNvPr>
          <p:cNvSpPr/>
          <p:nvPr/>
        </p:nvSpPr>
        <p:spPr>
          <a:xfrm>
            <a:off x="8529579" y="2616589"/>
            <a:ext cx="844061" cy="1270778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F71DF53B-69D3-49EB-A4CB-39F7DA3BF861}"/>
              </a:ext>
            </a:extLst>
          </p:cNvPr>
          <p:cNvSpPr/>
          <p:nvPr/>
        </p:nvSpPr>
        <p:spPr>
          <a:xfrm>
            <a:off x="7914049" y="2757275"/>
            <a:ext cx="844061" cy="1270778"/>
          </a:xfrm>
          <a:prstGeom prst="flowChart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B291C738-8C00-4C19-87AB-20C3B8B34FB5}"/>
              </a:ext>
            </a:extLst>
          </p:cNvPr>
          <p:cNvSpPr/>
          <p:nvPr/>
        </p:nvSpPr>
        <p:spPr>
          <a:xfrm>
            <a:off x="9067078" y="2135948"/>
            <a:ext cx="844061" cy="1270778"/>
          </a:xfrm>
          <a:prstGeom prst="flowChart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91C3E9-A139-4E2B-A574-5528FD807339}"/>
              </a:ext>
            </a:extLst>
          </p:cNvPr>
          <p:cNvSpPr txBox="1"/>
          <p:nvPr/>
        </p:nvSpPr>
        <p:spPr>
          <a:xfrm>
            <a:off x="2296096" y="4656405"/>
            <a:ext cx="205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414DBB-0F44-4223-B54F-8444EB698C97}"/>
              </a:ext>
            </a:extLst>
          </p:cNvPr>
          <p:cNvSpPr txBox="1"/>
          <p:nvPr/>
        </p:nvSpPr>
        <p:spPr>
          <a:xfrm>
            <a:off x="7307509" y="4668127"/>
            <a:ext cx="205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CA38B9-8711-4030-9C58-519E4717EBD3}"/>
              </a:ext>
            </a:extLst>
          </p:cNvPr>
          <p:cNvSpPr txBox="1"/>
          <p:nvPr/>
        </p:nvSpPr>
        <p:spPr>
          <a:xfrm>
            <a:off x="457918" y="5524305"/>
            <a:ext cx="32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473854-7EFE-45D5-AE96-A065BAAF2744}"/>
              </a:ext>
            </a:extLst>
          </p:cNvPr>
          <p:cNvSpPr txBox="1"/>
          <p:nvPr/>
        </p:nvSpPr>
        <p:spPr>
          <a:xfrm>
            <a:off x="5203743" y="5480928"/>
            <a:ext cx="17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+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6B7009-DC5E-4A86-A2C1-2195E9B34BD0}"/>
              </a:ext>
            </a:extLst>
          </p:cNvPr>
          <p:cNvSpPr txBox="1"/>
          <p:nvPr/>
        </p:nvSpPr>
        <p:spPr>
          <a:xfrm>
            <a:off x="6977575" y="5490698"/>
            <a:ext cx="82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0365B6-1652-46AF-96AB-ED5076D78D5E}"/>
              </a:ext>
            </a:extLst>
          </p:cNvPr>
          <p:cNvSpPr txBox="1"/>
          <p:nvPr/>
        </p:nvSpPr>
        <p:spPr>
          <a:xfrm>
            <a:off x="7498013" y="5480928"/>
            <a:ext cx="126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3D Model 2" descr="Question Mark">
                <a:extLst>
                  <a:ext uri="{FF2B5EF4-FFF2-40B4-BE49-F238E27FC236}">
                    <a16:creationId xmlns:a16="http://schemas.microsoft.com/office/drawing/2014/main" id="{BADC9068-A9B7-4DB5-8207-0547CEBF12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1809824"/>
                  </p:ext>
                </p:extLst>
              </p:nvPr>
            </p:nvGraphicFramePr>
            <p:xfrm>
              <a:off x="389870" y="250633"/>
              <a:ext cx="805883" cy="228565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805883" cy="2285654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4497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3D Model 2" descr="Question Mark">
                <a:extLst>
                  <a:ext uri="{FF2B5EF4-FFF2-40B4-BE49-F238E27FC236}">
                    <a16:creationId xmlns:a16="http://schemas.microsoft.com/office/drawing/2014/main" id="{BADC9068-A9B7-4DB5-8207-0547CEBF12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870" y="250633"/>
                <a:ext cx="805883" cy="228565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3D9AC47-96C3-43E2-A651-43A035307F61}"/>
              </a:ext>
            </a:extLst>
          </p:cNvPr>
          <p:cNvSpPr txBox="1"/>
          <p:nvPr/>
        </p:nvSpPr>
        <p:spPr>
          <a:xfrm>
            <a:off x="1843081" y="211751"/>
            <a:ext cx="8397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6394F1-B9CF-4C54-9B18-4A8F1BC5B7B9}"/>
              </a:ext>
            </a:extLst>
          </p:cNvPr>
          <p:cNvGrpSpPr/>
          <p:nvPr/>
        </p:nvGrpSpPr>
        <p:grpSpPr>
          <a:xfrm>
            <a:off x="196765" y="3843021"/>
            <a:ext cx="1069829" cy="1776406"/>
            <a:chOff x="196765" y="3843021"/>
            <a:chExt cx="1069829" cy="177640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D0D13B4-C497-447C-BAE6-FFE510F9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65" y="3843021"/>
              <a:ext cx="1069828" cy="124948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F462DB-CBE5-421A-82CD-5784D2D26B6E}"/>
                </a:ext>
              </a:extLst>
            </p:cNvPr>
            <p:cNvSpPr txBox="1"/>
            <p:nvPr/>
          </p:nvSpPr>
          <p:spPr>
            <a:xfrm>
              <a:off x="371928" y="5157762"/>
              <a:ext cx="894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8A7EDF-A0FD-4037-AF6E-DEC75C5F8A2F}"/>
              </a:ext>
            </a:extLst>
          </p:cNvPr>
          <p:cNvGrpSpPr/>
          <p:nvPr/>
        </p:nvGrpSpPr>
        <p:grpSpPr>
          <a:xfrm>
            <a:off x="10769403" y="3617938"/>
            <a:ext cx="1096969" cy="1835019"/>
            <a:chOff x="10769403" y="3617938"/>
            <a:chExt cx="1096969" cy="183501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A40EA11-78BF-4738-947F-27F6B2801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403" y="3617938"/>
              <a:ext cx="1096969" cy="124948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44B165-7C5E-4B4B-AA96-4B5F0E8508E9}"/>
                </a:ext>
              </a:extLst>
            </p:cNvPr>
            <p:cNvSpPr txBox="1"/>
            <p:nvPr/>
          </p:nvSpPr>
          <p:spPr>
            <a:xfrm>
              <a:off x="10983095" y="4991292"/>
              <a:ext cx="669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22" grpId="0" animBg="1"/>
      <p:bldP spid="24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7E91AA-D2DB-4020-A3E4-1B1F09E35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5" y="419472"/>
            <a:ext cx="1187604" cy="134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1F137-0496-48BB-99D4-EE1582177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687" y="653032"/>
            <a:ext cx="1414961" cy="1438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9FC7341-CB95-4B56-8DDC-9636217F10E7}"/>
              </a:ext>
            </a:extLst>
          </p:cNvPr>
          <p:cNvGrpSpPr/>
          <p:nvPr/>
        </p:nvGrpSpPr>
        <p:grpSpPr>
          <a:xfrm>
            <a:off x="8579168" y="3501066"/>
            <a:ext cx="2067951" cy="2851062"/>
            <a:chOff x="8579168" y="3501066"/>
            <a:chExt cx="2067951" cy="2851062"/>
          </a:xfrm>
        </p:grpSpPr>
        <p:sp>
          <p:nvSpPr>
            <p:cNvPr id="103" name="Rectangle: Top Corners Snipped 102">
              <a:extLst>
                <a:ext uri="{FF2B5EF4-FFF2-40B4-BE49-F238E27FC236}">
                  <a16:creationId xmlns:a16="http://schemas.microsoft.com/office/drawing/2014/main" id="{A59BC317-2E75-4E56-94E3-0FD244DA3EC4}"/>
                </a:ext>
              </a:extLst>
            </p:cNvPr>
            <p:cNvSpPr/>
            <p:nvPr/>
          </p:nvSpPr>
          <p:spPr>
            <a:xfrm rot="10800000">
              <a:off x="8579168" y="3501066"/>
              <a:ext cx="2067951" cy="2851062"/>
            </a:xfrm>
            <a:prstGeom prst="snip2SameRect">
              <a:avLst>
                <a:gd name="adj1" fmla="val 40476"/>
                <a:gd name="adj2" fmla="val 0"/>
              </a:avLst>
            </a:prstGeom>
            <a:solidFill>
              <a:schemeClr val="bg1"/>
            </a:solidFill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CA6DDE5-7C37-42C9-BA2E-BE103DE54945}"/>
                </a:ext>
              </a:extLst>
            </p:cNvPr>
            <p:cNvCxnSpPr/>
            <p:nvPr/>
          </p:nvCxnSpPr>
          <p:spPr>
            <a:xfrm>
              <a:off x="9129932" y="3501066"/>
              <a:ext cx="0" cy="2516589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E0E9CEE-0210-4FED-BF0A-A1BC3B9C0830}"/>
                </a:ext>
              </a:extLst>
            </p:cNvPr>
            <p:cNvCxnSpPr/>
            <p:nvPr/>
          </p:nvCxnSpPr>
          <p:spPr>
            <a:xfrm>
              <a:off x="9999784" y="3501066"/>
              <a:ext cx="0" cy="2516589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B239665-82ED-4AAB-A365-2F9401312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9168" y="5033534"/>
              <a:ext cx="2067951" cy="2201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1BC0C53F-F0C7-43A9-A954-AAA1F4F3C0F7}"/>
              </a:ext>
            </a:extLst>
          </p:cNvPr>
          <p:cNvSpPr txBox="1"/>
          <p:nvPr/>
        </p:nvSpPr>
        <p:spPr>
          <a:xfrm>
            <a:off x="9270609" y="3646183"/>
            <a:ext cx="68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452EC5D-AC93-4CFE-9528-62566A99E2F5}"/>
              </a:ext>
            </a:extLst>
          </p:cNvPr>
          <p:cNvSpPr txBox="1"/>
          <p:nvPr/>
        </p:nvSpPr>
        <p:spPr>
          <a:xfrm>
            <a:off x="10031008" y="3634766"/>
            <a:ext cx="50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973454F-FEC9-4809-B1FE-5A629438E7DE}"/>
              </a:ext>
            </a:extLst>
          </p:cNvPr>
          <p:cNvSpPr txBox="1"/>
          <p:nvPr/>
        </p:nvSpPr>
        <p:spPr>
          <a:xfrm>
            <a:off x="9393810" y="4261121"/>
            <a:ext cx="49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8761C9-259E-490B-8E1C-469F88109C43}"/>
              </a:ext>
            </a:extLst>
          </p:cNvPr>
          <p:cNvSpPr txBox="1"/>
          <p:nvPr/>
        </p:nvSpPr>
        <p:spPr>
          <a:xfrm>
            <a:off x="10088321" y="4275753"/>
            <a:ext cx="43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47A1B05-1DFC-495E-97B6-1C933B4BFEF5}"/>
              </a:ext>
            </a:extLst>
          </p:cNvPr>
          <p:cNvSpPr txBox="1"/>
          <p:nvPr/>
        </p:nvSpPr>
        <p:spPr>
          <a:xfrm>
            <a:off x="10088321" y="5084954"/>
            <a:ext cx="4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7DA332A-2BDC-482D-91BB-34C4AA9699CE}"/>
              </a:ext>
            </a:extLst>
          </p:cNvPr>
          <p:cNvSpPr txBox="1"/>
          <p:nvPr/>
        </p:nvSpPr>
        <p:spPr>
          <a:xfrm>
            <a:off x="9270609" y="5084954"/>
            <a:ext cx="68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16" name="Plus Sign 115">
            <a:extLst>
              <a:ext uri="{FF2B5EF4-FFF2-40B4-BE49-F238E27FC236}">
                <a16:creationId xmlns:a16="http://schemas.microsoft.com/office/drawing/2014/main" id="{96A48A30-EEA0-4CD1-83C1-47F8A89EBA0E}"/>
              </a:ext>
            </a:extLst>
          </p:cNvPr>
          <p:cNvSpPr/>
          <p:nvPr/>
        </p:nvSpPr>
        <p:spPr>
          <a:xfrm>
            <a:off x="8712016" y="4435155"/>
            <a:ext cx="308077" cy="27741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C7107F-6F41-42D6-8FC2-387CBC3FD7D5}"/>
              </a:ext>
            </a:extLst>
          </p:cNvPr>
          <p:cNvGrpSpPr/>
          <p:nvPr/>
        </p:nvGrpSpPr>
        <p:grpSpPr>
          <a:xfrm>
            <a:off x="1587771" y="751092"/>
            <a:ext cx="3030430" cy="5831043"/>
            <a:chOff x="1587771" y="751092"/>
            <a:chExt cx="3030430" cy="5831043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8854502-C439-4144-AA31-A358BFFF91CB}"/>
                </a:ext>
              </a:extLst>
            </p:cNvPr>
            <p:cNvSpPr/>
            <p:nvPr/>
          </p:nvSpPr>
          <p:spPr>
            <a:xfrm>
              <a:off x="3101517" y="751092"/>
              <a:ext cx="1516684" cy="5831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85EA771-D5D1-4A35-ACBE-7583A5B974B7}"/>
                </a:ext>
              </a:extLst>
            </p:cNvPr>
            <p:cNvSpPr/>
            <p:nvPr/>
          </p:nvSpPr>
          <p:spPr>
            <a:xfrm>
              <a:off x="1587771" y="751092"/>
              <a:ext cx="1516684" cy="5831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3FE516-E6B1-494E-9197-D52550BB322B}"/>
              </a:ext>
            </a:extLst>
          </p:cNvPr>
          <p:cNvGrpSpPr/>
          <p:nvPr/>
        </p:nvGrpSpPr>
        <p:grpSpPr>
          <a:xfrm>
            <a:off x="5915372" y="751092"/>
            <a:ext cx="2328717" cy="5812850"/>
            <a:chOff x="5915372" y="751092"/>
            <a:chExt cx="2328717" cy="5812850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6327B9D-C3BA-431B-94A6-E68F8A79E6F2}"/>
                </a:ext>
              </a:extLst>
            </p:cNvPr>
            <p:cNvSpPr/>
            <p:nvPr/>
          </p:nvSpPr>
          <p:spPr>
            <a:xfrm>
              <a:off x="5915372" y="751092"/>
              <a:ext cx="1376008" cy="58128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4666FDA-C363-4E2C-989C-99913B53E4F5}"/>
                </a:ext>
              </a:extLst>
            </p:cNvPr>
            <p:cNvSpPr/>
            <p:nvPr/>
          </p:nvSpPr>
          <p:spPr>
            <a:xfrm>
              <a:off x="7351986" y="751092"/>
              <a:ext cx="892103" cy="58128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44D4DC6-2FCC-48BF-954F-46A4412CD82D}"/>
              </a:ext>
            </a:extLst>
          </p:cNvPr>
          <p:cNvSpPr txBox="1"/>
          <p:nvPr/>
        </p:nvSpPr>
        <p:spPr>
          <a:xfrm>
            <a:off x="1768325" y="999034"/>
            <a:ext cx="11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3D1684D-AEC6-4414-845C-9168FD193605}"/>
              </a:ext>
            </a:extLst>
          </p:cNvPr>
          <p:cNvSpPr txBox="1"/>
          <p:nvPr/>
        </p:nvSpPr>
        <p:spPr>
          <a:xfrm>
            <a:off x="3207342" y="990456"/>
            <a:ext cx="11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07DF655-3F76-4FF7-A2F4-20AAB246CCBF}"/>
              </a:ext>
            </a:extLst>
          </p:cNvPr>
          <p:cNvSpPr txBox="1"/>
          <p:nvPr/>
        </p:nvSpPr>
        <p:spPr>
          <a:xfrm>
            <a:off x="5958246" y="725941"/>
            <a:ext cx="11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5216E7B-12D4-4D8A-815C-D815A42955A5}"/>
              </a:ext>
            </a:extLst>
          </p:cNvPr>
          <p:cNvSpPr txBox="1"/>
          <p:nvPr/>
        </p:nvSpPr>
        <p:spPr>
          <a:xfrm>
            <a:off x="7147362" y="725940"/>
            <a:ext cx="11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1B2DF0-0DF7-4F62-96F2-3EBFC2470BFB}"/>
              </a:ext>
            </a:extLst>
          </p:cNvPr>
          <p:cNvGrpSpPr/>
          <p:nvPr/>
        </p:nvGrpSpPr>
        <p:grpSpPr>
          <a:xfrm>
            <a:off x="1632136" y="1849063"/>
            <a:ext cx="423805" cy="4671532"/>
            <a:chOff x="1632136" y="1849063"/>
            <a:chExt cx="423805" cy="4671532"/>
          </a:xfrm>
        </p:grpSpPr>
        <p:sp>
          <p:nvSpPr>
            <p:cNvPr id="158" name="Rectangle: Top Corners Snipped 157">
              <a:extLst>
                <a:ext uri="{FF2B5EF4-FFF2-40B4-BE49-F238E27FC236}">
                  <a16:creationId xmlns:a16="http://schemas.microsoft.com/office/drawing/2014/main" id="{E39AD822-B61B-4F43-9125-5D4FB7359AF6}"/>
                </a:ext>
              </a:extLst>
            </p:cNvPr>
            <p:cNvSpPr/>
            <p:nvPr/>
          </p:nvSpPr>
          <p:spPr>
            <a:xfrm>
              <a:off x="1647219" y="6088711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1" name="Rectangle: Top Corners Snipped 160">
              <a:extLst>
                <a:ext uri="{FF2B5EF4-FFF2-40B4-BE49-F238E27FC236}">
                  <a16:creationId xmlns:a16="http://schemas.microsoft.com/office/drawing/2014/main" id="{A318978D-4AFC-4A0C-AD93-B64047C4A5DA}"/>
                </a:ext>
              </a:extLst>
            </p:cNvPr>
            <p:cNvSpPr/>
            <p:nvPr/>
          </p:nvSpPr>
          <p:spPr>
            <a:xfrm>
              <a:off x="1632136" y="5638978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2" name="Rectangle: Top Corners Snipped 161">
              <a:extLst>
                <a:ext uri="{FF2B5EF4-FFF2-40B4-BE49-F238E27FC236}">
                  <a16:creationId xmlns:a16="http://schemas.microsoft.com/office/drawing/2014/main" id="{F8E2C1B0-742E-45E6-BC98-215CE7544F36}"/>
                </a:ext>
              </a:extLst>
            </p:cNvPr>
            <p:cNvSpPr/>
            <p:nvPr/>
          </p:nvSpPr>
          <p:spPr>
            <a:xfrm>
              <a:off x="1649321" y="5170700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3" name="Rectangle: Top Corners Snipped 162">
              <a:extLst>
                <a:ext uri="{FF2B5EF4-FFF2-40B4-BE49-F238E27FC236}">
                  <a16:creationId xmlns:a16="http://schemas.microsoft.com/office/drawing/2014/main" id="{64C5D75F-6E84-4DE8-AB86-549BAE0E427E}"/>
                </a:ext>
              </a:extLst>
            </p:cNvPr>
            <p:cNvSpPr/>
            <p:nvPr/>
          </p:nvSpPr>
          <p:spPr>
            <a:xfrm>
              <a:off x="1636668" y="4699809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4" name="Rectangle: Top Corners Snipped 163">
              <a:extLst>
                <a:ext uri="{FF2B5EF4-FFF2-40B4-BE49-F238E27FC236}">
                  <a16:creationId xmlns:a16="http://schemas.microsoft.com/office/drawing/2014/main" id="{3FB10C9A-264B-40C3-AC02-23549A5340F8}"/>
                </a:ext>
              </a:extLst>
            </p:cNvPr>
            <p:cNvSpPr/>
            <p:nvPr/>
          </p:nvSpPr>
          <p:spPr>
            <a:xfrm>
              <a:off x="1639547" y="4231531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5" name="Rectangle: Top Corners Snipped 164">
              <a:extLst>
                <a:ext uri="{FF2B5EF4-FFF2-40B4-BE49-F238E27FC236}">
                  <a16:creationId xmlns:a16="http://schemas.microsoft.com/office/drawing/2014/main" id="{D79B275D-FBE3-481D-9B8E-BA20D648EE7E}"/>
                </a:ext>
              </a:extLst>
            </p:cNvPr>
            <p:cNvSpPr/>
            <p:nvPr/>
          </p:nvSpPr>
          <p:spPr>
            <a:xfrm>
              <a:off x="1666506" y="3763253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6" name="Rectangle: Top Corners Snipped 165">
              <a:extLst>
                <a:ext uri="{FF2B5EF4-FFF2-40B4-BE49-F238E27FC236}">
                  <a16:creationId xmlns:a16="http://schemas.microsoft.com/office/drawing/2014/main" id="{9E9009DD-E944-4806-9DFF-87285B1E7D81}"/>
                </a:ext>
              </a:extLst>
            </p:cNvPr>
            <p:cNvSpPr/>
            <p:nvPr/>
          </p:nvSpPr>
          <p:spPr>
            <a:xfrm>
              <a:off x="1642426" y="3282914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7" name="Rectangle: Top Corners Snipped 166">
              <a:extLst>
                <a:ext uri="{FF2B5EF4-FFF2-40B4-BE49-F238E27FC236}">
                  <a16:creationId xmlns:a16="http://schemas.microsoft.com/office/drawing/2014/main" id="{F2BE2A63-5A7E-43BB-AC44-BDA536F98EF9}"/>
                </a:ext>
              </a:extLst>
            </p:cNvPr>
            <p:cNvSpPr/>
            <p:nvPr/>
          </p:nvSpPr>
          <p:spPr>
            <a:xfrm>
              <a:off x="1649321" y="2811162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8" name="Rectangle: Top Corners Snipped 167">
              <a:extLst>
                <a:ext uri="{FF2B5EF4-FFF2-40B4-BE49-F238E27FC236}">
                  <a16:creationId xmlns:a16="http://schemas.microsoft.com/office/drawing/2014/main" id="{8F3F1242-59EA-47B9-A2DA-39990DFE8332}"/>
                </a:ext>
              </a:extLst>
            </p:cNvPr>
            <p:cNvSpPr/>
            <p:nvPr/>
          </p:nvSpPr>
          <p:spPr>
            <a:xfrm>
              <a:off x="1647219" y="2345654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9" name="Rectangle: Top Corners Snipped 168">
              <a:extLst>
                <a:ext uri="{FF2B5EF4-FFF2-40B4-BE49-F238E27FC236}">
                  <a16:creationId xmlns:a16="http://schemas.microsoft.com/office/drawing/2014/main" id="{DA70EF59-62E4-4C63-941E-D616D6CCD9FC}"/>
                </a:ext>
              </a:extLst>
            </p:cNvPr>
            <p:cNvSpPr/>
            <p:nvPr/>
          </p:nvSpPr>
          <p:spPr>
            <a:xfrm>
              <a:off x="1677151" y="1849063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AAB1B5-1DEA-483A-9F87-25EF55F9BBB3}"/>
              </a:ext>
            </a:extLst>
          </p:cNvPr>
          <p:cNvGrpSpPr/>
          <p:nvPr/>
        </p:nvGrpSpPr>
        <p:grpSpPr>
          <a:xfrm>
            <a:off x="2133832" y="1872964"/>
            <a:ext cx="431060" cy="4644345"/>
            <a:chOff x="2118822" y="1858053"/>
            <a:chExt cx="431060" cy="4644345"/>
          </a:xfrm>
        </p:grpSpPr>
        <p:sp>
          <p:nvSpPr>
            <p:cNvPr id="159" name="Rectangle: Top Corners Snipped 158">
              <a:extLst>
                <a:ext uri="{FF2B5EF4-FFF2-40B4-BE49-F238E27FC236}">
                  <a16:creationId xmlns:a16="http://schemas.microsoft.com/office/drawing/2014/main" id="{5A05A00B-BDA4-46ED-ACCA-552B8B2CD4E5}"/>
                </a:ext>
              </a:extLst>
            </p:cNvPr>
            <p:cNvSpPr/>
            <p:nvPr/>
          </p:nvSpPr>
          <p:spPr>
            <a:xfrm>
              <a:off x="2118822" y="6070514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0" name="Rectangle: Top Corners Snipped 169">
              <a:extLst>
                <a:ext uri="{FF2B5EF4-FFF2-40B4-BE49-F238E27FC236}">
                  <a16:creationId xmlns:a16="http://schemas.microsoft.com/office/drawing/2014/main" id="{5BB3DA8D-BB57-4FAA-B020-ADC68A8FFEEA}"/>
                </a:ext>
              </a:extLst>
            </p:cNvPr>
            <p:cNvSpPr/>
            <p:nvPr/>
          </p:nvSpPr>
          <p:spPr>
            <a:xfrm>
              <a:off x="2122931" y="5635316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1" name="Rectangle: Top Corners Snipped 170">
              <a:extLst>
                <a:ext uri="{FF2B5EF4-FFF2-40B4-BE49-F238E27FC236}">
                  <a16:creationId xmlns:a16="http://schemas.microsoft.com/office/drawing/2014/main" id="{DA0F8315-8A55-435D-B7D0-0C11F8E7B5AB}"/>
                </a:ext>
              </a:extLst>
            </p:cNvPr>
            <p:cNvSpPr/>
            <p:nvPr/>
          </p:nvSpPr>
          <p:spPr>
            <a:xfrm>
              <a:off x="2127040" y="5200118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2" name="Rectangle: Top Corners Snipped 171">
              <a:extLst>
                <a:ext uri="{FF2B5EF4-FFF2-40B4-BE49-F238E27FC236}">
                  <a16:creationId xmlns:a16="http://schemas.microsoft.com/office/drawing/2014/main" id="{02E18267-97B0-4E4B-A14C-AB29BED4A3ED}"/>
                </a:ext>
              </a:extLst>
            </p:cNvPr>
            <p:cNvSpPr/>
            <p:nvPr/>
          </p:nvSpPr>
          <p:spPr>
            <a:xfrm>
              <a:off x="2130394" y="4736351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3" name="Rectangle: Top Corners Snipped 172">
              <a:extLst>
                <a:ext uri="{FF2B5EF4-FFF2-40B4-BE49-F238E27FC236}">
                  <a16:creationId xmlns:a16="http://schemas.microsoft.com/office/drawing/2014/main" id="{95601EDC-71C8-4C61-8690-5F19D36F3C6E}"/>
                </a:ext>
              </a:extLst>
            </p:cNvPr>
            <p:cNvSpPr/>
            <p:nvPr/>
          </p:nvSpPr>
          <p:spPr>
            <a:xfrm>
              <a:off x="2135258" y="4288515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4" name="Rectangle: Top Corners Snipped 173">
              <a:extLst>
                <a:ext uri="{FF2B5EF4-FFF2-40B4-BE49-F238E27FC236}">
                  <a16:creationId xmlns:a16="http://schemas.microsoft.com/office/drawing/2014/main" id="{03175E15-B115-4C22-9652-76F471ED9B36}"/>
                </a:ext>
              </a:extLst>
            </p:cNvPr>
            <p:cNvSpPr/>
            <p:nvPr/>
          </p:nvSpPr>
          <p:spPr>
            <a:xfrm>
              <a:off x="2138869" y="3805483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5" name="Rectangle: Top Corners Snipped 174">
              <a:extLst>
                <a:ext uri="{FF2B5EF4-FFF2-40B4-BE49-F238E27FC236}">
                  <a16:creationId xmlns:a16="http://schemas.microsoft.com/office/drawing/2014/main" id="{F46177B5-A252-4F1E-92AC-F977A827468D}"/>
                </a:ext>
              </a:extLst>
            </p:cNvPr>
            <p:cNvSpPr/>
            <p:nvPr/>
          </p:nvSpPr>
          <p:spPr>
            <a:xfrm>
              <a:off x="2160273" y="3351971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6" name="Rectangle: Top Corners Snipped 175">
              <a:extLst>
                <a:ext uri="{FF2B5EF4-FFF2-40B4-BE49-F238E27FC236}">
                  <a16:creationId xmlns:a16="http://schemas.microsoft.com/office/drawing/2014/main" id="{0C179741-227D-4804-8836-767693B8250B}"/>
                </a:ext>
              </a:extLst>
            </p:cNvPr>
            <p:cNvSpPr/>
            <p:nvPr/>
          </p:nvSpPr>
          <p:spPr>
            <a:xfrm>
              <a:off x="2168161" y="2844702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7" name="Rectangle: Top Corners Snipped 176">
              <a:extLst>
                <a:ext uri="{FF2B5EF4-FFF2-40B4-BE49-F238E27FC236}">
                  <a16:creationId xmlns:a16="http://schemas.microsoft.com/office/drawing/2014/main" id="{50BEA999-9D53-4648-A998-32E9E8DBB1E9}"/>
                </a:ext>
              </a:extLst>
            </p:cNvPr>
            <p:cNvSpPr/>
            <p:nvPr/>
          </p:nvSpPr>
          <p:spPr>
            <a:xfrm>
              <a:off x="2151090" y="2356423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8" name="Rectangle: Top Corners Snipped 177">
              <a:extLst>
                <a:ext uri="{FF2B5EF4-FFF2-40B4-BE49-F238E27FC236}">
                  <a16:creationId xmlns:a16="http://schemas.microsoft.com/office/drawing/2014/main" id="{F6D8F3B2-923C-48AC-BB97-EF93738700D0}"/>
                </a:ext>
              </a:extLst>
            </p:cNvPr>
            <p:cNvSpPr/>
            <p:nvPr/>
          </p:nvSpPr>
          <p:spPr>
            <a:xfrm>
              <a:off x="2171092" y="1858053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A4F04A-D55B-477B-830E-499963C83AF9}"/>
              </a:ext>
            </a:extLst>
          </p:cNvPr>
          <p:cNvGrpSpPr/>
          <p:nvPr/>
        </p:nvGrpSpPr>
        <p:grpSpPr>
          <a:xfrm>
            <a:off x="2587913" y="1883742"/>
            <a:ext cx="446197" cy="4655050"/>
            <a:chOff x="2587913" y="1883742"/>
            <a:chExt cx="446197" cy="4655050"/>
          </a:xfrm>
        </p:grpSpPr>
        <p:sp>
          <p:nvSpPr>
            <p:cNvPr id="160" name="Rectangle: Top Corners Snipped 159">
              <a:extLst>
                <a:ext uri="{FF2B5EF4-FFF2-40B4-BE49-F238E27FC236}">
                  <a16:creationId xmlns:a16="http://schemas.microsoft.com/office/drawing/2014/main" id="{BFF10862-0DE6-41E2-96DB-582E9064DBA5}"/>
                </a:ext>
              </a:extLst>
            </p:cNvPr>
            <p:cNvSpPr/>
            <p:nvPr/>
          </p:nvSpPr>
          <p:spPr>
            <a:xfrm>
              <a:off x="2597646" y="6106908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9" name="Rectangle: Top Corners Snipped 178">
              <a:extLst>
                <a:ext uri="{FF2B5EF4-FFF2-40B4-BE49-F238E27FC236}">
                  <a16:creationId xmlns:a16="http://schemas.microsoft.com/office/drawing/2014/main" id="{EB55A875-201B-47FD-BAC9-7C9B832ED009}"/>
                </a:ext>
              </a:extLst>
            </p:cNvPr>
            <p:cNvSpPr/>
            <p:nvPr/>
          </p:nvSpPr>
          <p:spPr>
            <a:xfrm>
              <a:off x="2602871" y="5638630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0" name="Rectangle: Top Corners Snipped 179">
              <a:extLst>
                <a:ext uri="{FF2B5EF4-FFF2-40B4-BE49-F238E27FC236}">
                  <a16:creationId xmlns:a16="http://schemas.microsoft.com/office/drawing/2014/main" id="{EF2D6300-051F-49C6-B147-17886BA14E67}"/>
                </a:ext>
              </a:extLst>
            </p:cNvPr>
            <p:cNvSpPr/>
            <p:nvPr/>
          </p:nvSpPr>
          <p:spPr>
            <a:xfrm>
              <a:off x="2587913" y="5188549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1" name="Rectangle: Top Corners Snipped 180">
              <a:extLst>
                <a:ext uri="{FF2B5EF4-FFF2-40B4-BE49-F238E27FC236}">
                  <a16:creationId xmlns:a16="http://schemas.microsoft.com/office/drawing/2014/main" id="{CFCDAECE-3F5A-4E7E-A3F1-8B817C2E97B3}"/>
                </a:ext>
              </a:extLst>
            </p:cNvPr>
            <p:cNvSpPr/>
            <p:nvPr/>
          </p:nvSpPr>
          <p:spPr>
            <a:xfrm>
              <a:off x="2592469" y="4759360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2" name="Rectangle: Top Corners Snipped 181">
              <a:extLst>
                <a:ext uri="{FF2B5EF4-FFF2-40B4-BE49-F238E27FC236}">
                  <a16:creationId xmlns:a16="http://schemas.microsoft.com/office/drawing/2014/main" id="{E25324EF-4687-4B58-8251-8DDED3D5E7D7}"/>
                </a:ext>
              </a:extLst>
            </p:cNvPr>
            <p:cNvSpPr/>
            <p:nvPr/>
          </p:nvSpPr>
          <p:spPr>
            <a:xfrm>
              <a:off x="2594448" y="4261925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3" name="Rectangle: Top Corners Snipped 182">
              <a:extLst>
                <a:ext uri="{FF2B5EF4-FFF2-40B4-BE49-F238E27FC236}">
                  <a16:creationId xmlns:a16="http://schemas.microsoft.com/office/drawing/2014/main" id="{4EEA5223-BAE8-40AA-A5C5-CFDDEF5096E6}"/>
                </a:ext>
              </a:extLst>
            </p:cNvPr>
            <p:cNvSpPr/>
            <p:nvPr/>
          </p:nvSpPr>
          <p:spPr>
            <a:xfrm>
              <a:off x="2595731" y="3799841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4" name="Rectangle: Top Corners Snipped 183">
              <a:extLst>
                <a:ext uri="{FF2B5EF4-FFF2-40B4-BE49-F238E27FC236}">
                  <a16:creationId xmlns:a16="http://schemas.microsoft.com/office/drawing/2014/main" id="{D0C4226F-9A55-43ED-A6F7-3B620EB77834}"/>
                </a:ext>
              </a:extLst>
            </p:cNvPr>
            <p:cNvSpPr/>
            <p:nvPr/>
          </p:nvSpPr>
          <p:spPr>
            <a:xfrm>
              <a:off x="2627118" y="3320082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5" name="Rectangle: Top Corners Snipped 184">
              <a:extLst>
                <a:ext uri="{FF2B5EF4-FFF2-40B4-BE49-F238E27FC236}">
                  <a16:creationId xmlns:a16="http://schemas.microsoft.com/office/drawing/2014/main" id="{CA5ED2A0-7F53-44E1-B00A-9CB969E62F28}"/>
                </a:ext>
              </a:extLst>
            </p:cNvPr>
            <p:cNvSpPr/>
            <p:nvPr/>
          </p:nvSpPr>
          <p:spPr>
            <a:xfrm>
              <a:off x="2617949" y="2869142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6" name="Rectangle: Top Corners Snipped 185">
              <a:extLst>
                <a:ext uri="{FF2B5EF4-FFF2-40B4-BE49-F238E27FC236}">
                  <a16:creationId xmlns:a16="http://schemas.microsoft.com/office/drawing/2014/main" id="{CAC4D669-12EC-48C2-A21F-18EAB4400469}"/>
                </a:ext>
              </a:extLst>
            </p:cNvPr>
            <p:cNvSpPr/>
            <p:nvPr/>
          </p:nvSpPr>
          <p:spPr>
            <a:xfrm>
              <a:off x="2619840" y="2358865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8" name="Rectangle: Top Corners Snipped 187">
              <a:extLst>
                <a:ext uri="{FF2B5EF4-FFF2-40B4-BE49-F238E27FC236}">
                  <a16:creationId xmlns:a16="http://schemas.microsoft.com/office/drawing/2014/main" id="{D78E31E8-12FD-498A-BC2B-57128E3D6FE2}"/>
                </a:ext>
              </a:extLst>
            </p:cNvPr>
            <p:cNvSpPr/>
            <p:nvPr/>
          </p:nvSpPr>
          <p:spPr>
            <a:xfrm>
              <a:off x="2655320" y="1883742"/>
              <a:ext cx="378790" cy="431884"/>
            </a:xfrm>
            <a:prstGeom prst="snip2SameRect">
              <a:avLst>
                <a:gd name="adj1" fmla="val 40411"/>
                <a:gd name="adj2" fmla="val 0"/>
              </a:avLst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9" name="Rectangle: Top Corners Snipped 188">
            <a:extLst>
              <a:ext uri="{FF2B5EF4-FFF2-40B4-BE49-F238E27FC236}">
                <a16:creationId xmlns:a16="http://schemas.microsoft.com/office/drawing/2014/main" id="{1BC90C63-F332-4E1E-9A2A-7AE9E84A8D40}"/>
              </a:ext>
            </a:extLst>
          </p:cNvPr>
          <p:cNvSpPr/>
          <p:nvPr/>
        </p:nvSpPr>
        <p:spPr>
          <a:xfrm>
            <a:off x="4115095" y="6106908"/>
            <a:ext cx="390268" cy="395490"/>
          </a:xfrm>
          <a:prstGeom prst="snip2SameRect">
            <a:avLst>
              <a:gd name="adj1" fmla="val 35872"/>
              <a:gd name="adj2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0" name="Rectangle: Top Corners Snipped 189">
            <a:extLst>
              <a:ext uri="{FF2B5EF4-FFF2-40B4-BE49-F238E27FC236}">
                <a16:creationId xmlns:a16="http://schemas.microsoft.com/office/drawing/2014/main" id="{21069A97-2D39-4B5C-9C4D-997B980FCBA5}"/>
              </a:ext>
            </a:extLst>
          </p:cNvPr>
          <p:cNvSpPr/>
          <p:nvPr/>
        </p:nvSpPr>
        <p:spPr>
          <a:xfrm>
            <a:off x="4115095" y="5671710"/>
            <a:ext cx="390268" cy="395490"/>
          </a:xfrm>
          <a:prstGeom prst="snip2SameRect">
            <a:avLst>
              <a:gd name="adj1" fmla="val 35872"/>
              <a:gd name="adj2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8BB525-9A68-44F3-AD31-85AC56287CD9}"/>
              </a:ext>
            </a:extLst>
          </p:cNvPr>
          <p:cNvGrpSpPr/>
          <p:nvPr/>
        </p:nvGrpSpPr>
        <p:grpSpPr>
          <a:xfrm>
            <a:off x="5986711" y="2152346"/>
            <a:ext cx="397116" cy="4368249"/>
            <a:chOff x="5986711" y="2152346"/>
            <a:chExt cx="397116" cy="4368249"/>
          </a:xfrm>
        </p:grpSpPr>
        <p:sp>
          <p:nvSpPr>
            <p:cNvPr id="191" name="Rectangle: Top Corners Snipped 190">
              <a:extLst>
                <a:ext uri="{FF2B5EF4-FFF2-40B4-BE49-F238E27FC236}">
                  <a16:creationId xmlns:a16="http://schemas.microsoft.com/office/drawing/2014/main" id="{945C1CCF-D5BF-4908-918C-A8824BCB41D3}"/>
                </a:ext>
              </a:extLst>
            </p:cNvPr>
            <p:cNvSpPr/>
            <p:nvPr/>
          </p:nvSpPr>
          <p:spPr>
            <a:xfrm>
              <a:off x="5986977" y="6125105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2" name="Rectangle: Top Corners Snipped 191">
              <a:extLst>
                <a:ext uri="{FF2B5EF4-FFF2-40B4-BE49-F238E27FC236}">
                  <a16:creationId xmlns:a16="http://schemas.microsoft.com/office/drawing/2014/main" id="{4B4E84FB-25F1-498D-A79F-79E520DE3598}"/>
                </a:ext>
              </a:extLst>
            </p:cNvPr>
            <p:cNvSpPr/>
            <p:nvPr/>
          </p:nvSpPr>
          <p:spPr>
            <a:xfrm>
              <a:off x="5986711" y="5684682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3" name="Rectangle: Top Corners Snipped 192">
              <a:extLst>
                <a:ext uri="{FF2B5EF4-FFF2-40B4-BE49-F238E27FC236}">
                  <a16:creationId xmlns:a16="http://schemas.microsoft.com/office/drawing/2014/main" id="{3B8B9FEC-431C-4DC8-B5C2-E0923F129A75}"/>
                </a:ext>
              </a:extLst>
            </p:cNvPr>
            <p:cNvSpPr/>
            <p:nvPr/>
          </p:nvSpPr>
          <p:spPr>
            <a:xfrm>
              <a:off x="5987567" y="5243140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4" name="Rectangle: Top Corners Snipped 193">
              <a:extLst>
                <a:ext uri="{FF2B5EF4-FFF2-40B4-BE49-F238E27FC236}">
                  <a16:creationId xmlns:a16="http://schemas.microsoft.com/office/drawing/2014/main" id="{D447E2B2-2390-4F6E-8455-C8108058C864}"/>
                </a:ext>
              </a:extLst>
            </p:cNvPr>
            <p:cNvSpPr/>
            <p:nvPr/>
          </p:nvSpPr>
          <p:spPr>
            <a:xfrm>
              <a:off x="5988423" y="4801598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5" name="Rectangle: Top Corners Snipped 194">
              <a:extLst>
                <a:ext uri="{FF2B5EF4-FFF2-40B4-BE49-F238E27FC236}">
                  <a16:creationId xmlns:a16="http://schemas.microsoft.com/office/drawing/2014/main" id="{79693991-E2AF-4EAF-8CE9-07511D3CC93D}"/>
                </a:ext>
              </a:extLst>
            </p:cNvPr>
            <p:cNvSpPr/>
            <p:nvPr/>
          </p:nvSpPr>
          <p:spPr>
            <a:xfrm>
              <a:off x="5989279" y="4360056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6" name="Rectangle: Top Corners Snipped 195">
              <a:extLst>
                <a:ext uri="{FF2B5EF4-FFF2-40B4-BE49-F238E27FC236}">
                  <a16:creationId xmlns:a16="http://schemas.microsoft.com/office/drawing/2014/main" id="{B3F3AC01-CDEB-4577-A30D-626DCFFB0336}"/>
                </a:ext>
              </a:extLst>
            </p:cNvPr>
            <p:cNvSpPr/>
            <p:nvPr/>
          </p:nvSpPr>
          <p:spPr>
            <a:xfrm>
              <a:off x="5990135" y="3918514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7" name="Rectangle: Top Corners Snipped 196">
              <a:extLst>
                <a:ext uri="{FF2B5EF4-FFF2-40B4-BE49-F238E27FC236}">
                  <a16:creationId xmlns:a16="http://schemas.microsoft.com/office/drawing/2014/main" id="{CB213ECF-B1B3-46D5-B7AD-37AEBFD7AD1E}"/>
                </a:ext>
              </a:extLst>
            </p:cNvPr>
            <p:cNvSpPr/>
            <p:nvPr/>
          </p:nvSpPr>
          <p:spPr>
            <a:xfrm>
              <a:off x="5990991" y="3476972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8" name="Rectangle: Top Corners Snipped 197">
              <a:extLst>
                <a:ext uri="{FF2B5EF4-FFF2-40B4-BE49-F238E27FC236}">
                  <a16:creationId xmlns:a16="http://schemas.microsoft.com/office/drawing/2014/main" id="{9D3BD189-D0A0-4A34-B45B-087F69320731}"/>
                </a:ext>
              </a:extLst>
            </p:cNvPr>
            <p:cNvSpPr/>
            <p:nvPr/>
          </p:nvSpPr>
          <p:spPr>
            <a:xfrm>
              <a:off x="5991847" y="3035430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9" name="Rectangle: Top Corners Snipped 198">
              <a:extLst>
                <a:ext uri="{FF2B5EF4-FFF2-40B4-BE49-F238E27FC236}">
                  <a16:creationId xmlns:a16="http://schemas.microsoft.com/office/drawing/2014/main" id="{A696A1F2-0651-4E51-962F-CCDA5E177A57}"/>
                </a:ext>
              </a:extLst>
            </p:cNvPr>
            <p:cNvSpPr/>
            <p:nvPr/>
          </p:nvSpPr>
          <p:spPr>
            <a:xfrm>
              <a:off x="5992703" y="2593888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0" name="Rectangle: Top Corners Snipped 199">
              <a:extLst>
                <a:ext uri="{FF2B5EF4-FFF2-40B4-BE49-F238E27FC236}">
                  <a16:creationId xmlns:a16="http://schemas.microsoft.com/office/drawing/2014/main" id="{93B1061B-2335-4A53-9C22-851653052B86}"/>
                </a:ext>
              </a:extLst>
            </p:cNvPr>
            <p:cNvSpPr/>
            <p:nvPr/>
          </p:nvSpPr>
          <p:spPr>
            <a:xfrm>
              <a:off x="5993559" y="2152346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0E757A-D3F1-4324-9F97-F4B6056C090B}"/>
              </a:ext>
            </a:extLst>
          </p:cNvPr>
          <p:cNvGrpSpPr/>
          <p:nvPr/>
        </p:nvGrpSpPr>
        <p:grpSpPr>
          <a:xfrm>
            <a:off x="6713990" y="2168220"/>
            <a:ext cx="421371" cy="4325309"/>
            <a:chOff x="6713990" y="2168220"/>
            <a:chExt cx="421371" cy="4325309"/>
          </a:xfrm>
        </p:grpSpPr>
        <p:sp>
          <p:nvSpPr>
            <p:cNvPr id="201" name="Rectangle: Top Corners Snipped 200">
              <a:extLst>
                <a:ext uri="{FF2B5EF4-FFF2-40B4-BE49-F238E27FC236}">
                  <a16:creationId xmlns:a16="http://schemas.microsoft.com/office/drawing/2014/main" id="{307B3AC2-CE72-415A-A983-93ADA6F8A0A3}"/>
                </a:ext>
              </a:extLst>
            </p:cNvPr>
            <p:cNvSpPr/>
            <p:nvPr/>
          </p:nvSpPr>
          <p:spPr>
            <a:xfrm>
              <a:off x="6745093" y="6098039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2" name="Rectangle: Top Corners Snipped 201">
              <a:extLst>
                <a:ext uri="{FF2B5EF4-FFF2-40B4-BE49-F238E27FC236}">
                  <a16:creationId xmlns:a16="http://schemas.microsoft.com/office/drawing/2014/main" id="{AF5CAF02-1D00-41E2-9648-AED3454FCDE1}"/>
                </a:ext>
              </a:extLst>
            </p:cNvPr>
            <p:cNvSpPr/>
            <p:nvPr/>
          </p:nvSpPr>
          <p:spPr>
            <a:xfrm>
              <a:off x="6745093" y="5658903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3" name="Rectangle: Top Corners Snipped 202">
              <a:extLst>
                <a:ext uri="{FF2B5EF4-FFF2-40B4-BE49-F238E27FC236}">
                  <a16:creationId xmlns:a16="http://schemas.microsoft.com/office/drawing/2014/main" id="{F489E986-64DD-4205-9FB8-297AC1FEB905}"/>
                </a:ext>
              </a:extLst>
            </p:cNvPr>
            <p:cNvSpPr/>
            <p:nvPr/>
          </p:nvSpPr>
          <p:spPr>
            <a:xfrm>
              <a:off x="6729884" y="5229961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4" name="Rectangle: Top Corners Snipped 203">
              <a:extLst>
                <a:ext uri="{FF2B5EF4-FFF2-40B4-BE49-F238E27FC236}">
                  <a16:creationId xmlns:a16="http://schemas.microsoft.com/office/drawing/2014/main" id="{8F4FD748-1985-4697-AFEF-1D05600919CC}"/>
                </a:ext>
              </a:extLst>
            </p:cNvPr>
            <p:cNvSpPr/>
            <p:nvPr/>
          </p:nvSpPr>
          <p:spPr>
            <a:xfrm>
              <a:off x="6714894" y="4757374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5" name="Rectangle: Top Corners Snipped 204">
              <a:extLst>
                <a:ext uri="{FF2B5EF4-FFF2-40B4-BE49-F238E27FC236}">
                  <a16:creationId xmlns:a16="http://schemas.microsoft.com/office/drawing/2014/main" id="{1153C5B1-10DD-46CC-A617-D0796E5F9B00}"/>
                </a:ext>
              </a:extLst>
            </p:cNvPr>
            <p:cNvSpPr/>
            <p:nvPr/>
          </p:nvSpPr>
          <p:spPr>
            <a:xfrm>
              <a:off x="6714675" y="4349471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6" name="Rectangle: Top Corners Snipped 205">
              <a:extLst>
                <a:ext uri="{FF2B5EF4-FFF2-40B4-BE49-F238E27FC236}">
                  <a16:creationId xmlns:a16="http://schemas.microsoft.com/office/drawing/2014/main" id="{1F963530-A169-4341-B890-89B374AB9FAE}"/>
                </a:ext>
              </a:extLst>
            </p:cNvPr>
            <p:cNvSpPr/>
            <p:nvPr/>
          </p:nvSpPr>
          <p:spPr>
            <a:xfrm>
              <a:off x="6729884" y="3903498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7" name="Rectangle: Top Corners Snipped 206">
              <a:extLst>
                <a:ext uri="{FF2B5EF4-FFF2-40B4-BE49-F238E27FC236}">
                  <a16:creationId xmlns:a16="http://schemas.microsoft.com/office/drawing/2014/main" id="{B35C5218-EBA0-456C-B1D8-19F2B56D5BA8}"/>
                </a:ext>
              </a:extLst>
            </p:cNvPr>
            <p:cNvSpPr/>
            <p:nvPr/>
          </p:nvSpPr>
          <p:spPr>
            <a:xfrm>
              <a:off x="6713990" y="3506453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8" name="Rectangle: Top Corners Snipped 207">
              <a:extLst>
                <a:ext uri="{FF2B5EF4-FFF2-40B4-BE49-F238E27FC236}">
                  <a16:creationId xmlns:a16="http://schemas.microsoft.com/office/drawing/2014/main" id="{3BB51191-BCA0-404C-AE64-E4907C69DBC9}"/>
                </a:ext>
              </a:extLst>
            </p:cNvPr>
            <p:cNvSpPr/>
            <p:nvPr/>
          </p:nvSpPr>
          <p:spPr>
            <a:xfrm>
              <a:off x="6729884" y="3052910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9" name="Rectangle: Top Corners Snipped 208">
              <a:extLst>
                <a:ext uri="{FF2B5EF4-FFF2-40B4-BE49-F238E27FC236}">
                  <a16:creationId xmlns:a16="http://schemas.microsoft.com/office/drawing/2014/main" id="{718068F0-0D5F-46C8-AB13-EC4D650B2CD7}"/>
                </a:ext>
              </a:extLst>
            </p:cNvPr>
            <p:cNvSpPr/>
            <p:nvPr/>
          </p:nvSpPr>
          <p:spPr>
            <a:xfrm>
              <a:off x="6729884" y="2607945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0" name="Rectangle: Top Corners Snipped 209">
              <a:extLst>
                <a:ext uri="{FF2B5EF4-FFF2-40B4-BE49-F238E27FC236}">
                  <a16:creationId xmlns:a16="http://schemas.microsoft.com/office/drawing/2014/main" id="{28C39909-AB4A-4723-80CE-5A757A42DB76}"/>
                </a:ext>
              </a:extLst>
            </p:cNvPr>
            <p:cNvSpPr/>
            <p:nvPr/>
          </p:nvSpPr>
          <p:spPr>
            <a:xfrm>
              <a:off x="6729884" y="2168220"/>
              <a:ext cx="390268" cy="395490"/>
            </a:xfrm>
            <a:prstGeom prst="snip2SameRect">
              <a:avLst>
                <a:gd name="adj1" fmla="val 35872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1" name="Rectangle: Top Corners Snipped 210">
            <a:extLst>
              <a:ext uri="{FF2B5EF4-FFF2-40B4-BE49-F238E27FC236}">
                <a16:creationId xmlns:a16="http://schemas.microsoft.com/office/drawing/2014/main" id="{1B15480E-C618-4ADD-BD3C-C9FF3FD2381B}"/>
              </a:ext>
            </a:extLst>
          </p:cNvPr>
          <p:cNvSpPr/>
          <p:nvPr/>
        </p:nvSpPr>
        <p:spPr>
          <a:xfrm>
            <a:off x="7787583" y="6129889"/>
            <a:ext cx="390268" cy="395490"/>
          </a:xfrm>
          <a:prstGeom prst="snip2SameRect">
            <a:avLst>
              <a:gd name="adj1" fmla="val 35872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2" name="Rectangle: Top Corners Snipped 211">
            <a:extLst>
              <a:ext uri="{FF2B5EF4-FFF2-40B4-BE49-F238E27FC236}">
                <a16:creationId xmlns:a16="http://schemas.microsoft.com/office/drawing/2014/main" id="{C45950BC-20F9-4204-8B5F-7EB6A4C922DD}"/>
              </a:ext>
            </a:extLst>
          </p:cNvPr>
          <p:cNvSpPr/>
          <p:nvPr/>
        </p:nvSpPr>
        <p:spPr>
          <a:xfrm>
            <a:off x="7792629" y="5702549"/>
            <a:ext cx="390268" cy="395490"/>
          </a:xfrm>
          <a:prstGeom prst="snip2SameRect">
            <a:avLst>
              <a:gd name="adj1" fmla="val 35872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3" name="Rectangle: Top Corners Snipped 212">
            <a:extLst>
              <a:ext uri="{FF2B5EF4-FFF2-40B4-BE49-F238E27FC236}">
                <a16:creationId xmlns:a16="http://schemas.microsoft.com/office/drawing/2014/main" id="{3A40E09E-079E-4E21-8AE4-540B5C10EEF5}"/>
              </a:ext>
            </a:extLst>
          </p:cNvPr>
          <p:cNvSpPr/>
          <p:nvPr/>
        </p:nvSpPr>
        <p:spPr>
          <a:xfrm>
            <a:off x="7812035" y="5273112"/>
            <a:ext cx="390268" cy="395490"/>
          </a:xfrm>
          <a:prstGeom prst="snip2SameRect">
            <a:avLst>
              <a:gd name="adj1" fmla="val 35872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4" name="Rectangle: Top Corners Snipped 213">
            <a:extLst>
              <a:ext uri="{FF2B5EF4-FFF2-40B4-BE49-F238E27FC236}">
                <a16:creationId xmlns:a16="http://schemas.microsoft.com/office/drawing/2014/main" id="{D64282D7-452C-40FA-9847-C0914338707E}"/>
              </a:ext>
            </a:extLst>
          </p:cNvPr>
          <p:cNvSpPr/>
          <p:nvPr/>
        </p:nvSpPr>
        <p:spPr>
          <a:xfrm>
            <a:off x="7821497" y="4859479"/>
            <a:ext cx="390268" cy="395490"/>
          </a:xfrm>
          <a:prstGeom prst="snip2SameRect">
            <a:avLst>
              <a:gd name="adj1" fmla="val 35872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9CC7E-3796-4C2C-9824-74F0C5B6DFD5}"/>
              </a:ext>
            </a:extLst>
          </p:cNvPr>
          <p:cNvSpPr txBox="1"/>
          <p:nvPr/>
        </p:nvSpPr>
        <p:spPr>
          <a:xfrm>
            <a:off x="8588551" y="2511726"/>
            <a:ext cx="2579425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25F75C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 animBg="1"/>
      <p:bldP spid="133" grpId="0"/>
      <p:bldP spid="154" grpId="0"/>
      <p:bldP spid="156" grpId="0"/>
      <p:bldP spid="157" grpId="0"/>
      <p:bldP spid="189" grpId="0" animBg="1"/>
      <p:bldP spid="190" grpId="0" animBg="1"/>
      <p:bldP spid="211" grpId="0" animBg="1"/>
      <p:bldP spid="212" grpId="0" animBg="1"/>
      <p:bldP spid="213" grpId="0" animBg="1"/>
      <p:bldP spid="2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7BB32-EB90-4FCA-9C9E-45F56C08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6" y="51660"/>
            <a:ext cx="11830929" cy="6731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87514-1F6D-45AC-86F6-63005A605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022" y="413825"/>
            <a:ext cx="1487365" cy="1189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076845-1A42-4E74-962A-403FC62122C1}"/>
              </a:ext>
            </a:extLst>
          </p:cNvPr>
          <p:cNvSpPr txBox="1"/>
          <p:nvPr/>
        </p:nvSpPr>
        <p:spPr>
          <a:xfrm>
            <a:off x="365760" y="362440"/>
            <a:ext cx="343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CC328-0E8F-42D8-92C0-091EA290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021" y="1424354"/>
            <a:ext cx="1487365" cy="1189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358A6-C4A6-44BF-99E0-6D0E5C222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020" y="2434883"/>
            <a:ext cx="1487365" cy="1189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74DF29-A1A0-4DB9-B489-6E822112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019" y="3445412"/>
            <a:ext cx="1487365" cy="1189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1CDBD-2F90-4C37-9217-D2B3778E2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018" y="4455941"/>
            <a:ext cx="1487365" cy="118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3CAE81-A791-439E-8B15-243D7CDFD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017" y="5466470"/>
            <a:ext cx="1487365" cy="1189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8D1217-6F55-42FC-9621-D00EE57A021D}"/>
              </a:ext>
            </a:extLst>
          </p:cNvPr>
          <p:cNvSpPr txBox="1"/>
          <p:nvPr/>
        </p:nvSpPr>
        <p:spPr>
          <a:xfrm>
            <a:off x="178192" y="2111717"/>
            <a:ext cx="443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9BCB-654E-4472-9F9C-00B10F65A58E}"/>
              </a:ext>
            </a:extLst>
          </p:cNvPr>
          <p:cNvSpPr txBox="1"/>
          <p:nvPr/>
        </p:nvSpPr>
        <p:spPr>
          <a:xfrm>
            <a:off x="9623686" y="2278505"/>
            <a:ext cx="107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7FA1CC-3DF1-4AE3-B474-66A8393A7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803" y="252242"/>
            <a:ext cx="1812045" cy="15130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F38187-2F75-455A-98DD-577540757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804" y="1765300"/>
            <a:ext cx="1812045" cy="15130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F7C969-64B1-4D58-AA9A-44053D06F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805" y="2942883"/>
            <a:ext cx="1812045" cy="1513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269EEC-9518-4DE7-A7E8-A770E60F0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806" y="4120466"/>
            <a:ext cx="1812045" cy="15130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B0A8C7-D1F4-47E1-8979-84727D276CA6}"/>
              </a:ext>
            </a:extLst>
          </p:cNvPr>
          <p:cNvSpPr txBox="1"/>
          <p:nvPr/>
        </p:nvSpPr>
        <p:spPr>
          <a:xfrm>
            <a:off x="178192" y="3053081"/>
            <a:ext cx="424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BFD4C7-F389-4894-86B3-5AC57C541590}"/>
              </a:ext>
            </a:extLst>
          </p:cNvPr>
          <p:cNvSpPr txBox="1"/>
          <p:nvPr/>
        </p:nvSpPr>
        <p:spPr>
          <a:xfrm>
            <a:off x="9889048" y="3278358"/>
            <a:ext cx="81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361E4F-1199-4CA2-A301-9072664E135D}"/>
              </a:ext>
            </a:extLst>
          </p:cNvPr>
          <p:cNvSpPr txBox="1"/>
          <p:nvPr/>
        </p:nvSpPr>
        <p:spPr>
          <a:xfrm>
            <a:off x="4615282" y="4415330"/>
            <a:ext cx="115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5F9DCC8E-9D3B-4EB7-8464-65D1C11D33BA}"/>
              </a:ext>
            </a:extLst>
          </p:cNvPr>
          <p:cNvSpPr/>
          <p:nvPr/>
        </p:nvSpPr>
        <p:spPr>
          <a:xfrm>
            <a:off x="5951095" y="4455941"/>
            <a:ext cx="919397" cy="7033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D2EE9D-E07D-4D53-AAD4-DE777C056044}"/>
              </a:ext>
            </a:extLst>
          </p:cNvPr>
          <p:cNvSpPr txBox="1"/>
          <p:nvPr/>
        </p:nvSpPr>
        <p:spPr>
          <a:xfrm>
            <a:off x="6965439" y="4369166"/>
            <a:ext cx="98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</a:p>
        </p:txBody>
      </p:sp>
      <p:sp>
        <p:nvSpPr>
          <p:cNvPr id="27" name="Equals 26">
            <a:extLst>
              <a:ext uri="{FF2B5EF4-FFF2-40B4-BE49-F238E27FC236}">
                <a16:creationId xmlns:a16="http://schemas.microsoft.com/office/drawing/2014/main" id="{6836E5EF-5701-48BE-AA76-5E038598DB94}"/>
              </a:ext>
            </a:extLst>
          </p:cNvPr>
          <p:cNvSpPr/>
          <p:nvPr/>
        </p:nvSpPr>
        <p:spPr>
          <a:xfrm>
            <a:off x="8117526" y="4568834"/>
            <a:ext cx="1050954" cy="52399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6CA756-3B0F-4A10-B826-98B4D8537108}"/>
              </a:ext>
            </a:extLst>
          </p:cNvPr>
          <p:cNvSpPr txBox="1"/>
          <p:nvPr/>
        </p:nvSpPr>
        <p:spPr>
          <a:xfrm>
            <a:off x="9340526" y="4455941"/>
            <a:ext cx="140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81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33 -0.07153 L -0.06433 -0.07153 C -0.06589 -0.07709 -0.06758 -0.08241 -0.06901 -0.08797 C -0.06953 -0.09005 -0.06953 -0.09236 -0.07019 -0.09422 C -0.07149 -0.09792 -0.07331 -0.10093 -0.07474 -0.1044 C -0.07826 -0.11297 -0.08112 -0.12176 -0.08399 -0.13102 C -0.08529 -0.13519 -0.08633 -0.13936 -0.0875 -0.14352 C -0.08907 -0.14954 -0.09024 -0.15602 -0.09206 -0.16181 C -0.0944 -0.16922 -0.09792 -0.175 -0.10013 -0.18241 C -0.10404 -0.19491 -0.10703 -0.20834 -0.11055 -0.2213 C -0.11237 -0.22824 -0.11498 -0.23473 -0.11628 -0.2419 C -0.11706 -0.24607 -0.11758 -0.25024 -0.11862 -0.25417 C -0.12188 -0.26667 -0.12683 -0.27778 -0.12904 -0.29121 C -0.12982 -0.29584 -0.13021 -0.30093 -0.13125 -0.30556 C -0.13334 -0.31389 -0.13828 -0.3301 -0.13828 -0.3301 C -0.14141 -0.36945 -0.13711 -0.32616 -0.14167 -0.35255 C -0.1431 -0.36065 -0.14401 -0.36899 -0.14519 -0.37732 C -0.14935 -0.40672 -0.14727 -0.39375 -0.15092 -0.41621 C -0.15378 -0.45602 -0.15 -0.40649 -0.15443 -0.45301 C -0.15495 -0.45857 -0.15508 -0.46412 -0.1556 -0.46945 C -0.15586 -0.47431 -0.15625 -0.47917 -0.15664 -0.4838 C -0.15782 -0.4963 -0.15912 -0.50857 -0.16016 -0.52084 C -0.16146 -0.53727 -0.15873 -0.53357 -0.16472 -0.53727 C -0.17188 -0.51829 -0.16211 -0.54144 -0.17058 -0.52894 C -0.17201 -0.52686 -0.17266 -0.52315 -0.17396 -0.52084 C -0.17578 -0.51783 -0.178 -0.51574 -0.17982 -0.5125 C -0.18477 -0.50371 -0.18151 -0.50417 -0.18789 -0.4963 C -0.18881 -0.49491 -0.19011 -0.49491 -0.19128 -0.49422 C -0.19167 -0.4963 -0.19219 -0.49815 -0.19245 -0.50024 C -0.19297 -0.5044 -0.19284 -0.5088 -0.19362 -0.5125 C -0.1944 -0.51644 -0.19597 -0.51945 -0.19701 -0.52292 C -0.1974 -0.52963 -0.19779 -0.53658 -0.19818 -0.54329 C -0.19922 -0.55764 -0.2017 -0.58635 -0.2017 -0.58635 C -0.21159 -0.57477 -0.19987 -0.59028 -0.20625 -0.57616 C -0.20717 -0.57431 -0.2086 -0.57338 -0.20977 -0.57199 C -0.21589 -0.58658 -0.21094 -0.57361 -0.2155 -0.59051 C -0.2181 -0.60024 -0.22357 -0.61922 -0.22357 -0.61922 C -0.22592 -0.64746 -0.22292 -0.61968 -0.22826 -0.64792 C -0.22917 -0.65324 -0.22969 -0.65903 -0.23047 -0.66436 C -0.23086 -0.66644 -0.23138 -0.66852 -0.23164 -0.67061 C -0.23256 -0.67662 -0.23321 -0.68287 -0.23399 -0.68889 C -0.23607 -0.70486 -0.23438 -0.68889 -0.23633 -0.70949 C -0.23933 -0.7088 -0.24245 -0.70834 -0.24558 -0.70741 C -0.24844 -0.70649 -0.25092 -0.70486 -0.25365 -0.70324 C -0.25508 -0.70463 -0.25703 -0.70533 -0.25821 -0.70741 C -0.25938 -0.70949 -0.25951 -0.7132 -0.26055 -0.71574 C -0.26224 -0.71945 -0.26485 -0.72199 -0.26628 -0.72593 C -0.2694 -0.73403 -0.26745 -0.73079 -0.27201 -0.73611 C -0.27305 -0.73959 -0.27435 -0.7463 -0.2767 -0.74838 C -0.27813 -0.74977 -0.27982 -0.74977 -0.28125 -0.75047 C -0.28828 -0.74977 -0.30118 -0.74861 -0.30899 -0.7463 C -0.31289 -0.74537 -0.31667 -0.74375 -0.32058 -0.74236 C -0.32162 -0.74306 -0.32305 -0.74306 -0.32396 -0.74445 C -0.32513 -0.74584 -0.32539 -0.74861 -0.32631 -0.75047 C -0.32878 -0.75556 -0.33138 -0.76088 -0.33438 -0.76482 L -0.34362 -0.77709 C -0.3474 -0.77639 -0.35131 -0.77662 -0.35508 -0.77524 C -0.35677 -0.77454 -0.35821 -0.77223 -0.35977 -0.77107 C -0.36394 -0.76783 -0.36524 -0.76713 -0.36901 -0.76482 C -0.37019 -0.76551 -0.37149 -0.76551 -0.3724 -0.7669 C -0.37357 -0.76852 -0.37357 -0.77176 -0.37474 -0.77315 C -0.37644 -0.77477 -0.37865 -0.77454 -0.38047 -0.77524 C -0.38164 -0.77709 -0.38269 -0.7794 -0.38399 -0.78125 C -0.39545 -0.79699 -0.38633 -0.78195 -0.39896 -0.79769 C -0.40026 -0.79931 -0.40105 -0.80232 -0.40248 -0.80394 C -0.40339 -0.8051 -0.40469 -0.80533 -0.40586 -0.80579 C -0.40938 -0.80741 -0.41276 -0.80857 -0.41628 -0.80996 C -0.43477 -0.80926 -0.45326 -0.81042 -0.47162 -0.80787 C -0.49623 -0.80463 -0.45612 -0.79283 -0.48894 -0.80579 C -0.50391 -0.82361 -0.49948 -0.82084 -0.51433 -0.83056 C -0.51784 -0.83264 -0.52123 -0.83449 -0.52474 -0.83658 L -0.52826 -0.83866 C -0.53399 -0.83797 -0.53972 -0.83774 -0.54545 -0.83658 C -0.54714 -0.83635 -0.5487 -0.83588 -0.55013 -0.83449 C -0.56407 -0.82223 -0.54766 -0.83264 -0.55821 -0.82639 C -0.55899 -0.82547 -0.56355 -0.81922 -0.56511 -0.82014 C -0.56667 -0.82107 -0.56732 -0.82454 -0.56862 -0.82639 C -0.56967 -0.82801 -0.57097 -0.82894 -0.57201 -0.83056 C -0.57448 -0.83426 -0.57891 -0.84283 -0.57891 -0.84283 C -0.58034 -0.8426 -0.59115 -0.8426 -0.59506 -0.83866 C -0.59753 -0.83635 -0.59974 -0.83334 -0.60209 -0.83056 C -0.60365 -0.82871 -0.60495 -0.82616 -0.60664 -0.82431 C -0.60769 -0.82338 -0.60899 -0.82292 -0.61016 -0.82223 C -0.61967 -0.82801 -0.60469 -0.81852 -0.62045 -0.83264 C -0.62201 -0.83403 -0.62357 -0.83519 -0.62513 -0.83658 C -0.62631 -0.83797 -0.62735 -0.83982 -0.62852 -0.84074 C -0.63008 -0.8419 -0.63164 -0.84213 -0.63321 -0.84283 C -0.63438 -0.84329 -0.63542 -0.84445 -0.63659 -0.84491 C -0.6405 -0.84653 -0.64818 -0.84885 -0.64818 -0.84885 C -0.64857 -0.84885 -0.6612 -0.84769 -0.66433 -0.84491 C -0.66602 -0.84329 -0.66732 -0.84074 -0.66901 -0.83866 C -0.6737 -0.83287 -0.67696 -0.83056 -0.68047 -0.82223 C -0.68164 -0.81968 -0.68282 -0.8169 -0.68399 -0.81412 C -0.68555 -0.80996 -0.68698 -0.80579 -0.68855 -0.80186 C -0.68933 -0.79977 -0.68985 -0.79746 -0.69089 -0.79561 L -0.69323 -0.79144 C -0.69519 -0.78056 -0.69271 -0.78889 -0.69779 -0.78334 C -0.6987 -0.78241 -0.69909 -0.7801 -0.70013 -0.77917 C -0.70235 -0.77732 -0.70703 -0.77524 -0.70703 -0.77524 C -0.71302 -0.77616 -0.71953 -0.77639 -0.72552 -0.77917 C -0.72787 -0.78033 -0.73243 -0.78334 -0.73243 -0.78334 C -0.73477 -0.78264 -0.73711 -0.78264 -0.73933 -0.78125 C -0.74037 -0.78056 -0.74102 -0.77871 -0.74167 -0.77709 C -0.74336 -0.77315 -0.74467 -0.76899 -0.74623 -0.76482 L -0.75092 -0.75255 C -0.75131 -0.75047 -0.75144 -0.74838 -0.75209 -0.7463 C -0.75261 -0.74422 -0.75378 -0.7426 -0.7543 -0.74028 C -0.75534 -0.73635 -0.75586 -0.73195 -0.75664 -0.72801 C -0.75769 -0.72199 -0.75821 -0.72014 -0.75899 -0.71366 C -0.76185 -0.6882 -0.75795 -0.71111 -0.76237 -0.69514 C -0.76381 -0.69028 -0.76315 -0.68681 -0.76589 -0.68287 C -0.7668 -0.68149 -0.76823 -0.68149 -0.76927 -0.68079 C -0.77592 -0.68311 -0.77331 -0.68125 -0.77735 -0.68496 " pathEditMode="relative" ptsTypes="AAAAAAAAAAAAAAAAAAAAAAAAAAAAAAAAAAAAAAAAAAAAAAAAAAAAAAAAAAAAAAAAAAAAAAAAAAAAAAAAAAAAAAAAAAAAAAAAAAAAAAAAAAAAAAA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38 -0.05879 L -0.05638 -0.05879 C -0.0556 -0.06551 -0.05391 -0.07176 -0.05391 -0.07847 C -0.05391 -0.13842 -0.0543 -0.13865 -0.05769 -0.17477 C -0.05808 -0.19745 -0.05677 -0.22014 -0.05886 -0.24259 C -0.05912 -0.24537 -0.06224 -0.2412 -0.06381 -0.24028 C -0.06589 -0.23912 -0.06784 -0.23727 -0.06993 -0.23588 C -0.07461 -0.23287 -0.07318 -0.23426 -0.07852 -0.23148 C -0.07982 -0.23102 -0.08099 -0.23009 -0.0823 -0.2294 C -0.08386 -0.23009 -0.08568 -0.23009 -0.08711 -0.23148 C -0.0892 -0.23379 -0.09597 -0.24815 -0.09701 -0.25115 C -0.09935 -0.25833 -0.1017 -0.26528 -0.10313 -0.27315 C -0.1056 -0.28634 -0.10599 -0.29097 -0.10925 -0.30162 C -0.11003 -0.3037 -0.11094 -0.30602 -0.11172 -0.3081 C -0.11211 -0.31018 -0.11237 -0.3125 -0.11302 -0.31458 C -0.11511 -0.32222 -0.11993 -0.33611 -0.12279 -0.34305 C -0.12474 -0.34768 -0.12722 -0.35139 -0.12904 -0.35625 C -0.1431 -0.39537 -0.1237 -0.35254 -0.14128 -0.38889 C -0.14167 -0.3912 -0.1418 -0.39352 -0.14245 -0.3956 C -0.14388 -0.39953 -0.14623 -0.40231 -0.1474 -0.40648 C -0.14831 -0.40972 -0.14792 -0.41389 -0.1487 -0.41736 C -0.15 -0.42407 -0.153 -0.42639 -0.15599 -0.43055 C -0.1569 -0.43333 -0.15769 -0.43634 -0.15847 -0.43935 C -0.15938 -0.44282 -0.1599 -0.44676 -0.16094 -0.45023 C -0.16237 -0.45486 -0.1642 -0.45903 -0.16589 -0.46319 C -0.16628 -0.46551 -0.16628 -0.46805 -0.16706 -0.4699 C -0.16849 -0.47315 -0.17045 -0.47546 -0.17201 -0.47847 C -0.17292 -0.48055 -0.1737 -0.48287 -0.17448 -0.48518 C -0.17644 -0.49583 -0.17644 -0.49791 -0.17943 -0.50694 C -0.18008 -0.50926 -0.18073 -0.5118 -0.1819 -0.51365 C -0.18321 -0.51574 -0.18516 -0.51643 -0.18672 -0.51782 C -0.19414 -0.51528 -0.19636 -0.51528 -0.20404 -0.50694 C -0.21993 -0.48958 -0.19636 -0.50555 -0.21628 -0.49398 C -0.21797 -0.49143 -0.22526 -0.4794 -0.22852 -0.48078 C -0.23086 -0.48171 -0.23203 -0.48634 -0.23347 -0.48958 C -0.24623 -0.51875 -0.22487 -0.47847 -0.24453 -0.51365 C -0.24532 -0.51504 -0.24636 -0.5162 -0.24701 -0.51782 L -0.25196 -0.53102 C -0.25235 -0.53472 -0.25235 -0.53842 -0.25313 -0.5419 C -0.25404 -0.54583 -0.25534 -0.54953 -0.2569 -0.55301 C -0.26485 -0.57106 -0.2698 -0.56458 -0.28633 -0.57037 C -0.28802 -0.57268 -0.28972 -0.57453 -0.29128 -0.57685 C -0.29519 -0.5831 -0.29935 -0.5912 -0.30235 -0.59884 C -0.30365 -0.60231 -0.30469 -0.60625 -0.30599 -0.60972 C -0.30664 -0.61134 -0.30782 -0.6125 -0.30847 -0.61412 C -0.30951 -0.6169 -0.30964 -0.6206 -0.31094 -0.62291 C -0.31185 -0.62453 -0.31328 -0.62477 -0.31459 -0.625 C -0.31953 -0.62615 -0.32448 -0.62639 -0.32943 -0.62731 C -0.33099 -0.62801 -0.33295 -0.62754 -0.33425 -0.6294 C -0.33646 -0.63217 -0.3375 -0.6368 -0.3392 -0.64028 C -0.34076 -0.64352 -0.34232 -0.64653 -0.34414 -0.64907 C -0.34597 -0.65162 -0.34818 -0.65347 -0.35026 -0.65555 C -0.35677 -0.67083 -0.35092 -0.65926 -0.35769 -0.66875 C -0.3586 -0.67014 -0.35912 -0.67199 -0.36016 -0.67315 C -0.3612 -0.6743 -0.36263 -0.67453 -0.36381 -0.67523 C -0.36459 -0.67754 -0.36485 -0.68125 -0.36628 -0.68194 C -0.37631 -0.68588 -0.37344 -0.67801 -0.37982 -0.67083 C -0.38125 -0.66944 -0.38308 -0.66944 -0.38477 -0.66875 C -0.38555 -0.66666 -0.38594 -0.66365 -0.38711 -0.66227 C -0.39063 -0.65764 -0.3944 -0.65578 -0.39818 -0.65347 C -0.40065 -0.65416 -0.40352 -0.65324 -0.4056 -0.65555 C -0.40834 -0.65856 -0.41081 -0.66828 -0.41302 -0.67315 C -0.41368 -0.67477 -0.41446 -0.67639 -0.4155 -0.67754 C -0.41654 -0.6787 -0.41797 -0.67893 -0.41914 -0.67963 C -0.42032 -0.68102 -0.42149 -0.6831 -0.42279 -0.68403 C -0.42435 -0.68518 -0.42605 -0.68611 -0.42774 -0.68634 C -0.44206 -0.6875 -0.45638 -0.68773 -0.47084 -0.68842 C -0.47344 -0.69166 -0.47709 -0.69583 -0.47943 -0.6993 C -0.48151 -0.70278 -0.48334 -0.70694 -0.48555 -0.71018 C -0.48659 -0.71203 -0.48802 -0.71296 -0.4892 -0.71458 C -0.49011 -0.71597 -0.49063 -0.71805 -0.49167 -0.71898 C -0.49401 -0.72106 -0.49662 -0.72199 -0.49909 -0.72338 L -0.50274 -0.72546 C -0.5069 -0.72477 -0.51107 -0.72546 -0.51511 -0.72338 C -0.51862 -0.72176 -0.52188 -0.71828 -0.52487 -0.71458 L -0.53594 -0.70162 L -0.53959 -0.69722 C -0.54089 -0.6956 -0.54193 -0.69375 -0.54336 -0.69282 C -0.54453 -0.6919 -0.55105 -0.68703 -0.55313 -0.68634 C -0.5556 -0.68518 -0.55808 -0.68472 -0.56055 -0.68403 C -0.56706 -0.68472 -0.5737 -0.68495 -0.58021 -0.68634 C -0.58282 -0.6868 -0.58685 -0.6912 -0.58881 -0.69282 C -0.58998 -0.69375 -0.59128 -0.69421 -0.59245 -0.6949 C -0.59831 -0.70185 -0.5948 -0.69861 -0.60352 -0.7037 L -0.6073 -0.70602 C -0.61589 -0.70509 -0.62448 -0.70509 -0.63308 -0.7037 C -0.63438 -0.70347 -0.63568 -0.70254 -0.63672 -0.70162 C -0.63959 -0.69884 -0.64427 -0.69375 -0.64662 -0.68842 C -0.64753 -0.68634 -0.64805 -0.68379 -0.64909 -0.68194 C -0.65052 -0.6787 -0.65235 -0.67592 -0.65404 -0.67315 C -0.65521 -0.67083 -0.65664 -0.66921 -0.65769 -0.66666 C -0.66328 -0.65162 -0.66055 -0.65717 -0.66511 -0.64907 C -0.66628 -0.64259 -0.66615 -0.64166 -0.66875 -0.63588 C -0.6698 -0.63356 -0.67136 -0.63171 -0.6724 -0.6294 C -0.67331 -0.62731 -0.67396 -0.62477 -0.67487 -0.62291 C -0.67683 -0.61898 -0.67904 -0.61551 -0.68099 -0.6118 C -0.6819 -0.61041 -0.68256 -0.60879 -0.68347 -0.60764 L -0.69089 -0.59884 C -0.69349 -0.58449 -0.68985 -0.59861 -0.69584 -0.59004 C -0.69688 -0.58842 -0.69818 -0.58356 -0.69818 -0.58356 " pathEditMode="relative" ptsTypes="AAAAAAAAAAAAAAAAAAAAAAAAAAAAAAAAAAAAAAAAAAAAAAAAAAAAAAAAAAAAAAAAAAAAAAAAAAAAAAAAAAAAAAAAAAAAAAAAAAAA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764 L -0.00105 0.00764 C -0.00404 0.00162 -0.00703 -0.00393 -0.00977 -0.00995 C -0.0112 -0.01343 -0.01198 -0.01736 -0.01342 -0.02083 C -0.01615 -0.02755 -0.01914 -0.03403 -0.02201 -0.04051 C -0.02435 -0.05324 -0.02136 -0.04167 -0.02696 -0.05139 C -0.028 -0.05347 -0.02852 -0.05602 -0.02943 -0.0581 C -0.0323 -0.06505 -0.03542 -0.07199 -0.0392 -0.07778 C -0.04037 -0.0794 -0.04154 -0.08102 -0.04297 -0.08218 C -0.04675 -0.08518 -0.05118 -0.08681 -0.05521 -0.08866 C -0.06133 -0.08796 -0.06758 -0.08819 -0.0737 -0.08657 C -0.07709 -0.08542 -0.078 -0.0794 -0.07982 -0.07546 C -0.08047 -0.07384 -0.08138 -0.07268 -0.0823 -0.07106 C -0.08308 -0.07338 -0.08399 -0.07546 -0.08477 -0.07778 C -0.08568 -0.08056 -0.08646 -0.08356 -0.08711 -0.08657 C -0.08881 -0.09306 -0.09024 -0.09907 -0.09089 -0.10625 C -0.09141 -0.11204 -0.09167 -0.11782 -0.09206 -0.12361 C -0.09245 -0.13611 -0.09193 -0.14861 -0.09336 -0.16088 C -0.09362 -0.16389 -0.09597 -0.16505 -0.09701 -0.16736 C -0.09961 -0.17292 -0.10443 -0.18495 -0.10443 -0.18495 C -0.10717 -0.19977 -0.10339 -0.18171 -0.10925 -0.20023 C -0.1099 -0.20208 -0.10977 -0.20486 -0.11055 -0.20671 C -0.11263 -0.21157 -0.11784 -0.21991 -0.11784 -0.21991 C -0.11875 -0.22338 -0.11927 -0.22731 -0.12032 -0.23079 C -0.12657 -0.25069 -0.12227 -0.23009 -0.12526 -0.24606 C -0.12696 -0.24537 -0.12865 -0.24514 -0.13021 -0.24398 C -0.13151 -0.24282 -0.13243 -0.23889 -0.13386 -0.23958 C -0.13607 -0.24074 -0.13711 -0.24537 -0.13881 -0.24815 C -0.1392 -0.25116 -0.14037 -0.26042 -0.14128 -0.26366 C -0.14193 -0.26597 -0.14284 -0.26782 -0.14375 -0.27014 C -0.14792 -0.29259 -0.14649 -0.2831 -0.1487 -0.29861 C -0.15105 -0.29768 -0.15365 -0.29768 -0.15599 -0.2963 C -0.15782 -0.29537 -0.15925 -0.29329 -0.16094 -0.2919 C -0.16211 -0.29097 -0.16342 -0.29051 -0.16459 -0.28981 C -0.16667 -0.2912 -0.16901 -0.29167 -0.17071 -0.29421 C -0.17175 -0.2956 -0.17123 -0.29884 -0.17201 -0.30069 C -0.17409 -0.30556 -0.17696 -0.30949 -0.17943 -0.31389 L -0.18308 -0.32037 C -0.18347 -0.32245 -0.1836 -0.325 -0.18425 -0.32685 C -0.1849 -0.3287 -0.18607 -0.32963 -0.18672 -0.33125 C -0.19467 -0.34815 -0.18633 -0.33264 -0.19414 -0.34653 C -0.19453 -0.34884 -0.1961 -0.35903 -0.19779 -0.35972 C -0.20065 -0.36088 -0.20352 -0.35833 -0.20638 -0.35764 C -0.2168 -0.34838 -0.21498 -0.35093 -0.22357 -0.34005 C -0.22526 -0.33796 -0.22696 -0.33588 -0.22852 -0.33356 C -0.22943 -0.33218 -0.22995 -0.33009 -0.23099 -0.32917 C -0.23217 -0.32801 -0.23347 -0.32778 -0.23464 -0.32685 C -0.23516 -0.32407 -0.2349 -0.3206 -0.23594 -0.31829 C -0.23802 -0.31343 -0.24584 -0.31782 -0.24701 -0.31829 C -0.24818 -0.32037 -0.24974 -0.32222 -0.25065 -0.32477 C -0.25339 -0.33171 -0.2556 -0.33935 -0.25808 -0.34653 C -0.25886 -0.34884 -0.25964 -0.35093 -0.26055 -0.35324 C -0.26094 -0.35532 -0.26107 -0.35764 -0.26172 -0.35972 C -0.26315 -0.36435 -0.26667 -0.37292 -0.26667 -0.37292 C -0.26953 -0.3713 -0.27253 -0.37037 -0.27526 -0.36852 C -0.27878 -0.36597 -0.28125 -0.35949 -0.28386 -0.35532 C -0.28503 -0.3537 -0.28646 -0.35278 -0.2875 -0.35093 C -0.29701 -0.33704 -0.28581 -0.35093 -0.29493 -0.34005 C -0.29779 -0.34213 -0.30078 -0.34398 -0.30352 -0.34653 C -0.3069 -0.34977 -0.3069 -0.35648 -0.30847 -0.36181 C -0.31016 -0.36806 -0.31185 -0.37014 -0.31459 -0.375 C -0.31498 -0.3787 -0.31498 -0.38264 -0.31589 -0.38588 C -0.31953 -0.40046 -0.31849 -0.38981 -0.32201 -0.39907 C -0.32305 -0.40185 -0.32344 -0.40509 -0.32448 -0.40787 C -0.32578 -0.41157 -0.32865 -0.41412 -0.3306 -0.41667 C -0.33217 -0.41481 -0.33568 -0.41111 -0.33672 -0.40787 C -0.34258 -0.38981 -0.33607 -0.40231 -0.34167 -0.39259 C -0.34323 -0.39468 -0.34545 -0.39606 -0.34662 -0.39907 C -0.34766 -0.40231 -0.34701 -0.40648 -0.34779 -0.40995 C -0.34883 -0.41481 -0.35209 -0.41968 -0.35391 -0.42315 C -0.35443 -0.42731 -0.35521 -0.43611 -0.35638 -0.44051 C -0.35703 -0.44306 -0.35808 -0.44491 -0.35886 -0.44722 C -0.35925 -0.44931 -0.35977 -0.45162 -0.36016 -0.4537 C -0.36055 -0.45671 -0.36068 -0.45972 -0.36133 -0.4625 C -0.36185 -0.46481 -0.36315 -0.46667 -0.36381 -0.46898 C -0.36602 -0.47708 -0.36342 -0.47593 -0.36875 -0.48218 C -0.3698 -0.48333 -0.3711 -0.48356 -0.3724 -0.48426 C -0.37318 -0.48588 -0.37409 -0.48704 -0.37487 -0.48866 C -0.37578 -0.49074 -0.37618 -0.49352 -0.37735 -0.49537 C -0.37826 -0.49676 -0.37982 -0.49676 -0.38099 -0.49745 C -0.38269 -0.49676 -0.38425 -0.49606 -0.38594 -0.49537 C -0.38842 -0.49398 -0.39323 -0.49097 -0.39323 -0.49097 C -0.39532 -0.48727 -0.3974 -0.48264 -0.40065 -0.48218 C -0.40352 -0.48171 -0.40638 -0.48333 -0.40925 -0.48426 C -0.41107 -0.48495 -0.41589 -0.48727 -0.41784 -0.48866 C -0.41953 -0.49005 -0.42123 -0.49143 -0.42279 -0.49306 C -0.42409 -0.49444 -0.42513 -0.4963 -0.42644 -0.49745 C -0.43256 -0.50231 -0.43334 -0.50116 -0.43881 -0.50393 C -0.44128 -0.50532 -0.44388 -0.50602 -0.4461 -0.50833 C -0.44818 -0.51065 -0.45013 -0.51296 -0.45235 -0.51505 C -0.45482 -0.51713 -0.45977 -0.51852 -0.46211 -0.51921 C -0.4836 -0.51667 -0.48112 -0.51574 -0.50638 -0.51921 C -0.50769 -0.51944 -0.50886 -0.5206 -0.51003 -0.52153 C -0.51211 -0.52292 -0.5142 -0.52431 -0.51628 -0.52593 C -0.51953 -0.5287 -0.52605 -0.53449 -0.52605 -0.53449 C -0.53177 -0.5338 -0.53776 -0.53495 -0.54323 -0.53241 C -0.54467 -0.53171 -0.54467 -0.52778 -0.54571 -0.52593 C -0.54857 -0.52083 -0.55052 -0.52106 -0.5543 -0.51921 C -0.55521 -0.51782 -0.55573 -0.51574 -0.55677 -0.51505 C -0.55873 -0.51343 -0.56094 -0.51366 -0.56289 -0.51273 C -0.5642 -0.51227 -0.56537 -0.51134 -0.56667 -0.51065 C -0.57201 -0.51134 -0.57761 -0.50972 -0.58256 -0.51273 C -0.58542 -0.51435 -0.58672 -0.52014 -0.58881 -0.52361 C -0.58959 -0.52523 -0.59011 -0.52755 -0.59128 -0.52801 L -0.5974 -0.53032 C -0.60756 -0.52431 -0.60287 -0.52917 -0.61094 -0.51505 L -0.61342 -0.51065 C -0.6168 -0.4919 -0.61198 -0.51458 -0.61706 -0.49954 C -0.61771 -0.49768 -0.61745 -0.49491 -0.61823 -0.49306 C -0.62006 -0.48889 -0.62448 -0.48218 -0.62448 -0.48218 C -0.62487 -0.47986 -0.625 -0.47755 -0.62565 -0.47569 C -0.6306 -0.46065 -0.62565 -0.48588 -0.6306 -0.4625 C -0.63138 -0.45856 -0.63256 -0.4463 -0.63308 -0.44282 C -0.63334 -0.43981 -0.63373 -0.43704 -0.63425 -0.43403 C -0.63464 -0.43194 -0.63542 -0.42755 -0.63542 -0.42755 " pathEditMode="relative" ptsTypes="AAAAAAAAAAAAAAAAAAAAAAAAAAAAAAAAAAAAAAAAAAAAAAAAAAAAAAAAAAAAAAAAAAAAAAAAAAAAAAAAAAAAAAAAAAAAAAAAAAAAAAAAAAAAAAAAAAA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3102 L -0.03542 -0.03102 C -0.03672 -0.0382 -0.03789 -0.04537 -0.0392 -0.05278 C -0.03959 -0.05486 -0.03972 -0.05741 -0.04037 -0.05926 C -0.04245 -0.06574 -0.0517 -0.08334 -0.05274 -0.08542 C -0.05456 -0.08959 -0.05599 -0.09422 -0.05756 -0.09861 C -0.05977 -0.1044 -0.06042 -0.11273 -0.06381 -0.11621 L -0.0724 -0.12477 C -0.07318 -0.12709 -0.07357 -0.12986 -0.07487 -0.13148 C -0.07618 -0.13311 -0.078 -0.1338 -0.07969 -0.13357 C -0.08802 -0.13287 -0.0961 -0.13079 -0.1043 -0.12917 C -0.1142 -0.1176 -0.10886 -0.11898 -0.12032 -0.12477 C -0.12071 -0.12709 -0.12097 -0.1294 -0.12162 -0.13148 C -0.12253 -0.13449 -0.12435 -0.13681 -0.12526 -0.14005 C -0.1323 -0.16852 -0.12136 -0.1375 -0.12891 -0.15764 C -0.12969 -0.16343 -0.13008 -0.16945 -0.13138 -0.175 C -0.13177 -0.17709 -0.13334 -0.17755 -0.13386 -0.1794 C -0.13464 -0.18218 -0.13386 -0.18611 -0.13503 -0.1882 C -0.13633 -0.19028 -0.13842 -0.18959 -0.13998 -0.19028 C -0.14245 -0.19167 -0.14493 -0.19329 -0.1474 -0.19468 C -0.15026 -0.19838 -0.15339 -0.20162 -0.15599 -0.20579 C -0.16029 -0.2125 -0.16485 -0.21922 -0.16823 -0.22755 C -0.17657 -0.24723 -0.17344 -0.23889 -0.17813 -0.25162 C -0.18282 -0.24815 -0.19037 -0.24306 -0.19414 -0.23843 C -0.19857 -0.23264 -0.20209 -0.22477 -0.20638 -0.21875 C -0.20782 -0.21667 -0.20977 -0.21621 -0.21133 -0.21436 C -0.21472 -0.21042 -0.21771 -0.20533 -0.2211 -0.20139 L -0.22487 -0.19699 L -0.23711 -0.21875 C -0.23789 -0.22014 -0.23842 -0.22269 -0.23959 -0.22315 L -0.24453 -0.22547 C -0.25938 -0.21875 -0.2573 -0.22454 -0.26537 -0.20787 C -0.26641 -0.20579 -0.26706 -0.20348 -0.26784 -0.20139 C -0.26953 -0.20209 -0.27123 -0.20209 -0.27279 -0.20348 C -0.27461 -0.2051 -0.27618 -0.20764 -0.27774 -0.20996 C -0.28282 -0.21806 -0.28477 -0.22338 -0.28881 -0.23403 C -0.29011 -0.23773 -0.29128 -0.24121 -0.29245 -0.24491 C -0.29336 -0.24792 -0.29349 -0.25162 -0.29493 -0.25371 C -0.29623 -0.25579 -0.29818 -0.2551 -0.29987 -0.25602 C -0.30183 -0.2551 -0.30417 -0.25556 -0.30599 -0.25371 C -0.30795 -0.25186 -0.3086 -0.24491 -0.31094 -0.24491 C -0.3142 -0.24491 -0.31667 -0.25093 -0.31953 -0.25371 C -0.32162 -0.25949 -0.32448 -0.26482 -0.32565 -0.2713 C -0.3267 -0.27686 -0.32787 -0.28357 -0.3293 -0.28866 C -0.33295 -0.30139 -0.33099 -0.28866 -0.33425 -0.30394 C -0.33425 -0.30417 -0.33607 -0.31829 -0.33672 -0.31922 C -0.33763 -0.32084 -0.3392 -0.32084 -0.34037 -0.32153 C -0.34167 -0.32084 -0.34284 -0.31922 -0.34414 -0.31922 C -0.34779 -0.31922 -0.3517 -0.31922 -0.35521 -0.32153 C -0.35651 -0.32246 -0.3569 -0.3257 -0.35769 -0.32801 C -0.35886 -0.33172 -0.35912 -0.33704 -0.36133 -0.33889 C -0.36459 -0.3419 -0.36875 -0.34051 -0.3724 -0.34121 C -0.37683 -0.34051 -0.38151 -0.34074 -0.38594 -0.33889 C -0.38737 -0.33843 -0.38828 -0.33588 -0.38959 -0.33449 C -0.39115 -0.33287 -0.39284 -0.33125 -0.39453 -0.33033 C -0.3961 -0.32917 -0.39779 -0.32917 -0.39948 -0.32801 C -0.41224 -0.31945 -0.39662 -0.32709 -0.40925 -0.32153 C -0.41172 -0.32223 -0.41446 -0.32176 -0.41667 -0.32361 C -0.42162 -0.32801 -0.42214 -0.33635 -0.42526 -0.34329 C -0.42748 -0.34815 -0.43021 -0.35209 -0.43269 -0.35648 L -0.43503 -0.36088 C -0.43998 -0.35926 -0.44506 -0.35903 -0.44987 -0.35648 C -0.45183 -0.35533 -0.45313 -0.35209 -0.45482 -0.34977 C -0.45599 -0.34838 -0.4573 -0.34699 -0.45847 -0.34561 C -0.46055 -0.34283 -0.4625 -0.33959 -0.46459 -0.33681 C -0.47084 -0.32848 -0.46602 -0.33635 -0.47071 -0.32801 C -0.47487 -0.33033 -0.47995 -0.3294 -0.48308 -0.33449 C -0.48868 -0.34398 -0.48946 -0.36065 -0.49532 -0.36945 C -0.50365 -0.38172 -0.50039 -0.37639 -0.50521 -0.38473 C -0.50808 -0.38403 -0.51107 -0.38426 -0.51381 -0.38264 C -0.51719 -0.38056 -0.52045 -0.37709 -0.52357 -0.37385 C -0.5293 -0.36829 -0.53099 -0.36482 -0.53594 -0.35857 C -0.53711 -0.35718 -0.53842 -0.35602 -0.53959 -0.35417 C -0.5444 -0.34699 -0.54414 -0.34445 -0.54948 -0.33889 C -0.55052 -0.33773 -0.55196 -0.3375 -0.55313 -0.33681 C -0.56081 -0.32662 -0.55664 -0.33287 -0.56537 -0.31713 L -0.56914 -0.31065 C -0.5711 -0.31204 -0.57344 -0.31273 -0.57526 -0.31482 C -0.5875 -0.3301 -0.57578 -0.32338 -0.58633 -0.32801 C -0.58802 -0.32732 -0.58959 -0.32686 -0.59128 -0.32593 C -0.59597 -0.32315 -0.59805 -0.32084 -0.60235 -0.31713 C -0.60352 -0.31482 -0.6043 -0.31065 -0.60599 -0.31065 C -0.60938 -0.31065 -0.61628 -0.3169 -0.61953 -0.32153 C -0.62045 -0.32269 -0.6211 -0.32431 -0.62201 -0.32593 C -0.62487 -0.32431 -0.628 -0.32408 -0.6306 -0.32153 C -0.63386 -0.31806 -0.6362 -0.31273 -0.6392 -0.30834 C -0.64076 -0.30602 -0.64271 -0.3044 -0.64414 -0.30186 C -0.65717 -0.27871 -0.64128 -0.30209 -0.65391 -0.28218 C -0.65834 -0.27523 -0.65951 -0.27408 -0.66381 -0.26898 C -0.66784 -0.25811 -0.66654 -0.25764 -0.67852 -0.26459 C -0.67995 -0.26551 -0.67982 -0.26945 -0.68099 -0.2713 C -0.68464 -0.27686 -0.68685 -0.27755 -0.69089 -0.27986 C -0.69649 -0.27408 -0.70118 -0.26991 -0.7056 -0.26042 C -0.7073 -0.25648 -0.70769 -0.25116 -0.70925 -0.24723 C -0.71263 -0.23866 -0.71628 -0.23056 -0.72032 -0.22315 L -0.72526 -0.21436 C -0.73073 -0.2169 -0.73099 -0.21505 -0.73386 -0.22547 C -0.73464 -0.22801 -0.73503 -0.23403 -0.73503 -0.23403 " pathEditMode="relative" ptsTypes="AAAAAAAAAAAAAAAAAAAAAAAAAAAAAAAAAAAAAAAAAAAAAAAAAAAA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7 -0.02129 L -0.04297 -0.02129 C -0.04701 -0.02939 -0.05039 -0.03888 -0.05521 -0.04537 C -0.07383 -0.07037 -0.09219 -0.09675 -0.11302 -0.11527 C -0.11706 -0.11898 -0.1211 -0.12291 -0.12526 -0.12615 C -0.1362 -0.13472 -0.14857 -0.13842 -0.15847 -0.15023 C -0.16407 -0.15671 -0.16081 -0.1537 -0.16836 -0.15902 C -0.17735 -0.15694 -0.18659 -0.15625 -0.19532 -0.15254 C -0.19753 -0.15162 -0.20469 -0.14282 -0.20769 -0.13935 C -0.21459 -0.14305 -0.22201 -0.14467 -0.22852 -0.15023 C -0.23256 -0.1537 -0.23503 -0.16064 -0.23842 -0.1655 C -0.24154 -0.17013 -0.24506 -0.17407 -0.24831 -0.1787 C -0.24961 -0.18055 -0.25039 -0.18379 -0.25196 -0.18518 C -0.25417 -0.1875 -0.2569 -0.18819 -0.25938 -0.18958 C -0.26875 -0.18819 -0.27839 -0.18865 -0.28763 -0.18518 C -0.29011 -0.18425 -0.29154 -0.17916 -0.29375 -0.17638 C -0.29649 -0.17314 -0.29974 -0.17129 -0.30235 -0.16782 C -0.30677 -0.16203 -0.3069 -0.15925 -0.30977 -0.15254 C -0.31094 -0.14953 -0.31224 -0.14652 -0.31342 -0.14375 C -0.31993 -0.14745 -0.32722 -0.14838 -0.33308 -0.15463 C -0.33659 -0.15833 -0.33711 -0.16805 -0.3405 -0.17222 L -0.34414 -0.17638 C -0.37735 -0.14513 -0.35026 -0.16898 -0.3724 -0.15254 C -0.37409 -0.15115 -0.37578 -0.14976 -0.37735 -0.14814 C -0.37865 -0.14675 -0.37969 -0.14467 -0.38099 -0.14375 C -0.38256 -0.14259 -0.38438 -0.14236 -0.38594 -0.14143 C -0.39128 -0.14236 -0.39701 -0.14027 -0.40196 -0.14375 C -0.40717 -0.14722 -0.41107 -0.15509 -0.4155 -0.16111 C -0.42006 -0.16759 -0.42461 -0.17407 -0.42904 -0.18078 C -0.42995 -0.18217 -0.43047 -0.18402 -0.43151 -0.18518 C -0.43503 -0.18981 -0.43894 -0.19351 -0.44258 -0.19838 C -0.44922 -0.2074 -0.45469 -0.2199 -0.46224 -0.22662 C -0.46797 -0.23194 -0.47305 -0.2375 -0.47943 -0.23981 C -0.48269 -0.24097 -0.48594 -0.2412 -0.4892 -0.24189 C -0.51302 -0.23981 -0.50847 -0.24398 -0.52735 -0.23101 C -0.53112 -0.22847 -0.53477 -0.22546 -0.53842 -0.22245 C -0.54336 -0.21805 -0.54779 -0.21134 -0.55313 -0.20925 L -0.5642 -0.20486 C -0.56758 -0.20347 -0.57605 -0.1993 -0.58021 -0.19838 C -0.58763 -0.19652 -0.59506 -0.19537 -0.60235 -0.19398 C -0.60534 -0.1905 -0.60834 -0.18703 -0.61094 -0.1831 C -0.61224 -0.18101 -0.61368 -0.17893 -0.61472 -0.17638 C -0.61693 -0.17083 -0.61862 -0.16481 -0.62084 -0.15902 C -0.62279 -0.1537 -0.62487 -0.14884 -0.62696 -0.14375 C -0.62839 -0.13588 -0.63008 -0.128 -0.6306 -0.11967 C -0.63151 -0.10879 -0.63203 -0.09791 -0.63308 -0.08703 C -0.63334 -0.08472 -0.63334 -0.08194 -0.63438 -0.08032 C -0.63607 -0.07777 -0.63842 -0.07731 -0.6405 -0.07592 C -0.64167 -0.07523 -0.64297 -0.07453 -0.64414 -0.07384 C -0.64623 -0.07245 -0.64818 -0.07037 -0.65039 -0.06944 C -0.65352 -0.06805 -0.6569 -0.06805 -0.66016 -0.06736 C -0.66302 -0.06875 -0.66615 -0.06898 -0.66875 -0.07175 C -0.67006 -0.07291 -0.67071 -0.07569 -0.67123 -0.07824 C -0.67253 -0.08518 -0.6724 -0.08796 -0.6724 -0.09351 " pathEditMode="relative" ptsTypes="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7 -0.04005 L -0.00717 -0.04005 C -0.01094 -0.04444 -0.01459 -0.04861 -0.01823 -0.05324 C -0.01993 -0.05532 -0.02149 -0.05764 -0.02318 -0.05972 C -0.02526 -0.06204 -0.02748 -0.06366 -0.0293 -0.0662 C -0.03998 -0.08009 -0.03282 -0.07477 -0.04037 -0.0794 C -0.04128 -0.08079 -0.0418 -0.08287 -0.04284 -0.0838 C -0.0444 -0.08518 -0.04623 -0.08518 -0.04779 -0.08588 C -0.05118 -0.08773 -0.05443 -0.09028 -0.05769 -0.09259 C -0.06667 -0.09097 -0.07578 -0.0912 -0.08464 -0.08819 C -0.08672 -0.0875 -0.08776 -0.08333 -0.08959 -0.08148 C -0.09076 -0.08032 -0.09206 -0.08009 -0.09323 -0.0794 C -0.09805 -0.07106 -0.09323 -0.07847 -0.10065 -0.0706 C -0.10326 -0.06782 -0.10808 -0.0618 -0.10808 -0.0618 C -0.11133 -0.06273 -0.11472 -0.06227 -0.11784 -0.06412 C -0.12318 -0.06713 -0.12227 -0.0713 -0.12526 -0.07708 C -0.12761 -0.08171 -0.13021 -0.08588 -0.13269 -0.09028 C -0.13425 -0.09329 -0.13568 -0.09676 -0.1375 -0.09907 C -0.13998 -0.10208 -0.14258 -0.10486 -0.14493 -0.10787 C -0.14831 -0.11204 -0.15482 -0.12083 -0.15482 -0.12083 C -0.16381 -0.12014 -0.17279 -0.1206 -0.18177 -0.11875 C -0.18724 -0.11759 -0.1875 -0.11366 -0.19167 -0.10995 C -0.20547 -0.09768 -0.1823 -0.12153 -0.20026 -0.10347 C -0.20157 -0.10208 -0.20261 -0.1 -0.20391 -0.09907 C -0.20547 -0.09792 -0.2073 -0.09792 -0.20886 -0.09676 C -0.21081 -0.09583 -0.21615 -0.09143 -0.21875 -0.09028 C -0.2211 -0.08935 -0.22357 -0.08889 -0.22605 -0.08819 C -0.23138 -0.08889 -0.23685 -0.08819 -0.24206 -0.09028 C -0.24558 -0.0919 -0.24857 -0.09606 -0.25196 -0.09907 C -0.25352 -0.10046 -0.25534 -0.10162 -0.25677 -0.10347 C -0.25808 -0.10486 -0.25912 -0.10671 -0.26055 -0.10787 C -0.26172 -0.1088 -0.26302 -0.10926 -0.2642 -0.10995 C -0.28881 -0.10509 -0.26394 -0.11227 -0.28269 -0.10116 C -0.28503 -0.09977 -0.28763 -0.1 -0.28998 -0.09907 C -0.29323 -0.09768 -0.29558 -0.09514 -0.29857 -0.09259 C -0.30274 -0.09398 -0.30703 -0.09444 -0.31094 -0.09676 C -0.31602 -0.1 -0.31602 -0.10602 -0.31953 -0.11227 C -0.32097 -0.11481 -0.32292 -0.1162 -0.32448 -0.11875 C -0.33542 -0.13657 -0.32865 -0.13148 -0.33672 -0.13611 C -0.34323 -0.13542 -0.35 -0.13657 -0.35638 -0.13403 C -0.36185 -0.13171 -0.36276 -0.12593 -0.36628 -0.12083 C -0.36784 -0.11852 -0.36967 -0.1169 -0.3711 -0.11435 C -0.37266 -0.1118 -0.37344 -0.10833 -0.37487 -0.10555 C -0.37748 -0.10023 -0.38308 -0.09005 -0.38711 -0.08588 C -0.38828 -0.08472 -0.38959 -0.08449 -0.39089 -0.0838 C -0.39206 -0.08148 -0.39349 -0.07963 -0.39453 -0.07708 C -0.39558 -0.07454 -0.39571 -0.07083 -0.39701 -0.06852 C -0.40118 -0.06088 -0.40339 -0.06018 -0.40808 -0.05741 C -0.41172 -0.05903 -0.4155 -0.05995 -0.41914 -0.0618 C -0.42214 -0.06366 -0.42761 -0.0706 -0.43021 -0.07292 C -0.43138 -0.07384 -0.43269 -0.07407 -0.43386 -0.075 C -0.44453 -0.0831 -0.43386 -0.07639 -0.44245 -0.08148 C -0.4474 -0.08079 -0.45235 -0.08102 -0.45717 -0.0794 C -0.45938 -0.0787 -0.46133 -0.07662 -0.46342 -0.075 C -0.46498 -0.07361 -0.4668 -0.07245 -0.46823 -0.0706 C -0.47162 -0.06667 -0.4767 -0.05856 -0.4793 -0.05324 C -0.48034 -0.05116 -0.48086 -0.04861 -0.48177 -0.04653 C -0.48295 -0.04421 -0.48438 -0.04236 -0.48555 -0.04005 C -0.49154 -0.02731 -0.48633 -0.03449 -0.49284 -0.02685 C -0.50326 -0.00208 -0.48972 -0.03171 -0.50144 -0.01389 C -0.51758 0.01088 -0.49401 -0.01898 -0.50886 0.00162 C -0.5112 0.00463 -0.51381 0.00741 -0.51628 0.01019 C -0.51745 0.01181 -0.51849 0.01389 -0.51993 0.01458 L -0.52357 0.0169 C -0.53321 0.01528 -0.54349 0.01227 -0.55313 0.0169 C -0.56537 0.02269 -0.53842 0.03125 -0.56172 0.03426 L -0.57891 0.03657 C -0.58151 0.04583 -0.57956 0.04514 -0.58256 0.04514 " pathEditMode="relative" ptsTypes="AAAAAAAAAAAAAAAAAAAAAAAAAAAAAAAAAAAAAAAAAAAAAAAAAAAAAAAAAAAAAAAAAAAA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0.01019 L 0.0543 0.01019 C 0.05638 0.00486 0.05833 -0.00023 0.06055 -0.00532 C 0.06159 -0.00764 0.06315 -0.00926 0.06419 -0.0118 C 0.06524 -0.01435 0.0655 -0.01782 0.06667 -0.0206 C 0.0681 -0.02384 0.07005 -0.02616 0.07162 -0.02917 C 0.07292 -0.03194 0.07383 -0.03542 0.07526 -0.03796 C 0.08164 -0.05046 0.0806 -0.04884 0.08633 -0.05555 C 0.08998 -0.05486 0.09375 -0.05486 0.0974 -0.05324 C 0.10026 -0.05208 0.10274 -0.04514 0.10482 -0.04236 C 0.10664 -0.03981 0.10886 -0.03796 0.11094 -0.03588 C 0.11211 -0.03449 0.11341 -0.03287 0.11458 -0.03148 C 0.11537 -0.02917 0.11589 -0.02662 0.11706 -0.025 C 0.1181 -0.02338 0.11953 -0.02384 0.1207 -0.02268 C 0.12422 -0.01967 0.12539 -0.01667 0.12813 -0.0118 C 0.13346 -0.01389 0.13906 -0.01481 0.14401 -0.01829 C 0.14714 -0.0206 0.14597 -0.02778 0.14766 -0.03148 C 0.15104 -0.03866 0.15508 -0.04467 0.15873 -0.05116 C 0.16003 -0.05324 0.16146 -0.05509 0.16237 -0.05764 C 0.16328 -0.05995 0.16406 -0.06204 0.16485 -0.06435 C 0.17461 -0.09213 0.16185 -0.05764 0.17344 -0.08611 C 0.17526 -0.09028 0.17839 -0.0993 0.17839 -0.0993 C 0.17878 -0.10208 0.17865 -0.10555 0.17969 -0.10787 C 0.18047 -0.11018 0.18216 -0.11065 0.18333 -0.11227 C 0.18425 -0.11366 0.18503 -0.11528 0.18581 -0.11667 C 0.18789 -0.11528 0.18998 -0.11412 0.19193 -0.11227 C 0.19505 -0.10949 0.19583 -0.10764 0.19805 -0.10347 C 0.2013 -0.10509 0.20495 -0.10509 0.20794 -0.10787 C 0.21406 -0.11389 0.21302 -0.11805 0.21654 -0.12546 C 0.22162 -0.13611 0.22136 -0.13403 0.22878 -0.14074 C 0.23008 -0.14375 0.23112 -0.14676 0.23255 -0.14954 C 0.2336 -0.15185 0.23529 -0.15347 0.2362 -0.15602 C 0.2418 -0.17106 0.23047 -0.15324 0.24232 -0.16921 C 0.2444 -0.17847 0.24805 -0.1956 0.25091 -0.20185 C 0.25261 -0.20555 0.25443 -0.20903 0.25586 -0.21296 C 0.26628 -0.2419 0.253 -0.20926 0.26198 -0.2412 C 0.26276 -0.24398 0.26445 -0.2456 0.26576 -0.24792 C 0.26615 -0.25069 0.26589 -0.25417 0.26693 -0.25648 C 0.26771 -0.25833 0.26927 -0.25856 0.27057 -0.2588 C 0.28008 -0.25995 0.28945 -0.26018 0.29896 -0.26088 C 0.30052 -0.26319 0.30248 -0.26481 0.30378 -0.26759 C 0.31432 -0.28889 0.30143 -0.26805 0.31003 -0.28935 C 0.31081 -0.29143 0.31237 -0.29236 0.31367 -0.29375 C 0.31445 -0.29653 0.3155 -0.2993 0.31615 -0.30255 C 0.3168 -0.30555 0.31745 -0.31435 0.31862 -0.31782 C 0.31953 -0.32083 0.32083 -0.32384 0.32227 -0.32639 C 0.32396 -0.3294 0.32735 -0.33241 0.32969 -0.3331 C 0.33659 -0.33495 0.34362 -0.33588 0.35052 -0.3375 C 0.35222 -0.34028 0.35365 -0.34352 0.35547 -0.34606 C 0.35664 -0.34792 0.35807 -0.34861 0.35912 -0.35046 C 0.36016 -0.35231 0.36055 -0.35532 0.36159 -0.35717 C 0.36302 -0.35972 0.36511 -0.36111 0.36654 -0.36366 C 0.36758 -0.36551 0.36836 -0.36782 0.36901 -0.37014 C 0.36992 -0.37361 0.37149 -0.38125 0.37149 -0.38125 L 0.42305 -0.45764 C 0.43646 -0.44097 0.4306 -0.44514 0.43906 -0.44005 C 0.44362 -0.44097 0.44818 -0.44074 0.45261 -0.44236 C 0.45404 -0.44282 0.45495 -0.4456 0.45625 -0.44676 C 0.4582 -0.44838 0.46042 -0.4493 0.46237 -0.45116 C 0.46406 -0.45255 0.47018 -0.46088 0.4711 -0.46204 C 0.47188 -0.46342 0.47253 -0.46528 0.47344 -0.46643 C 0.475 -0.46829 0.47682 -0.46921 0.47839 -0.47083 C 0.48503 -0.47755 0.47904 -0.47338 0.48581 -0.47731 C 0.48828 -0.47662 0.49076 -0.47616 0.4931 -0.47523 C 0.4944 -0.47454 0.49557 -0.47268 0.49688 -0.47292 C 0.4987 -0.47338 0.50013 -0.47592 0.50182 -0.47731 C 0.50612 -0.49653 0.50143 -0.48102 0.51042 -0.49699 C 0.51185 -0.49954 0.51263 -0.50301 0.51406 -0.50579 C 0.51641 -0.51042 0.51914 -0.51412 0.52149 -0.51875 C 0.52279 -0.52153 0.5237 -0.525 0.52513 -0.52755 C 0.52656 -0.53009 0.52865 -0.53148 0.53008 -0.53403 C 0.53112 -0.53588 0.53164 -0.53866 0.53255 -0.54074 C 0.53373 -0.54375 0.5349 -0.54676 0.5362 -0.54954 C 0.53776 -0.55255 0.53985 -0.55463 0.54115 -0.5581 C 0.54193 -0.56042 0.54245 -0.56319 0.54362 -0.56481 C 0.54453 -0.5662 0.5461 -0.5662 0.54727 -0.5669 C 0.54844 -0.56829 0.54961 -0.57014 0.55091 -0.5713 C 0.55664 -0.57639 0.5612 -0.57245 0.5681 -0.5713 C 0.5694 -0.5706 0.57057 -0.56967 0.57188 -0.56898 C 0.57344 -0.56829 0.57526 -0.56805 0.57682 -0.5669 C 0.58542 -0.56042 0.5763 -0.56528 0.58294 -0.5581 C 0.58399 -0.55694 0.58542 -0.55671 0.58659 -0.55602 C 0.5974 -0.55046 0.58633 -0.55694 0.59518 -0.55162 C 0.59753 -0.54745 0.59831 -0.5456 0.6013 -0.54282 C 0.60248 -0.5419 0.60378 -0.54143 0.60508 -0.54074 C 0.61081 -0.54213 0.61654 -0.54329 0.62227 -0.54514 C 0.62357 -0.54537 0.62474 -0.5463 0.62591 -0.54722 C 0.63399 -0.5544 0.63008 -0.55162 0.63581 -0.56042 C 0.63776 -0.56342 0.63998 -0.56597 0.64193 -0.56898 C 0.64284 -0.57037 0.64336 -0.57245 0.6444 -0.57338 C 0.64544 -0.57454 0.64688 -0.575 0.64805 -0.57569 C 0.66146 -0.59954 0.6418 -0.56667 0.65664 -0.58449 C 0.65794 -0.58588 0.65807 -0.58912 0.65912 -0.59097 C 0.66016 -0.59282 0.66159 -0.59398 0.66289 -0.59537 C 0.66836 -0.60092 0.66745 -0.59954 0.67396 -0.60185 C 0.68451 -0.61435 0.6711 -0.5993 0.68125 -0.60833 C 0.68255 -0.60972 0.6836 -0.61204 0.68503 -0.61273 C 0.68776 -0.61435 0.69076 -0.61435 0.69362 -0.61505 C 0.7086 -0.62384 0.70078 -0.62222 0.71693 -0.61944 L 0.728 -0.61273 L 0.73164 -0.61065 C 0.73229 -0.60926 0.73607 -0.5993 0.73789 -0.59745 C 0.73893 -0.5963 0.74024 -0.59606 0.74154 -0.59537 C 0.74857 -0.57662 0.73919 -0.59861 0.74766 -0.58657 C 0.74883 -0.58495 0.74909 -0.58194 0.75013 -0.58009 C 0.75156 -0.57755 0.75339 -0.57569 0.75508 -0.57338 C 0.75547 -0.5713 0.75547 -0.56875 0.75625 -0.5669 C 0.75716 -0.56481 0.76003 -0.5625 0.76003 -0.5625 " pathEditMode="relative" ptsTypes="AAAAAAAAAAAAAAAAAAAAAAAAAAAAAAAAAAAAAAAAAAAAAAAAAAAAAAAAAAAAAAAAAAAAAAAAAAAAAAAAAAAAAAAAAAAAAAAAAAAAAAAAAAAA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5856 L 0.05677 -0.05856 C 0.05846 -0.06736 0.06055 -0.07592 0.06172 -0.08495 C 0.0625 -0.09051 0.06224 -0.09676 0.06302 -0.10231 C 0.06406 -0.11065 0.0655 -0.11342 0.06784 -0.11991 C 0.06953 -0.13102 0.07005 -0.13842 0.07279 -0.14838 C 0.07383 -0.15208 0.07539 -0.15532 0.07656 -0.15926 C 0.07708 -0.16134 0.07721 -0.16366 0.07774 -0.16574 C 0.07865 -0.16967 0.08099 -0.17754 0.08268 -0.18102 C 0.08451 -0.18495 0.08672 -0.18842 0.0888 -0.1919 C 0.09011 -0.19444 0.09479 -0.2037 0.0974 -0.20509 C 0.10013 -0.20648 0.10313 -0.20648 0.10599 -0.20717 C 0.11458 -0.20579 0.12331 -0.20532 0.13177 -0.20278 C 0.13333 -0.20254 0.13412 -0.19954 0.13555 -0.19861 C 0.13711 -0.19722 0.1388 -0.19699 0.1405 -0.19629 C 0.15182 -0.18264 0.14479 -0.1868 0.1625 -0.1919 C 0.16367 -0.1956 0.16445 -0.2 0.16615 -0.20278 C 0.17982 -0.22731 0.16849 -0.19977 0.17722 -0.21829 C 0.17813 -0.22014 0.17878 -0.22268 0.17969 -0.22477 C 0.1836 -0.23356 0.18789 -0.24213 0.19193 -0.25092 C 0.21029 -0.29004 0.1875 -0.2412 0.203 -0.275 C 0.20508 -0.2794 0.20716 -0.28356 0.20912 -0.28819 L 0.21771 -0.30787 C 0.2194 -0.31134 0.22123 -0.31481 0.22266 -0.31875 C 0.22435 -0.32315 0.22578 -0.32778 0.22761 -0.33171 C 0.23555 -0.3493 0.22982 -0.33102 0.2375 -0.35139 C 0.23841 -0.35416 0.23867 -0.35764 0.23985 -0.36018 C 0.24089 -0.36227 0.24245 -0.36296 0.24362 -0.36458 C 0.24531 -0.36736 0.24675 -0.3706 0.24844 -0.37338 C 0.25339 -0.38079 0.25065 -0.37523 0.25586 -0.37986 C 0.25716 -0.38102 0.25833 -0.38287 0.25951 -0.38426 C 0.2638 -0.38866 0.26406 -0.38842 0.26823 -0.39074 C 0.27227 -0.39004 0.27643 -0.38981 0.28047 -0.38866 C 0.28607 -0.38704 0.28255 -0.3868 0.28659 -0.38194 C 0.2961 -0.37083 0.28711 -0.38541 0.29649 -0.37106 C 0.29779 -0.36921 0.29883 -0.36666 0.30013 -0.36458 C 0.30169 -0.36227 0.30352 -0.36041 0.30508 -0.3581 C 0.30768 -0.35393 0.30925 -0.34722 0.31237 -0.34491 C 0.31654 -0.3419 0.32044 -0.33796 0.32474 -0.33611 C 0.34011 -0.3294 0.32097 -0.33796 0.33333 -0.33171 C 0.3349 -0.33102 0.33659 -0.33032 0.33828 -0.32963 C 0.34844 -0.33032 0.35873 -0.33055 0.36901 -0.33171 C 0.3711 -0.33194 0.37305 -0.33333 0.37513 -0.33403 C 0.378 -0.33472 0.38086 -0.33541 0.38373 -0.33611 C 0.3862 -0.33842 0.38854 -0.34074 0.39115 -0.34282 C 0.39232 -0.34375 0.39362 -0.34421 0.39479 -0.34491 C 0.39766 -0.34653 0.40052 -0.34791 0.40339 -0.3493 C 0.40508 -0.35139 0.40651 -0.35416 0.40833 -0.35579 C 0.41667 -0.36319 0.41849 -0.36366 0.42552 -0.36666 C 0.42878 -0.36967 0.43216 -0.37222 0.43542 -0.37546 C 0.43932 -0.37963 0.44414 -0.38889 0.44766 -0.39305 C 0.45677 -0.4037 0.45222 -0.39653 0.46003 -0.40162 C 0.46732 -0.40671 0.46367 -0.40717 0.47227 -0.41481 C 0.47461 -0.4169 0.47722 -0.41782 0.47969 -0.41921 C 0.49805 -0.44375 0.47279 -0.40949 0.48828 -0.43241 C 0.49518 -0.44259 0.48841 -0.43032 0.49688 -0.44097 C 0.49831 -0.44282 0.49909 -0.44583 0.50052 -0.44768 C 0.50208 -0.44954 0.50391 -0.45046 0.50547 -0.45208 C 0.50755 -0.45393 0.50938 -0.45717 0.51159 -0.45856 C 0.51432 -0.46018 0.51732 -0.45995 0.52018 -0.46065 C 0.52396 -0.46504 0.52448 -0.4662 0.52878 -0.46944 C 0.52995 -0.47037 0.53125 -0.47083 0.53255 -0.47153 C 0.54688 -0.47014 0.56133 -0.47106 0.57552 -0.46736 C 0.57787 -0.46666 0.57865 -0.46134 0.58047 -0.45856 C 0.58203 -0.45625 0.58386 -0.4544 0.58542 -0.45208 C 0.59258 -0.44074 0.58737 -0.44491 0.59401 -0.44097 C 0.59557 -0.43819 0.59753 -0.43565 0.59896 -0.43241 C 0.60794 -0.41157 0.59844 -0.42963 0.60508 -0.41481 C 0.60573 -0.41319 0.60677 -0.41204 0.60755 -0.41041 C 0.60886 -0.40764 0.6099 -0.40463 0.6112 -0.40162 C 0.6181 -0.40254 0.62513 -0.40231 0.63203 -0.40393 C 0.63438 -0.4044 0.64115 -0.40856 0.6444 -0.41041 C 0.64557 -0.41273 0.64662 -0.41528 0.64805 -0.41713 C 0.65274 -0.42245 0.66458 -0.41736 0.66654 -0.41713 C 0.66927 -0.41389 0.6707 -0.41273 0.67266 -0.40833 C 0.67513 -0.40301 0.67461 -0.40139 0.67761 -0.39745 C 0.67995 -0.39421 0.68203 -0.38981 0.6849 -0.38866 C 0.69115 -0.38588 0.68828 -0.38727 0.69362 -0.38426 C 0.70208 -0.38935 0.69909 -0.38541 0.70339 -0.39305 C 0.70664 -0.39236 0.71003 -0.39166 0.71328 -0.39074 C 0.71485 -0.39028 0.71641 -0.38889 0.7181 -0.38866 C 0.72097 -0.38819 0.72383 -0.38866 0.72682 -0.38866 " pathEditMode="relative" ptsTypes="AAAAAAAAAAAAAAAAAAAAAAAAAAAAAAAAAAAAAAAAAAAAAAAAAAAAAAAAAAAAAAAAAAAAAAAAAAAAAAAAAA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38 -0.08356 L 0.08138 -0.08356 C 0.09701 -0.10069 0.11485 -0.12315 0.13307 -0.1294 C 0.13594 -0.13032 0.13698 -0.12176 0.13919 -0.11852 C 0.16185 -0.08518 0.1461 -0.1118 0.1625 -0.08565 C 0.1638 -0.08356 0.16524 -0.08171 0.16615 -0.07916 C 0.16771 -0.075 0.16745 -0.06828 0.16979 -0.06597 C 0.17344 -0.0625 0.178 -0.06458 0.18216 -0.06365 C 0.19987 -0.07639 0.21927 -0.09004 0.23503 -0.10532 C 0.25091 -0.12083 0.26511 -0.14097 0.28047 -0.15787 C 0.2905 -0.16875 0.30078 -0.17916 0.3112 -0.18842 C 0.31393 -0.19074 0.31719 -0.19051 0.31979 -0.19282 C 0.34453 -0.21296 0.35664 -0.23032 0.38255 -0.24097 C 0.38893 -0.24352 0.3957 -0.24236 0.40222 -0.24305 C 0.43985 -0.24051 0.42565 -0.24791 0.45508 -0.22546 C 0.45677 -0.2243 0.45847 -0.22315 0.46003 -0.22129 C 0.46432 -0.21574 0.46849 -0.21018 0.47227 -0.2037 C 0.48737 -0.17824 0.47735 -0.18541 0.48711 -0.17963 C 0.49154 -0.18541 0.49649 -0.19051 0.50052 -0.19722 C 0.50469 -0.2037 0.50768 -0.21203 0.51159 -0.21898 C 0.51589 -0.22662 0.5207 -0.23356 0.52513 -0.24097 C 0.53073 -0.25 0.52669 -0.24699 0.53867 -0.25833 C 0.5418 -0.26134 0.54531 -0.26273 0.54857 -0.26481 C 0.55716 -0.26412 0.56576 -0.26481 0.57435 -0.26273 C 0.57591 -0.26227 0.59089 -0.25139 0.59284 -0.24953 C 0.60547 -0.2375 0.59505 -0.24305 0.60508 -0.23865 C 0.60677 -0.23727 0.60833 -0.23541 0.61003 -0.23426 C 0.61354 -0.23194 0.62044 -0.23078 0.62357 -0.22986 C 0.63438 -0.23078 0.66654 -0.23472 0.67891 -0.22986 C 0.68307 -0.22824 0.69193 -0.21481 0.69479 -0.2081 C 0.6961 -0.20509 0.69701 -0.20185 0.69857 -0.1993 C 0.70078 -0.19583 0.70586 -0.19051 0.70586 -0.19051 C 0.70716 -0.1912 0.7086 -0.19143 0.70964 -0.19282 C 0.71198 -0.19629 0.71524 -0.21319 0.71576 -0.21458 C 0.71732 -0.21898 0.72005 -0.22153 0.72188 -0.22546 C 0.7237 -0.22963 0.72461 -0.23518 0.72682 -0.23865 C 0.73047 -0.24421 0.73529 -0.24676 0.73906 -0.25185 C 0.74623 -0.26134 0.74219 -0.25671 0.75143 -0.26481 C 0.75677 -0.26412 0.76211 -0.26389 0.76732 -0.26273 C 0.76979 -0.26227 0.77357 -0.25972 0.77604 -0.25833 C 0.78802 -0.24236 0.77331 -0.26088 0.78711 -0.24745 C 0.80208 -0.23287 0.78685 -0.24328 0.80182 -0.23426 C 0.80339 -0.23217 0.80508 -0.22986 0.80677 -0.22778 C 0.80794 -0.22615 0.80938 -0.22523 0.81042 -0.22338 C 0.81146 -0.22153 0.81198 -0.21898 0.81289 -0.2169 C 0.81406 -0.21389 0.81537 -0.21111 0.81654 -0.2081 C 0.8181 -0.2 0.81667 -0.20254 0.82031 -0.1993 " pathEditMode="relative" ptsTypes="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1 0.02361 L 0.07031 0.02384 C 0.07435 0.01296 0.07735 0.00093 0.08229 -0.00787 C 0.09219 -0.02569 0.0819 -0.00833 0.0918 -0.02292 C 0.1 -0.03472 0.08555 -0.01643 0.09896 -0.03356 C 0.10013 -0.03472 0.1013 -0.03611 0.10248 -0.03773 C 0.10768 -0.04398 0.10586 -0.04375 0.11094 -0.04606 C 0.11406 -0.04745 0.12031 -0.05023 0.12031 -0.05 C 0.12826 -0.04954 0.1362 -0.04977 0.14388 -0.04815 C 0.14636 -0.04768 0.15104 -0.04398 0.15104 -0.04375 C 0.15248 -0.0412 0.15729 -0.03125 0.16042 -0.02917 C 0.16328 -0.02731 0.17448 -0.02523 0.17591 -0.025 C 0.19219 -0.02569 0.20833 -0.02523 0.22461 -0.02708 C 0.22669 -0.02731 0.22852 -0.03009 0.23047 -0.03125 C 0.23294 -0.03287 0.23516 -0.03449 0.23776 -0.03542 C 0.24323 -0.0375 0.24883 -0.03843 0.2543 -0.03981 C 0.26146 -0.04815 0.25391 -0.04051 0.26628 -0.04606 C 0.26823 -0.04699 0.27018 -0.04907 0.27214 -0.05023 C 0.27526 -0.05208 0.27852 -0.05324 0.28164 -0.0544 C 0.2832 -0.05602 0.28477 -0.05787 0.28633 -0.0588 C 0.28828 -0.05995 0.29037 -0.05995 0.29232 -0.06088 C 0.29362 -0.06134 0.29466 -0.06227 0.29597 -0.06296 C 0.2974 -0.06389 0.29909 -0.06435 0.30065 -0.06505 C 0.30261 -0.06713 0.30456 -0.06991 0.30664 -0.07153 C 0.3086 -0.07292 0.31055 -0.07292 0.3125 -0.07338 C 0.31576 -0.07477 0.31901 -0.07593 0.32201 -0.07778 C 0.3237 -0.07893 0.325 -0.08148 0.32682 -0.08194 C 0.33229 -0.08356 0.33789 -0.08333 0.34336 -0.08426 C 0.34505 -0.08565 0.34636 -0.08773 0.34818 -0.08819 C 0.37383 -0.09537 0.38464 -0.09213 0.41237 -0.09051 C 0.41354 -0.08912 0.41458 -0.08727 0.41589 -0.08611 C 0.41693 -0.08518 0.41849 -0.08542 0.41953 -0.08426 C 0.42826 -0.07315 0.42097 -0.07963 0.42656 -0.06713 C 0.42865 -0.0625 0.43138 -0.0588 0.43373 -0.0544 C 0.43503 -0.05255 0.43568 -0.04907 0.43724 -0.04815 L 0.4444 -0.04398 L 0.46927 -0.04815 C 0.47227 -0.04861 0.475 -0.04861 0.47761 -0.05023 C 0.48099 -0.05231 0.48399 -0.05602 0.48724 -0.0588 C 0.4888 -0.05995 0.49024 -0.06227 0.49193 -0.06296 C 0.49909 -0.06551 0.49597 -0.06389 0.50143 -0.06713 C 0.503 -0.06921 0.50443 -0.07222 0.50612 -0.07338 C 0.50847 -0.075 0.51094 -0.07454 0.51341 -0.07569 C 0.51576 -0.07685 0.5181 -0.07847 0.52044 -0.07986 C 0.52461 -0.08727 0.52435 -0.08819 0.53347 -0.08819 C 0.55091 -0.08819 0.56836 -0.08565 0.58581 -0.08426 C 0.58998 -0.08218 0.59167 -0.08218 0.59531 -0.07778 C 0.59623 -0.07662 0.59662 -0.0743 0.59766 -0.07338 C 0.59909 -0.07222 0.60091 -0.07222 0.60248 -0.07153 C 0.60365 -0.07083 0.60482 -0.07014 0.60599 -0.06921 C 0.61341 -0.05625 0.60274 -0.07384 0.61198 -0.06296 C 0.61341 -0.06134 0.61406 -0.05833 0.6155 -0.05671 C 0.61693 -0.05486 0.61875 -0.05417 0.62031 -0.05255 C 0.62123 -0.05139 0.62149 -0.04884 0.62266 -0.04815 C 0.62539 -0.0463 0.63425 -0.04329 0.63802 -0.0419 C 0.64831 -0.04259 0.65873 -0.04143 0.66901 -0.04398 C 0.67083 -0.04444 0.67201 -0.04861 0.6737 -0.05023 C 0.67474 -0.05139 0.67604 -0.05185 0.67722 -0.05255 C 0.67904 -0.05347 0.68373 -0.05486 0.68555 -0.05671 C 0.68685 -0.05787 0.68815 -0.05949 0.68906 -0.06088 C 0.68998 -0.06204 0.6905 -0.06435 0.69154 -0.06505 C 0.69297 -0.06643 0.69466 -0.06643 0.69623 -0.06713 C 0.69818 -0.06643 0.70807 -0.06273 0.71172 -0.06088 C 0.71289 -0.06018 0.71419 -0.05949 0.71524 -0.0588 C 0.72344 -0.04421 0.70951 -0.06805 0.7224 -0.05023 C 0.72461 -0.04722 0.72839 -0.03981 0.72839 -0.03958 C 0.73229 -0.04028 0.73633 -0.04074 0.74024 -0.0419 C 0.74141 -0.04213 0.74258 -0.04329 0.74388 -0.04398 C 0.74531 -0.04491 0.74701 -0.04537 0.74857 -0.04606 C 0.74974 -0.04745 0.75078 -0.0493 0.75208 -0.05023 C 0.75365 -0.05139 0.75534 -0.05255 0.7569 -0.05255 C 0.76641 -0.05255 0.77591 -0.05116 0.78529 -0.05023 C 0.78815 -0.04884 0.79102 -0.04768 0.79362 -0.04606 C 0.79636 -0.04444 0.80235 -0.03773 0.8043 -0.03542 C 0.80677 -0.03287 0.80912 -0.02986 0.81146 -0.02708 C 0.81263 -0.02569 0.81406 -0.02477 0.81511 -0.02292 C 0.82943 0.00255 0.80951 -0.0338 0.8211 -0.01018 C 0.82279 -0.00648 0.82539 -0.0037 0.82695 0.00023 C 0.83008 0.0088 0.82813 0.00532 0.83294 0.01111 L 0.83763 0.02361 L 0.84011 0.03009 C 0.8405 0.03195 0.84102 0.03403 0.84115 0.03634 C 0.84271 0.05 0.84245 0.05764 0.84362 0.07199 C 0.84388 0.075 0.84479 0.07755 0.84479 0.08056 C 0.84505 0.09051 0.84479 0.10023 0.84479 0.11042 " pathEditMode="relative" rAng="0" ptsTypes="AAAAAAAAAAAAAAAAAAAAAAAAAAAAAAAAAAAAAAAAAAAAAAAAAAAAAAAAAAAAAAAAAAAAAAAAAAAAAAAAAAAAA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21" grpId="0"/>
      <p:bldP spid="22" grpId="0"/>
      <p:bldP spid="24" grpId="0"/>
      <p:bldP spid="25" grpId="0" animBg="1"/>
      <p:bldP spid="26" grpId="0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721</Words>
  <Application>Microsoft Office PowerPoint</Application>
  <PresentationFormat>Widescreen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130</cp:revision>
  <dcterms:created xsi:type="dcterms:W3CDTF">2021-11-02T04:41:25Z</dcterms:created>
  <dcterms:modified xsi:type="dcterms:W3CDTF">2021-11-08T05:40:25Z</dcterms:modified>
</cp:coreProperties>
</file>