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97" r:id="rId3"/>
    <p:sldId id="299" r:id="rId4"/>
    <p:sldId id="301" r:id="rId5"/>
    <p:sldId id="262" r:id="rId6"/>
    <p:sldId id="285" r:id="rId7"/>
    <p:sldId id="289" r:id="rId8"/>
    <p:sldId id="291" r:id="rId9"/>
    <p:sldId id="292" r:id="rId10"/>
    <p:sldId id="280" r:id="rId11"/>
    <p:sldId id="283" r:id="rId12"/>
    <p:sldId id="303" r:id="rId13"/>
    <p:sldId id="304" r:id="rId14"/>
    <p:sldId id="308" r:id="rId15"/>
    <p:sldId id="309" r:id="rId16"/>
    <p:sldId id="268" r:id="rId17"/>
    <p:sldId id="269" r:id="rId18"/>
    <p:sldId id="305" r:id="rId19"/>
    <p:sldId id="306" r:id="rId20"/>
    <p:sldId id="307" r:id="rId21"/>
    <p:sldId id="312" r:id="rId22"/>
    <p:sldId id="3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145"/>
    <a:srgbClr val="1C4A41"/>
    <a:srgbClr val="1D3F0E"/>
    <a:srgbClr val="735222"/>
    <a:srgbClr val="E4F0FA"/>
    <a:srgbClr val="CEE7F4"/>
    <a:srgbClr val="649B89"/>
    <a:srgbClr val="194503"/>
    <a:srgbClr val="F1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65"/>
  </p:normalViewPr>
  <p:slideViewPr>
    <p:cSldViewPr>
      <p:cViewPr varScale="1">
        <p:scale>
          <a:sx n="89" d="100"/>
          <a:sy n="89" d="100"/>
        </p:scale>
        <p:origin x="176" y="4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D9870-593A-4D2C-AFF4-03CD4F5C7DE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FB943B-4C55-4C03-8F99-AFD4AFF394B7}" type="pres">
      <dgm:prSet presAssocID="{DF5D9870-593A-4D2C-AFF4-03CD4F5C7DE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46C95919-F94A-4831-8D86-9F972CCD804E}" type="presOf" srcId="{DF5D9870-593A-4D2C-AFF4-03CD4F5C7DE1}" destId="{F6FB943B-4C55-4C03-8F99-AFD4AFF394B7}" srcOrd="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BEAEA-6517-5C4A-AC90-9F5D3D1B4CCB}" type="doc">
      <dgm:prSet loTypeId="urn:microsoft.com/office/officeart/2005/8/layout/radial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DADEF23-2805-074D-BA15-D397E94B2675}">
      <dgm:prSet phldrT="[Text]" phldr="1"/>
      <dgm:spPr/>
      <dgm:t>
        <a:bodyPr/>
        <a:lstStyle/>
        <a:p>
          <a:endParaRPr lang="en-GB" dirty="0"/>
        </a:p>
      </dgm:t>
    </dgm:pt>
    <dgm:pt modelId="{7AAAD6B3-3373-F844-80F9-D945334180D7}" type="parTrans" cxnId="{EEC135D0-900E-E340-9490-B1C754E17B00}">
      <dgm:prSet/>
      <dgm:spPr/>
      <dgm:t>
        <a:bodyPr/>
        <a:lstStyle/>
        <a:p>
          <a:endParaRPr lang="en-GB"/>
        </a:p>
      </dgm:t>
    </dgm:pt>
    <dgm:pt modelId="{DDEE7923-7377-F247-ACA9-BA5DA0FA6929}" type="sibTrans" cxnId="{EEC135D0-900E-E340-9490-B1C754E17B00}">
      <dgm:prSet/>
      <dgm:spPr/>
      <dgm:t>
        <a:bodyPr/>
        <a:lstStyle/>
        <a:p>
          <a:endParaRPr lang="en-GB"/>
        </a:p>
      </dgm:t>
    </dgm:pt>
    <dgm:pt modelId="{4A85A7AF-B1CE-374D-88BE-41CE9252ED28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আহসান হাবীব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C370A9-5835-1F41-A074-BC83EDAFE546}" type="parTrans" cxnId="{463253EA-5697-294C-A9C6-589A91ACA6FF}">
      <dgm:prSet/>
      <dgm:spPr/>
      <dgm:t>
        <a:bodyPr/>
        <a:lstStyle/>
        <a:p>
          <a:endParaRPr lang="en-GB"/>
        </a:p>
      </dgm:t>
    </dgm:pt>
    <dgm:pt modelId="{F19F5564-E49D-8340-BC45-83076E8A6BC4}" type="sibTrans" cxnId="{463253EA-5697-294C-A9C6-589A91ACA6FF}">
      <dgm:prSet/>
      <dgm:spPr/>
      <dgm:t>
        <a:bodyPr/>
        <a:lstStyle/>
        <a:p>
          <a:endParaRPr lang="en-GB"/>
        </a:p>
      </dgm:t>
    </dgm:pt>
    <dgm:pt modelId="{5EA05260-B414-9242-961F-40CDBA2A2642}">
      <dgm:prSet phldrT="[Text]"/>
      <dgm:spPr/>
      <dgm:t>
        <a:bodyPr/>
        <a:lstStyle/>
        <a:p>
          <a:r>
            <a:rPr lang="en-US" dirty="0" err="1"/>
            <a:t>জন্ম</a:t>
          </a:r>
          <a:r>
            <a:rPr lang="en-US" dirty="0"/>
            <a:t>: </a:t>
          </a:r>
        </a:p>
        <a:p>
          <a:r>
            <a:rPr lang="en-US" dirty="0">
              <a:latin typeface="NikoshBAN" pitchFamily="2" charset="0"/>
              <a:cs typeface="NikoshBAN" pitchFamily="2" charset="0"/>
            </a:rPr>
            <a:t>২ </a:t>
          </a:r>
          <a:r>
            <a:rPr lang="en-US" dirty="0" err="1">
              <a:latin typeface="NikoshBAN" pitchFamily="2" charset="0"/>
              <a:cs typeface="NikoshBAN" pitchFamily="2" charset="0"/>
            </a:rPr>
            <a:t>জানুয়ারি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bn-BD" dirty="0">
              <a:latin typeface="NikoshBAN" pitchFamily="2" charset="0"/>
              <a:cs typeface="NikoshBAN" pitchFamily="2" charset="0"/>
            </a:rPr>
            <a:t>১৯১৭ সাল</a:t>
          </a:r>
          <a:endParaRPr lang="en-GB" dirty="0"/>
        </a:p>
      </dgm:t>
    </dgm:pt>
    <dgm:pt modelId="{1F717D63-FF3F-F041-8B15-69935FF2C08E}" type="parTrans" cxnId="{7FBF5901-F107-1243-ADD0-821F29DBE231}">
      <dgm:prSet/>
      <dgm:spPr/>
      <dgm:t>
        <a:bodyPr/>
        <a:lstStyle/>
        <a:p>
          <a:endParaRPr lang="en-GB"/>
        </a:p>
      </dgm:t>
    </dgm:pt>
    <dgm:pt modelId="{7AD5D1AE-ED9A-F440-97BB-301F76592942}" type="sibTrans" cxnId="{7FBF5901-F107-1243-ADD0-821F29DBE231}">
      <dgm:prSet/>
      <dgm:spPr/>
      <dgm:t>
        <a:bodyPr/>
        <a:lstStyle/>
        <a:p>
          <a:endParaRPr lang="en-GB"/>
        </a:p>
      </dgm:t>
    </dgm:pt>
    <dgm:pt modelId="{0CF7B22A-FBB3-CA4D-8992-72A2B2BC630F}">
      <dgm:prSet phldrT="[Text]"/>
      <dgm:spPr/>
      <dgm:t>
        <a:bodyPr/>
        <a:lstStyle/>
        <a:p>
          <a:r>
            <a:rPr lang="en-US" dirty="0" err="1"/>
            <a:t>পিরোজপুর</a:t>
          </a:r>
          <a:endParaRPr lang="en-US" dirty="0"/>
        </a:p>
        <a:p>
          <a:r>
            <a:rPr lang="en-US" dirty="0" err="1"/>
            <a:t>জেলা</a:t>
          </a:r>
          <a:endParaRPr lang="en-GB" dirty="0"/>
        </a:p>
      </dgm:t>
    </dgm:pt>
    <dgm:pt modelId="{3D770FEF-743D-A64E-B81D-4D412D399F68}" type="parTrans" cxnId="{576FCCA7-F13F-E548-A261-8A0176273882}">
      <dgm:prSet/>
      <dgm:spPr/>
      <dgm:t>
        <a:bodyPr/>
        <a:lstStyle/>
        <a:p>
          <a:endParaRPr lang="en-GB"/>
        </a:p>
      </dgm:t>
    </dgm:pt>
    <dgm:pt modelId="{499276DC-1820-A54F-910C-BCB46737FB0B}" type="sibTrans" cxnId="{576FCCA7-F13F-E548-A261-8A0176273882}">
      <dgm:prSet/>
      <dgm:spPr/>
      <dgm:t>
        <a:bodyPr/>
        <a:lstStyle/>
        <a:p>
          <a:endParaRPr lang="en-GB"/>
        </a:p>
      </dgm:t>
    </dgm:pt>
    <dgm:pt modelId="{8A42E676-471F-8446-BD1D-B590949B26CA}">
      <dgm:prSet/>
      <dgm:spPr/>
      <dgm:t>
        <a:bodyPr/>
        <a:lstStyle/>
        <a:p>
          <a:endParaRPr lang="en-GB"/>
        </a:p>
      </dgm:t>
    </dgm:pt>
    <dgm:pt modelId="{EB69374A-034E-0742-BA3E-3D2526A74E7E}" type="parTrans" cxnId="{7A56B4D7-E5DD-1A46-BDA7-04F9936D935A}">
      <dgm:prSet/>
      <dgm:spPr/>
      <dgm:t>
        <a:bodyPr/>
        <a:lstStyle/>
        <a:p>
          <a:endParaRPr lang="en-GB"/>
        </a:p>
      </dgm:t>
    </dgm:pt>
    <dgm:pt modelId="{3FC52131-2909-4B42-83B8-0D2D32CDEE6C}" type="sibTrans" cxnId="{7A56B4D7-E5DD-1A46-BDA7-04F9936D935A}">
      <dgm:prSet/>
      <dgm:spPr/>
      <dgm:t>
        <a:bodyPr/>
        <a:lstStyle/>
        <a:p>
          <a:endParaRPr lang="en-GB"/>
        </a:p>
      </dgm:t>
    </dgm:pt>
    <dgm:pt modelId="{E41F3B45-FC78-9F45-A6CC-8DD702B43FD6}">
      <dgm:prSet/>
      <dgm:spPr/>
      <dgm:t>
        <a:bodyPr/>
        <a:lstStyle/>
        <a:p>
          <a:r>
            <a:rPr lang="en-US" dirty="0" err="1"/>
            <a:t>মৃত্যু</a:t>
          </a:r>
          <a:r>
            <a:rPr lang="en-US" dirty="0"/>
            <a:t>: </a:t>
          </a:r>
          <a:endParaRPr lang="bn-IN" dirty="0"/>
        </a:p>
        <a:p>
          <a:r>
            <a:rPr lang="en-US" dirty="0">
              <a:latin typeface="NikoshBAN" pitchFamily="2" charset="0"/>
              <a:cs typeface="NikoshBAN" pitchFamily="2" charset="0"/>
            </a:rPr>
            <a:t>১০ </a:t>
          </a:r>
          <a:r>
            <a:rPr lang="en-US" dirty="0" err="1">
              <a:latin typeface="NikoshBAN" pitchFamily="2" charset="0"/>
              <a:cs typeface="NikoshBAN" pitchFamily="2" charset="0"/>
            </a:rPr>
            <a:t>জুলাই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bn-BD" dirty="0">
              <a:latin typeface="NikoshBAN" pitchFamily="2" charset="0"/>
              <a:cs typeface="NikoshBAN" pitchFamily="2" charset="0"/>
            </a:rPr>
            <a:t>১৯৮৫ সাল</a:t>
          </a:r>
          <a:endParaRPr lang="en-GB" dirty="0"/>
        </a:p>
      </dgm:t>
    </dgm:pt>
    <dgm:pt modelId="{6A745E51-3EAA-E84F-9ED4-301D413DCDFC}" type="parTrans" cxnId="{EB5C8BBD-BCA4-6742-83BB-0694241117D6}">
      <dgm:prSet/>
      <dgm:spPr/>
      <dgm:t>
        <a:bodyPr/>
        <a:lstStyle/>
        <a:p>
          <a:endParaRPr lang="en-GB"/>
        </a:p>
      </dgm:t>
    </dgm:pt>
    <dgm:pt modelId="{70FB0F42-B09B-3448-B0AF-E581506CE33A}" type="sibTrans" cxnId="{EB5C8BBD-BCA4-6742-83BB-0694241117D6}">
      <dgm:prSet/>
      <dgm:spPr/>
      <dgm:t>
        <a:bodyPr/>
        <a:lstStyle/>
        <a:p>
          <a:endParaRPr lang="en-GB"/>
        </a:p>
      </dgm:t>
    </dgm:pt>
    <dgm:pt modelId="{F1FF2A76-BB78-F849-8BAD-0426D69F01A0}">
      <dgm:prSet/>
      <dgm:spPr/>
      <dgm:t>
        <a:bodyPr/>
        <a:lstStyle/>
        <a:p>
          <a:r>
            <a:rPr lang="en-US"/>
            <a:t>শংকরপাশা গ্রাম</a:t>
          </a:r>
          <a:endParaRPr lang="en-US" dirty="0"/>
        </a:p>
      </dgm:t>
    </dgm:pt>
    <dgm:pt modelId="{BD6C12B2-B40F-F740-9CB2-F32C844971D8}" type="parTrans" cxnId="{FFD5DC99-1E13-7144-8B68-CF18EDAA693F}">
      <dgm:prSet/>
      <dgm:spPr/>
      <dgm:t>
        <a:bodyPr/>
        <a:lstStyle/>
        <a:p>
          <a:endParaRPr lang="en-GB"/>
        </a:p>
      </dgm:t>
    </dgm:pt>
    <dgm:pt modelId="{90175A9C-DC50-924F-9B06-77B4633FE32C}" type="sibTrans" cxnId="{FFD5DC99-1E13-7144-8B68-CF18EDAA693F}">
      <dgm:prSet/>
      <dgm:spPr/>
      <dgm:t>
        <a:bodyPr/>
        <a:lstStyle/>
        <a:p>
          <a:endParaRPr lang="en-GB"/>
        </a:p>
      </dgm:t>
    </dgm:pt>
    <dgm:pt modelId="{9A21766E-BEBD-A947-9DDA-FB827A8AEFE6}" type="pres">
      <dgm:prSet presAssocID="{3B9BEAEA-6517-5C4A-AC90-9F5D3D1B4C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C6D97C-AE21-8847-8012-D126F916E113}" type="pres">
      <dgm:prSet presAssocID="{4DADEF23-2805-074D-BA15-D397E94B2675}" presName="centerShape" presStyleLbl="node0" presStyleIdx="0" presStyleCnt="1"/>
      <dgm:spPr/>
    </dgm:pt>
    <dgm:pt modelId="{6AC4BF1E-8CD8-1F4F-8693-1C223A4ADCE8}" type="pres">
      <dgm:prSet presAssocID="{09C370A9-5835-1F41-A074-BC83EDAFE546}" presName="parTrans" presStyleLbl="sibTrans2D1" presStyleIdx="0" presStyleCnt="5"/>
      <dgm:spPr/>
    </dgm:pt>
    <dgm:pt modelId="{09675301-5C48-EE45-8FE9-47E80A680640}" type="pres">
      <dgm:prSet presAssocID="{09C370A9-5835-1F41-A074-BC83EDAFE546}" presName="connectorText" presStyleLbl="sibTrans2D1" presStyleIdx="0" presStyleCnt="5"/>
      <dgm:spPr/>
    </dgm:pt>
    <dgm:pt modelId="{098BDCD7-7355-E14C-8544-9A7FE14DE01E}" type="pres">
      <dgm:prSet presAssocID="{4A85A7AF-B1CE-374D-88BE-41CE9252ED28}" presName="node" presStyleLbl="node1" presStyleIdx="0" presStyleCnt="5">
        <dgm:presLayoutVars>
          <dgm:bulletEnabled val="1"/>
        </dgm:presLayoutVars>
      </dgm:prSet>
      <dgm:spPr/>
    </dgm:pt>
    <dgm:pt modelId="{7D962F1D-CE1B-5F45-8643-02216B0229B4}" type="pres">
      <dgm:prSet presAssocID="{1F717D63-FF3F-F041-8B15-69935FF2C08E}" presName="parTrans" presStyleLbl="sibTrans2D1" presStyleIdx="1" presStyleCnt="5"/>
      <dgm:spPr/>
    </dgm:pt>
    <dgm:pt modelId="{D01F7056-E5DE-A946-97F4-7A764CB043CF}" type="pres">
      <dgm:prSet presAssocID="{1F717D63-FF3F-F041-8B15-69935FF2C08E}" presName="connectorText" presStyleLbl="sibTrans2D1" presStyleIdx="1" presStyleCnt="5"/>
      <dgm:spPr/>
    </dgm:pt>
    <dgm:pt modelId="{8B39BE21-BA10-D04C-A74D-E10A0BBEB65D}" type="pres">
      <dgm:prSet presAssocID="{5EA05260-B414-9242-961F-40CDBA2A2642}" presName="node" presStyleLbl="node1" presStyleIdx="1" presStyleCnt="5">
        <dgm:presLayoutVars>
          <dgm:bulletEnabled val="1"/>
        </dgm:presLayoutVars>
      </dgm:prSet>
      <dgm:spPr/>
    </dgm:pt>
    <dgm:pt modelId="{BEBD3718-18C7-4A46-B037-045EB3FCB01E}" type="pres">
      <dgm:prSet presAssocID="{3D770FEF-743D-A64E-B81D-4D412D399F68}" presName="parTrans" presStyleLbl="sibTrans2D1" presStyleIdx="2" presStyleCnt="5"/>
      <dgm:spPr/>
    </dgm:pt>
    <dgm:pt modelId="{02871ACF-741F-594F-984F-9C00A218DDFE}" type="pres">
      <dgm:prSet presAssocID="{3D770FEF-743D-A64E-B81D-4D412D399F68}" presName="connectorText" presStyleLbl="sibTrans2D1" presStyleIdx="2" presStyleCnt="5"/>
      <dgm:spPr/>
    </dgm:pt>
    <dgm:pt modelId="{EFDE4D1E-9BD8-A14A-8A96-157CB09035E7}" type="pres">
      <dgm:prSet presAssocID="{0CF7B22A-FBB3-CA4D-8992-72A2B2BC630F}" presName="node" presStyleLbl="node1" presStyleIdx="2" presStyleCnt="5">
        <dgm:presLayoutVars>
          <dgm:bulletEnabled val="1"/>
        </dgm:presLayoutVars>
      </dgm:prSet>
      <dgm:spPr/>
    </dgm:pt>
    <dgm:pt modelId="{0A851771-8100-4340-B9BA-50BAC42E08A0}" type="pres">
      <dgm:prSet presAssocID="{BD6C12B2-B40F-F740-9CB2-F32C844971D8}" presName="parTrans" presStyleLbl="sibTrans2D1" presStyleIdx="3" presStyleCnt="5"/>
      <dgm:spPr/>
    </dgm:pt>
    <dgm:pt modelId="{CF47FC01-BA17-7846-8F53-52E105A5DA70}" type="pres">
      <dgm:prSet presAssocID="{BD6C12B2-B40F-F740-9CB2-F32C844971D8}" presName="connectorText" presStyleLbl="sibTrans2D1" presStyleIdx="3" presStyleCnt="5"/>
      <dgm:spPr/>
    </dgm:pt>
    <dgm:pt modelId="{5EB319FF-AD4E-E94A-8D3F-36B125EA6E22}" type="pres">
      <dgm:prSet presAssocID="{F1FF2A76-BB78-F849-8BAD-0426D69F01A0}" presName="node" presStyleLbl="node1" presStyleIdx="3" presStyleCnt="5">
        <dgm:presLayoutVars>
          <dgm:bulletEnabled val="1"/>
        </dgm:presLayoutVars>
      </dgm:prSet>
      <dgm:spPr/>
    </dgm:pt>
    <dgm:pt modelId="{2207D49D-4775-554B-AAB2-05A658F447F2}" type="pres">
      <dgm:prSet presAssocID="{6A745E51-3EAA-E84F-9ED4-301D413DCDFC}" presName="parTrans" presStyleLbl="sibTrans2D1" presStyleIdx="4" presStyleCnt="5"/>
      <dgm:spPr/>
    </dgm:pt>
    <dgm:pt modelId="{604CA849-753A-5B4C-8D5D-9A567BD34ED5}" type="pres">
      <dgm:prSet presAssocID="{6A745E51-3EAA-E84F-9ED4-301D413DCDFC}" presName="connectorText" presStyleLbl="sibTrans2D1" presStyleIdx="4" presStyleCnt="5"/>
      <dgm:spPr/>
    </dgm:pt>
    <dgm:pt modelId="{E073B78C-DCF9-3041-AB12-05802408376E}" type="pres">
      <dgm:prSet presAssocID="{E41F3B45-FC78-9F45-A6CC-8DD702B43FD6}" presName="node" presStyleLbl="node1" presStyleIdx="4" presStyleCnt="5">
        <dgm:presLayoutVars>
          <dgm:bulletEnabled val="1"/>
        </dgm:presLayoutVars>
      </dgm:prSet>
      <dgm:spPr/>
    </dgm:pt>
  </dgm:ptLst>
  <dgm:cxnLst>
    <dgm:cxn modelId="{7FBF5901-F107-1243-ADD0-821F29DBE231}" srcId="{4DADEF23-2805-074D-BA15-D397E94B2675}" destId="{5EA05260-B414-9242-961F-40CDBA2A2642}" srcOrd="1" destOrd="0" parTransId="{1F717D63-FF3F-F041-8B15-69935FF2C08E}" sibTransId="{7AD5D1AE-ED9A-F440-97BB-301F76592942}"/>
    <dgm:cxn modelId="{4B122206-828C-F14C-878D-B79947673F89}" type="presOf" srcId="{4A85A7AF-B1CE-374D-88BE-41CE9252ED28}" destId="{098BDCD7-7355-E14C-8544-9A7FE14DE01E}" srcOrd="0" destOrd="0" presId="urn:microsoft.com/office/officeart/2005/8/layout/radial5"/>
    <dgm:cxn modelId="{1B300E0B-5240-CF4E-96B7-075C6A77A5B3}" type="presOf" srcId="{F1FF2A76-BB78-F849-8BAD-0426D69F01A0}" destId="{5EB319FF-AD4E-E94A-8D3F-36B125EA6E22}" srcOrd="0" destOrd="0" presId="urn:microsoft.com/office/officeart/2005/8/layout/radial5"/>
    <dgm:cxn modelId="{1F16FF0E-249D-3A44-AA24-80E09B2A8309}" type="presOf" srcId="{0CF7B22A-FBB3-CA4D-8992-72A2B2BC630F}" destId="{EFDE4D1E-9BD8-A14A-8A96-157CB09035E7}" srcOrd="0" destOrd="0" presId="urn:microsoft.com/office/officeart/2005/8/layout/radial5"/>
    <dgm:cxn modelId="{0AF3D913-2776-184F-AC06-2D00C696E3EF}" type="presOf" srcId="{4DADEF23-2805-074D-BA15-D397E94B2675}" destId="{C6C6D97C-AE21-8847-8012-D126F916E113}" srcOrd="0" destOrd="0" presId="urn:microsoft.com/office/officeart/2005/8/layout/radial5"/>
    <dgm:cxn modelId="{D80B8229-744B-D944-84C7-AF60EFFD60E8}" type="presOf" srcId="{E41F3B45-FC78-9F45-A6CC-8DD702B43FD6}" destId="{E073B78C-DCF9-3041-AB12-05802408376E}" srcOrd="0" destOrd="0" presId="urn:microsoft.com/office/officeart/2005/8/layout/radial5"/>
    <dgm:cxn modelId="{6A56093C-A811-6447-AEBC-E59D92A6EF1C}" type="presOf" srcId="{3B9BEAEA-6517-5C4A-AC90-9F5D3D1B4CCB}" destId="{9A21766E-BEBD-A947-9DDA-FB827A8AEFE6}" srcOrd="0" destOrd="0" presId="urn:microsoft.com/office/officeart/2005/8/layout/radial5"/>
    <dgm:cxn modelId="{01ED5242-AB52-8949-84CF-D76ED0E753FF}" type="presOf" srcId="{09C370A9-5835-1F41-A074-BC83EDAFE546}" destId="{6AC4BF1E-8CD8-1F4F-8693-1C223A4ADCE8}" srcOrd="0" destOrd="0" presId="urn:microsoft.com/office/officeart/2005/8/layout/radial5"/>
    <dgm:cxn modelId="{27DB9946-7C7D-2942-9BE5-48C7663B0659}" type="presOf" srcId="{3D770FEF-743D-A64E-B81D-4D412D399F68}" destId="{BEBD3718-18C7-4A46-B037-045EB3FCB01E}" srcOrd="0" destOrd="0" presId="urn:microsoft.com/office/officeart/2005/8/layout/radial5"/>
    <dgm:cxn modelId="{88C1DC5A-CA04-AE48-9E73-51B6BB921693}" type="presOf" srcId="{BD6C12B2-B40F-F740-9CB2-F32C844971D8}" destId="{CF47FC01-BA17-7846-8F53-52E105A5DA70}" srcOrd="1" destOrd="0" presId="urn:microsoft.com/office/officeart/2005/8/layout/radial5"/>
    <dgm:cxn modelId="{C5458078-A1A4-E546-B8D2-2FB97E5D6C1E}" type="presOf" srcId="{1F717D63-FF3F-F041-8B15-69935FF2C08E}" destId="{7D962F1D-CE1B-5F45-8643-02216B0229B4}" srcOrd="0" destOrd="0" presId="urn:microsoft.com/office/officeart/2005/8/layout/radial5"/>
    <dgm:cxn modelId="{7C93007E-D4F9-1248-9634-E83BB6DDDCC5}" type="presOf" srcId="{6A745E51-3EAA-E84F-9ED4-301D413DCDFC}" destId="{604CA849-753A-5B4C-8D5D-9A567BD34ED5}" srcOrd="1" destOrd="0" presId="urn:microsoft.com/office/officeart/2005/8/layout/radial5"/>
    <dgm:cxn modelId="{EEC6E07E-4A59-3644-9749-1A6B932ED1C5}" type="presOf" srcId="{5EA05260-B414-9242-961F-40CDBA2A2642}" destId="{8B39BE21-BA10-D04C-A74D-E10A0BBEB65D}" srcOrd="0" destOrd="0" presId="urn:microsoft.com/office/officeart/2005/8/layout/radial5"/>
    <dgm:cxn modelId="{FFD5DC99-1E13-7144-8B68-CF18EDAA693F}" srcId="{4DADEF23-2805-074D-BA15-D397E94B2675}" destId="{F1FF2A76-BB78-F849-8BAD-0426D69F01A0}" srcOrd="3" destOrd="0" parTransId="{BD6C12B2-B40F-F740-9CB2-F32C844971D8}" sibTransId="{90175A9C-DC50-924F-9B06-77B4633FE32C}"/>
    <dgm:cxn modelId="{8CE111A1-98E1-684B-A216-5A063DE13715}" type="presOf" srcId="{09C370A9-5835-1F41-A074-BC83EDAFE546}" destId="{09675301-5C48-EE45-8FE9-47E80A680640}" srcOrd="1" destOrd="0" presId="urn:microsoft.com/office/officeart/2005/8/layout/radial5"/>
    <dgm:cxn modelId="{BD535EA6-BBAF-BD41-B1D5-3FDCD48AC86F}" type="presOf" srcId="{BD6C12B2-B40F-F740-9CB2-F32C844971D8}" destId="{0A851771-8100-4340-B9BA-50BAC42E08A0}" srcOrd="0" destOrd="0" presId="urn:microsoft.com/office/officeart/2005/8/layout/radial5"/>
    <dgm:cxn modelId="{576FCCA7-F13F-E548-A261-8A0176273882}" srcId="{4DADEF23-2805-074D-BA15-D397E94B2675}" destId="{0CF7B22A-FBB3-CA4D-8992-72A2B2BC630F}" srcOrd="2" destOrd="0" parTransId="{3D770FEF-743D-A64E-B81D-4D412D399F68}" sibTransId="{499276DC-1820-A54F-910C-BCB46737FB0B}"/>
    <dgm:cxn modelId="{EB5C8BBD-BCA4-6742-83BB-0694241117D6}" srcId="{4DADEF23-2805-074D-BA15-D397E94B2675}" destId="{E41F3B45-FC78-9F45-A6CC-8DD702B43FD6}" srcOrd="4" destOrd="0" parTransId="{6A745E51-3EAA-E84F-9ED4-301D413DCDFC}" sibTransId="{70FB0F42-B09B-3448-B0AF-E581506CE33A}"/>
    <dgm:cxn modelId="{9D4F79CC-530B-B349-B4BB-3464F0E7F6E2}" type="presOf" srcId="{6A745E51-3EAA-E84F-9ED4-301D413DCDFC}" destId="{2207D49D-4775-554B-AAB2-05A658F447F2}" srcOrd="0" destOrd="0" presId="urn:microsoft.com/office/officeart/2005/8/layout/radial5"/>
    <dgm:cxn modelId="{EEC135D0-900E-E340-9490-B1C754E17B00}" srcId="{3B9BEAEA-6517-5C4A-AC90-9F5D3D1B4CCB}" destId="{4DADEF23-2805-074D-BA15-D397E94B2675}" srcOrd="0" destOrd="0" parTransId="{7AAAD6B3-3373-F844-80F9-D945334180D7}" sibTransId="{DDEE7923-7377-F247-ACA9-BA5DA0FA6929}"/>
    <dgm:cxn modelId="{7A56B4D7-E5DD-1A46-BDA7-04F9936D935A}" srcId="{3B9BEAEA-6517-5C4A-AC90-9F5D3D1B4CCB}" destId="{8A42E676-471F-8446-BD1D-B590949B26CA}" srcOrd="1" destOrd="0" parTransId="{EB69374A-034E-0742-BA3E-3D2526A74E7E}" sibTransId="{3FC52131-2909-4B42-83B8-0D2D32CDEE6C}"/>
    <dgm:cxn modelId="{F2E504E9-D932-2C45-B5D7-CE8C54FD4CE7}" type="presOf" srcId="{3D770FEF-743D-A64E-B81D-4D412D399F68}" destId="{02871ACF-741F-594F-984F-9C00A218DDFE}" srcOrd="1" destOrd="0" presId="urn:microsoft.com/office/officeart/2005/8/layout/radial5"/>
    <dgm:cxn modelId="{463253EA-5697-294C-A9C6-589A91ACA6FF}" srcId="{4DADEF23-2805-074D-BA15-D397E94B2675}" destId="{4A85A7AF-B1CE-374D-88BE-41CE9252ED28}" srcOrd="0" destOrd="0" parTransId="{09C370A9-5835-1F41-A074-BC83EDAFE546}" sibTransId="{F19F5564-E49D-8340-BC45-83076E8A6BC4}"/>
    <dgm:cxn modelId="{4E0A3DEE-5EE6-804C-87BE-67BEEABB6CB7}" type="presOf" srcId="{1F717D63-FF3F-F041-8B15-69935FF2C08E}" destId="{D01F7056-E5DE-A946-97F4-7A764CB043CF}" srcOrd="1" destOrd="0" presId="urn:microsoft.com/office/officeart/2005/8/layout/radial5"/>
    <dgm:cxn modelId="{AAC3B2A2-F71A-DF4E-B0DB-668F075AB6F5}" type="presParOf" srcId="{9A21766E-BEBD-A947-9DDA-FB827A8AEFE6}" destId="{C6C6D97C-AE21-8847-8012-D126F916E113}" srcOrd="0" destOrd="0" presId="urn:microsoft.com/office/officeart/2005/8/layout/radial5"/>
    <dgm:cxn modelId="{9E025FCC-0C0A-4446-9560-641BCC03384B}" type="presParOf" srcId="{9A21766E-BEBD-A947-9DDA-FB827A8AEFE6}" destId="{6AC4BF1E-8CD8-1F4F-8693-1C223A4ADCE8}" srcOrd="1" destOrd="0" presId="urn:microsoft.com/office/officeart/2005/8/layout/radial5"/>
    <dgm:cxn modelId="{E9CDA55D-CF6B-8F40-ACC2-489D5786553C}" type="presParOf" srcId="{6AC4BF1E-8CD8-1F4F-8693-1C223A4ADCE8}" destId="{09675301-5C48-EE45-8FE9-47E80A680640}" srcOrd="0" destOrd="0" presId="urn:microsoft.com/office/officeart/2005/8/layout/radial5"/>
    <dgm:cxn modelId="{1FA148FD-A8C4-F747-86B8-167B58D95A65}" type="presParOf" srcId="{9A21766E-BEBD-A947-9DDA-FB827A8AEFE6}" destId="{098BDCD7-7355-E14C-8544-9A7FE14DE01E}" srcOrd="2" destOrd="0" presId="urn:microsoft.com/office/officeart/2005/8/layout/radial5"/>
    <dgm:cxn modelId="{500D2F80-F930-404D-83F6-D097E2395CF5}" type="presParOf" srcId="{9A21766E-BEBD-A947-9DDA-FB827A8AEFE6}" destId="{7D962F1D-CE1B-5F45-8643-02216B0229B4}" srcOrd="3" destOrd="0" presId="urn:microsoft.com/office/officeart/2005/8/layout/radial5"/>
    <dgm:cxn modelId="{CC57EEE8-A07E-604E-9152-8EDBC51F0354}" type="presParOf" srcId="{7D962F1D-CE1B-5F45-8643-02216B0229B4}" destId="{D01F7056-E5DE-A946-97F4-7A764CB043CF}" srcOrd="0" destOrd="0" presId="urn:microsoft.com/office/officeart/2005/8/layout/radial5"/>
    <dgm:cxn modelId="{C2E9596E-9B35-F644-83FE-FC4FF2518BDA}" type="presParOf" srcId="{9A21766E-BEBD-A947-9DDA-FB827A8AEFE6}" destId="{8B39BE21-BA10-D04C-A74D-E10A0BBEB65D}" srcOrd="4" destOrd="0" presId="urn:microsoft.com/office/officeart/2005/8/layout/radial5"/>
    <dgm:cxn modelId="{74210947-1300-0341-AB34-043E93223FAE}" type="presParOf" srcId="{9A21766E-BEBD-A947-9DDA-FB827A8AEFE6}" destId="{BEBD3718-18C7-4A46-B037-045EB3FCB01E}" srcOrd="5" destOrd="0" presId="urn:microsoft.com/office/officeart/2005/8/layout/radial5"/>
    <dgm:cxn modelId="{56A61EFC-4D54-B64F-ADFA-3B9263C44016}" type="presParOf" srcId="{BEBD3718-18C7-4A46-B037-045EB3FCB01E}" destId="{02871ACF-741F-594F-984F-9C00A218DDFE}" srcOrd="0" destOrd="0" presId="urn:microsoft.com/office/officeart/2005/8/layout/radial5"/>
    <dgm:cxn modelId="{C85D5F91-C948-E448-B82F-EFA708C85F7B}" type="presParOf" srcId="{9A21766E-BEBD-A947-9DDA-FB827A8AEFE6}" destId="{EFDE4D1E-9BD8-A14A-8A96-157CB09035E7}" srcOrd="6" destOrd="0" presId="urn:microsoft.com/office/officeart/2005/8/layout/radial5"/>
    <dgm:cxn modelId="{E4D81568-8BC4-2A4F-9233-3E3E373EB2F2}" type="presParOf" srcId="{9A21766E-BEBD-A947-9DDA-FB827A8AEFE6}" destId="{0A851771-8100-4340-B9BA-50BAC42E08A0}" srcOrd="7" destOrd="0" presId="urn:microsoft.com/office/officeart/2005/8/layout/radial5"/>
    <dgm:cxn modelId="{79E66F61-5D5C-9E47-97AA-7B00F2D13122}" type="presParOf" srcId="{0A851771-8100-4340-B9BA-50BAC42E08A0}" destId="{CF47FC01-BA17-7846-8F53-52E105A5DA70}" srcOrd="0" destOrd="0" presId="urn:microsoft.com/office/officeart/2005/8/layout/radial5"/>
    <dgm:cxn modelId="{C52497B0-A085-264E-909A-64AB50484CAC}" type="presParOf" srcId="{9A21766E-BEBD-A947-9DDA-FB827A8AEFE6}" destId="{5EB319FF-AD4E-E94A-8D3F-36B125EA6E22}" srcOrd="8" destOrd="0" presId="urn:microsoft.com/office/officeart/2005/8/layout/radial5"/>
    <dgm:cxn modelId="{B2030AE4-CB03-D34E-8256-7009B737AF3C}" type="presParOf" srcId="{9A21766E-BEBD-A947-9DDA-FB827A8AEFE6}" destId="{2207D49D-4775-554B-AAB2-05A658F447F2}" srcOrd="9" destOrd="0" presId="urn:microsoft.com/office/officeart/2005/8/layout/radial5"/>
    <dgm:cxn modelId="{476021D3-BA5C-1544-A214-E87967D1F4FF}" type="presParOf" srcId="{2207D49D-4775-554B-AAB2-05A658F447F2}" destId="{604CA849-753A-5B4C-8D5D-9A567BD34ED5}" srcOrd="0" destOrd="0" presId="urn:microsoft.com/office/officeart/2005/8/layout/radial5"/>
    <dgm:cxn modelId="{EE588BFA-FA9E-994F-9E29-8435B0023801}" type="presParOf" srcId="{9A21766E-BEBD-A947-9DDA-FB827A8AEFE6}" destId="{E073B78C-DCF9-3041-AB12-05802408376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6D97C-AE21-8847-8012-D126F916E113}">
      <dsp:nvSpPr>
        <dsp:cNvPr id="0" name=""/>
        <dsp:cNvSpPr/>
      </dsp:nvSpPr>
      <dsp:spPr>
        <a:xfrm>
          <a:off x="5125640" y="2720458"/>
          <a:ext cx="1940718" cy="1940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300" kern="1200" dirty="0"/>
        </a:p>
      </dsp:txBody>
      <dsp:txXfrm>
        <a:off x="5409852" y="3004670"/>
        <a:ext cx="1372294" cy="1372294"/>
      </dsp:txXfrm>
    </dsp:sp>
    <dsp:sp modelId="{6AC4BF1E-8CD8-1F4F-8693-1C223A4ADCE8}">
      <dsp:nvSpPr>
        <dsp:cNvPr id="0" name=""/>
        <dsp:cNvSpPr/>
      </dsp:nvSpPr>
      <dsp:spPr>
        <a:xfrm rot="16200000">
          <a:off x="5890221" y="2013922"/>
          <a:ext cx="41155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951955" y="2207625"/>
        <a:ext cx="288090" cy="395906"/>
      </dsp:txXfrm>
    </dsp:sp>
    <dsp:sp modelId="{098BDCD7-7355-E14C-8544-9A7FE14DE01E}">
      <dsp:nvSpPr>
        <dsp:cNvPr id="0" name=""/>
        <dsp:cNvSpPr/>
      </dsp:nvSpPr>
      <dsp:spPr>
        <a:xfrm>
          <a:off x="5125640" y="3215"/>
          <a:ext cx="1940718" cy="19407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আহসান হাবীব</a:t>
          </a:r>
          <a:endParaRPr lang="en-GB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9852" y="287427"/>
        <a:ext cx="1372294" cy="1372294"/>
      </dsp:txXfrm>
    </dsp:sp>
    <dsp:sp modelId="{7D962F1D-CE1B-5F45-8643-02216B0229B4}">
      <dsp:nvSpPr>
        <dsp:cNvPr id="0" name=""/>
        <dsp:cNvSpPr/>
      </dsp:nvSpPr>
      <dsp:spPr>
        <a:xfrm rot="20520000">
          <a:off x="7171269" y="2944658"/>
          <a:ext cx="41155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7174290" y="3095704"/>
        <a:ext cx="288090" cy="395906"/>
      </dsp:txXfrm>
    </dsp:sp>
    <dsp:sp modelId="{8B39BE21-BA10-D04C-A74D-E10A0BBEB65D}">
      <dsp:nvSpPr>
        <dsp:cNvPr id="0" name=""/>
        <dsp:cNvSpPr/>
      </dsp:nvSpPr>
      <dsp:spPr>
        <a:xfrm>
          <a:off x="7709892" y="1880784"/>
          <a:ext cx="1940718" cy="194071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জন্ম</a:t>
          </a:r>
          <a:r>
            <a:rPr lang="en-US" sz="2500" kern="1200" dirty="0"/>
            <a:t>: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NikoshBAN" pitchFamily="2" charset="0"/>
              <a:cs typeface="NikoshBAN" pitchFamily="2" charset="0"/>
            </a:rPr>
            <a:t>২ </a:t>
          </a:r>
          <a:r>
            <a:rPr lang="en-US" sz="2500" kern="1200" dirty="0" err="1">
              <a:latin typeface="NikoshBAN" pitchFamily="2" charset="0"/>
              <a:cs typeface="NikoshBAN" pitchFamily="2" charset="0"/>
            </a:rPr>
            <a:t>জানুয়ারি</a:t>
          </a:r>
          <a:r>
            <a:rPr lang="en-US" sz="25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500" kern="1200" dirty="0">
              <a:latin typeface="NikoshBAN" pitchFamily="2" charset="0"/>
              <a:cs typeface="NikoshBAN" pitchFamily="2" charset="0"/>
            </a:rPr>
            <a:t>১৯১৭ সাল</a:t>
          </a:r>
          <a:endParaRPr lang="en-GB" sz="2500" kern="1200" dirty="0"/>
        </a:p>
      </dsp:txBody>
      <dsp:txXfrm>
        <a:off x="7994104" y="2164996"/>
        <a:ext cx="1372294" cy="1372294"/>
      </dsp:txXfrm>
    </dsp:sp>
    <dsp:sp modelId="{BEBD3718-18C7-4A46-B037-045EB3FCB01E}">
      <dsp:nvSpPr>
        <dsp:cNvPr id="0" name=""/>
        <dsp:cNvSpPr/>
      </dsp:nvSpPr>
      <dsp:spPr>
        <a:xfrm rot="3240000">
          <a:off x="6681952" y="4450620"/>
          <a:ext cx="41155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707399" y="4532646"/>
        <a:ext cx="288090" cy="395906"/>
      </dsp:txXfrm>
    </dsp:sp>
    <dsp:sp modelId="{EFDE4D1E-9BD8-A14A-8A96-157CB09035E7}">
      <dsp:nvSpPr>
        <dsp:cNvPr id="0" name=""/>
        <dsp:cNvSpPr/>
      </dsp:nvSpPr>
      <dsp:spPr>
        <a:xfrm>
          <a:off x="6722795" y="4918754"/>
          <a:ext cx="1940718" cy="194071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পিরোজপুর</a:t>
          </a:r>
          <a:endParaRPr lang="en-US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জেলা</a:t>
          </a:r>
          <a:endParaRPr lang="en-GB" sz="2500" kern="1200" dirty="0"/>
        </a:p>
      </dsp:txBody>
      <dsp:txXfrm>
        <a:off x="7007007" y="5202966"/>
        <a:ext cx="1372294" cy="1372294"/>
      </dsp:txXfrm>
    </dsp:sp>
    <dsp:sp modelId="{0A851771-8100-4340-B9BA-50BAC42E08A0}">
      <dsp:nvSpPr>
        <dsp:cNvPr id="0" name=""/>
        <dsp:cNvSpPr/>
      </dsp:nvSpPr>
      <dsp:spPr>
        <a:xfrm rot="7560000">
          <a:off x="5098489" y="4450620"/>
          <a:ext cx="41155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0800000">
        <a:off x="5196509" y="4532646"/>
        <a:ext cx="288090" cy="395906"/>
      </dsp:txXfrm>
    </dsp:sp>
    <dsp:sp modelId="{5EB319FF-AD4E-E94A-8D3F-36B125EA6E22}">
      <dsp:nvSpPr>
        <dsp:cNvPr id="0" name=""/>
        <dsp:cNvSpPr/>
      </dsp:nvSpPr>
      <dsp:spPr>
        <a:xfrm>
          <a:off x="3528485" y="4918754"/>
          <a:ext cx="1940718" cy="194071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শংকরপাশা গ্রাম</a:t>
          </a:r>
          <a:endParaRPr lang="en-US" sz="2500" kern="1200" dirty="0"/>
        </a:p>
      </dsp:txBody>
      <dsp:txXfrm>
        <a:off x="3812697" y="5202966"/>
        <a:ext cx="1372294" cy="1372294"/>
      </dsp:txXfrm>
    </dsp:sp>
    <dsp:sp modelId="{2207D49D-4775-554B-AAB2-05A658F447F2}">
      <dsp:nvSpPr>
        <dsp:cNvPr id="0" name=""/>
        <dsp:cNvSpPr/>
      </dsp:nvSpPr>
      <dsp:spPr>
        <a:xfrm rot="11880000">
          <a:off x="4609173" y="2944658"/>
          <a:ext cx="41155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0800000">
        <a:off x="4729619" y="3095704"/>
        <a:ext cx="288090" cy="395906"/>
      </dsp:txXfrm>
    </dsp:sp>
    <dsp:sp modelId="{E073B78C-DCF9-3041-AB12-05802408376E}">
      <dsp:nvSpPr>
        <dsp:cNvPr id="0" name=""/>
        <dsp:cNvSpPr/>
      </dsp:nvSpPr>
      <dsp:spPr>
        <a:xfrm>
          <a:off x="2541389" y="1880784"/>
          <a:ext cx="1940718" cy="194071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মৃত্যু</a:t>
          </a:r>
          <a:r>
            <a:rPr lang="en-US" sz="2500" kern="1200" dirty="0"/>
            <a:t>: </a:t>
          </a:r>
          <a:endParaRPr lang="bn-IN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NikoshBAN" pitchFamily="2" charset="0"/>
              <a:cs typeface="NikoshBAN" pitchFamily="2" charset="0"/>
            </a:rPr>
            <a:t>১০ </a:t>
          </a:r>
          <a:r>
            <a:rPr lang="en-US" sz="2500" kern="1200" dirty="0" err="1">
              <a:latin typeface="NikoshBAN" pitchFamily="2" charset="0"/>
              <a:cs typeface="NikoshBAN" pitchFamily="2" charset="0"/>
            </a:rPr>
            <a:t>জুলাই</a:t>
          </a:r>
          <a:r>
            <a:rPr lang="en-US" sz="25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500" kern="1200" dirty="0">
              <a:latin typeface="NikoshBAN" pitchFamily="2" charset="0"/>
              <a:cs typeface="NikoshBAN" pitchFamily="2" charset="0"/>
            </a:rPr>
            <a:t>১৯৮৫ সাল</a:t>
          </a:r>
          <a:endParaRPr lang="en-GB" sz="2500" kern="1200" dirty="0"/>
        </a:p>
      </dsp:txBody>
      <dsp:txXfrm>
        <a:off x="2825601" y="2164996"/>
        <a:ext cx="1372294" cy="137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47C96-8D9C-45D1-8BE0-A4094374B752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2179B-2BDA-462B-BAED-4AFA97950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aYvByWFsUD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027F9C-7A46-704A-A2CC-4B9A6DA23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0"/>
            <a:ext cx="11658600" cy="45089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1AF460-2A8E-2E40-A805-FA40D6DD667F}"/>
              </a:ext>
            </a:extLst>
          </p:cNvPr>
          <p:cNvSpPr txBox="1"/>
          <p:nvPr/>
        </p:nvSpPr>
        <p:spPr>
          <a:xfrm>
            <a:off x="2971800" y="4267200"/>
            <a:ext cx="701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2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606447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বসে নদীর ধারে</a:t>
            </a:r>
            <a:r>
              <a:rPr lang="en-US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ছবিটি চেনা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3ED0AF-E7B6-AE4E-96EB-83C3DCB38CD3}"/>
              </a:ext>
            </a:extLst>
          </p:cNvPr>
          <p:cNvGrpSpPr/>
          <p:nvPr/>
        </p:nvGrpSpPr>
        <p:grpSpPr>
          <a:xfrm>
            <a:off x="381000" y="304800"/>
            <a:ext cx="11430000" cy="5562600"/>
            <a:chOff x="304800" y="304800"/>
            <a:chExt cx="11658600" cy="5562600"/>
          </a:xfrm>
        </p:grpSpPr>
        <p:pic>
          <p:nvPicPr>
            <p:cNvPr id="4100" name="Picture 4" descr="বাংলা | প্রথম আলো">
              <a:extLst>
                <a:ext uri="{FF2B5EF4-FFF2-40B4-BE49-F238E27FC236}">
                  <a16:creationId xmlns:a16="http://schemas.microsoft.com/office/drawing/2014/main" id="{49C064FD-3546-924C-BB0A-0C58FA831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4800"/>
              <a:ext cx="11658600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0A0E921-DA1B-9846-AD6C-891C74F25109}"/>
                </a:ext>
              </a:extLst>
            </p:cNvPr>
            <p:cNvSpPr/>
            <p:nvPr/>
          </p:nvSpPr>
          <p:spPr>
            <a:xfrm>
              <a:off x="1143000" y="5029200"/>
              <a:ext cx="1143000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5943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মনের মধ্যে যখন খুশি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ছবিটি আঁকি,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80D1A2-871F-DE44-8764-E53155F75874}"/>
              </a:ext>
            </a:extLst>
          </p:cNvPr>
          <p:cNvGrpSpPr/>
          <p:nvPr/>
        </p:nvGrpSpPr>
        <p:grpSpPr>
          <a:xfrm>
            <a:off x="533400" y="228600"/>
            <a:ext cx="11303000" cy="5514950"/>
            <a:chOff x="609600" y="414592"/>
            <a:chExt cx="11303000" cy="5514950"/>
          </a:xfrm>
        </p:grpSpPr>
        <p:pic>
          <p:nvPicPr>
            <p:cNvPr id="4" name="Picture 2" descr="বাংলা | 501175 | কালের কণ্ঠ | kalerkantho">
              <a:extLst>
                <a:ext uri="{FF2B5EF4-FFF2-40B4-BE49-F238E27FC236}">
                  <a16:creationId xmlns:a16="http://schemas.microsoft.com/office/drawing/2014/main" id="{9CE965FB-434D-D349-BBE5-BF6744C8F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00" y="414592"/>
              <a:ext cx="8839200" cy="551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ইসলাম ধর্মে জীবের ছবি আঁকা এবং ছবি তোলা বারণ কেন? - Quora">
              <a:extLst>
                <a:ext uri="{FF2B5EF4-FFF2-40B4-BE49-F238E27FC236}">
                  <a16:creationId xmlns:a16="http://schemas.microsoft.com/office/drawing/2014/main" id="{5D5AA032-0DB7-41D1-9A53-E6CF1EDFC3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500" l="0" r="90000">
                          <a14:foregroundMark x1="7813" y1="9444" x2="13047" y2="40972"/>
                          <a14:foregroundMark x1="4297" y1="6111" x2="7109" y2="37500"/>
                          <a14:foregroundMark x1="5703" y1="38194" x2="5391" y2="70694"/>
                          <a14:foregroundMark x1="10547" y1="77778" x2="22344" y2="95556"/>
                          <a14:foregroundMark x1="16094" y1="10694" x2="16094" y2="38194"/>
                          <a14:foregroundMark x1="5547" y1="13472" x2="156" y2="40417"/>
                          <a14:foregroundMark x1="11797" y1="2500" x2="10547" y2="18056"/>
                          <a14:foregroundMark x1="17500" y1="77222" x2="24844" y2="97500"/>
                          <a14:foregroundMark x1="40156" y1="45972" x2="40156" y2="47361"/>
                          <a14:backgroundMark x1="46797" y1="10694" x2="51797" y2="24167"/>
                          <a14:backgroundMark x1="55313" y1="11389" x2="58750" y2="32778"/>
                          <a14:backgroundMark x1="60000" y1="13472" x2="62187" y2="27639"/>
                          <a14:backgroundMark x1="53438" y1="14028" x2="54609" y2="25417"/>
                          <a14:backgroundMark x1="60313" y1="12083" x2="62578" y2="19722"/>
                          <a14:backgroundMark x1="62578" y1="19722" x2="63594" y2="20833"/>
                          <a14:backgroundMark x1="53047" y1="11806" x2="54609" y2="16944"/>
                          <a14:backgroundMark x1="60000" y1="11528" x2="60156" y2="15694"/>
                          <a14:backgroundMark x1="61094" y1="7222" x2="60000" y2="14444"/>
                          <a14:backgroundMark x1="52188" y1="11806" x2="54453" y2="10278"/>
                          <a14:backgroundMark x1="66797" y1="57500" x2="80391" y2="82361"/>
                          <a14:backgroundMark x1="30547" y1="61389" x2="32031" y2="44306"/>
                          <a14:backgroundMark x1="32031" y1="44306" x2="32344" y2="4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67"/>
            <a:stretch/>
          </p:blipFill>
          <p:spPr bwMode="auto">
            <a:xfrm>
              <a:off x="609600" y="414592"/>
              <a:ext cx="4419600" cy="551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C0150E-18E6-B142-AFA3-C7A961550250}"/>
              </a:ext>
            </a:extLst>
          </p:cNvPr>
          <p:cNvGrpSpPr/>
          <p:nvPr/>
        </p:nvGrpSpPr>
        <p:grpSpPr>
          <a:xfrm>
            <a:off x="342900" y="228600"/>
            <a:ext cx="11506200" cy="5029200"/>
            <a:chOff x="533400" y="838200"/>
            <a:chExt cx="7162800" cy="42037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ABDE90-4C60-BA47-9349-83E872FDA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838200"/>
              <a:ext cx="7162800" cy="4203700"/>
            </a:xfrm>
            <a:prstGeom prst="rect">
              <a:avLst/>
            </a:prstGeom>
          </p:spPr>
        </p:pic>
        <p:pic>
          <p:nvPicPr>
            <p:cNvPr id="7174" name="Picture 6" descr="পাখি png ছবি সুন্দর সুন্দর পাখির পিকচার ডাউনলোড করুন ফ্রি প্রকৃতি সহ">
              <a:extLst>
                <a:ext uri="{FF2B5EF4-FFF2-40B4-BE49-F238E27FC236}">
                  <a16:creationId xmlns:a16="http://schemas.microsoft.com/office/drawing/2014/main" id="{7E10EB29-26F1-B748-A97F-E294D0FE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1" b="99515" l="10000" r="90000">
                          <a14:foregroundMark x1="53455" y1="75971" x2="59273" y2="99515"/>
                          <a14:backgroundMark x1="22364" y1="66505" x2="29818" y2="99029"/>
                          <a14:backgroundMark x1="41273" y1="65777" x2="45273" y2="99272"/>
                          <a14:backgroundMark x1="61636" y1="77427" x2="61636" y2="78883"/>
                          <a14:backgroundMark x1="58182" y1="73786" x2="59455" y2="75485"/>
                          <a14:backgroundMark x1="55273" y1="71359" x2="58182" y2="73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481" y="3640666"/>
              <a:ext cx="1301372" cy="1367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হলদে পাখির বিয়ে">
              <a:extLst>
                <a:ext uri="{FF2B5EF4-FFF2-40B4-BE49-F238E27FC236}">
                  <a16:creationId xmlns:a16="http://schemas.microsoft.com/office/drawing/2014/main" id="{AC5731CE-BA5F-C547-8D49-0779F4926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056" b="98333" l="3251" r="89474">
                          <a14:foregroundMark x1="76780" y1="8333" x2="77090" y2="15278"/>
                          <a14:foregroundMark x1="57121" y1="83611" x2="55882" y2="95833"/>
                          <a14:foregroundMark x1="50464" y1="85000" x2="47988" y2="96944"/>
                          <a14:foregroundMark x1="47988" y1="96944" x2="47833" y2="97222"/>
                          <a14:foregroundMark x1="23220" y1="90833" x2="28173" y2="98333"/>
                          <a14:foregroundMark x1="28173" y1="98333" x2="28638" y2="98611"/>
                          <a14:foregroundMark x1="3251" y1="58333" x2="16409" y2="86944"/>
                          <a14:foregroundMark x1="66718" y1="79167" x2="68421" y2="87222"/>
                          <a14:foregroundMark x1="89009" y1="86944" x2="88545" y2="9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" y="3959129"/>
              <a:ext cx="912297" cy="96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D020F8-3886-9944-9A4A-9A8BCC49ABF4}"/>
              </a:ext>
            </a:extLst>
          </p:cNvPr>
          <p:cNvSpPr txBox="1"/>
          <p:nvPr/>
        </p:nvSpPr>
        <p:spPr>
          <a:xfrm>
            <a:off x="3886200" y="5410200"/>
            <a:ext cx="479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পাশে তার জারুল গাছে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AE4D0-089D-2442-A889-AEF757FCD75C}"/>
              </a:ext>
            </a:extLst>
          </p:cNvPr>
          <p:cNvSpPr txBox="1"/>
          <p:nvPr/>
        </p:nvSpPr>
        <p:spPr>
          <a:xfrm>
            <a:off x="4843125" y="6063159"/>
            <a:ext cx="288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 হলুদ পাখি-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7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Indian Village Scenery Painting - 1280x720 Wallpaper - teahub.io">
            <a:extLst>
              <a:ext uri="{FF2B5EF4-FFF2-40B4-BE49-F238E27FC236}">
                <a16:creationId xmlns:a16="http://schemas.microsoft.com/office/drawing/2014/main" id="{03431E2F-4E1B-384A-A78C-C347487363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59708-B102-234A-AD02-418330DDD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9"/>
            <a:ext cx="11658600" cy="51397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3BF37D-70A6-6A48-A685-FC1BF197ABA7}"/>
              </a:ext>
            </a:extLst>
          </p:cNvPr>
          <p:cNvSpPr txBox="1"/>
          <p:nvPr/>
        </p:nvSpPr>
        <p:spPr>
          <a:xfrm>
            <a:off x="3771900" y="536837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এমনি</a:t>
            </a:r>
            <a:r>
              <a:rPr lang="bn-IN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পাওয়া এই ছবিটি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985DD1-6651-844B-91EF-EE30148674FC}"/>
              </a:ext>
            </a:extLst>
          </p:cNvPr>
          <p:cNvSpPr txBox="1"/>
          <p:nvPr/>
        </p:nvSpPr>
        <p:spPr>
          <a:xfrm>
            <a:off x="4502150" y="5993309"/>
            <a:ext cx="326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কড়িতে নয় কেনা। 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EA93AC-BCD6-DB4F-BE74-5839A4503ABF}"/>
              </a:ext>
            </a:extLst>
          </p:cNvPr>
          <p:cNvSpPr/>
          <p:nvPr/>
        </p:nvSpPr>
        <p:spPr>
          <a:xfrm>
            <a:off x="304800" y="304800"/>
            <a:ext cx="3429000" cy="617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 </a:t>
            </a:r>
          </a:p>
          <a:p>
            <a:pPr algn="ctr"/>
            <a:r>
              <a:rPr lang="bn-BD" sz="6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BD" sz="6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30E32-CE42-C64C-A1E5-968C62F5C9B9}"/>
              </a:ext>
            </a:extLst>
          </p:cNvPr>
          <p:cNvSpPr/>
          <p:nvPr/>
        </p:nvSpPr>
        <p:spPr>
          <a:xfrm>
            <a:off x="3886200" y="1523999"/>
            <a:ext cx="1752600" cy="644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bn-IN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 </a:t>
            </a:r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36014-0FB7-D74E-A9EB-02D4BAA40CBD}"/>
              </a:ext>
            </a:extLst>
          </p:cNvPr>
          <p:cNvSpPr/>
          <p:nvPr/>
        </p:nvSpPr>
        <p:spPr>
          <a:xfrm>
            <a:off x="3886200" y="3068593"/>
            <a:ext cx="1752600" cy="644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bn-IN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 </a:t>
            </a:r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D42E2-8759-2146-8132-8F5B224B2EE2}"/>
              </a:ext>
            </a:extLst>
          </p:cNvPr>
          <p:cNvSpPr/>
          <p:nvPr/>
        </p:nvSpPr>
        <p:spPr>
          <a:xfrm>
            <a:off x="3896497" y="4689388"/>
            <a:ext cx="1752600" cy="644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 </a:t>
            </a:r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58530-17A0-1D48-B9B9-5F4DA1F29024}"/>
              </a:ext>
            </a:extLst>
          </p:cNvPr>
          <p:cNvSpPr/>
          <p:nvPr/>
        </p:nvSpPr>
        <p:spPr>
          <a:xfrm>
            <a:off x="6023918" y="1351007"/>
            <a:ext cx="5863281" cy="817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bn-IN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১০ লাইন মুখস্থ কর- </a:t>
            </a:r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35151F-C98E-5241-AA8F-DED9B92DD144}"/>
              </a:ext>
            </a:extLst>
          </p:cNvPr>
          <p:cNvSpPr/>
          <p:nvPr/>
        </p:nvSpPr>
        <p:spPr>
          <a:xfrm>
            <a:off x="6023919" y="4602891"/>
            <a:ext cx="5863281" cy="817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bn-IN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৪ লাইন মুখস্থ কর- </a:t>
            </a:r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D9CED-2BBD-D044-8A5C-F981E485DDF7}"/>
              </a:ext>
            </a:extLst>
          </p:cNvPr>
          <p:cNvSpPr/>
          <p:nvPr/>
        </p:nvSpPr>
        <p:spPr>
          <a:xfrm>
            <a:off x="6023919" y="2982096"/>
            <a:ext cx="5863281" cy="817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bn-IN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৬ লাইন মুখস্থ কর- </a:t>
            </a:r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DD4AA-95F8-D74A-83C9-A8B8B3990107}"/>
              </a:ext>
            </a:extLst>
          </p:cNvPr>
          <p:cNvSpPr/>
          <p:nvPr/>
        </p:nvSpPr>
        <p:spPr>
          <a:xfrm>
            <a:off x="304800" y="304800"/>
            <a:ext cx="3429000" cy="617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শিক্ষার্থীদের  </a:t>
            </a:r>
          </a:p>
          <a:p>
            <a:pPr algn="ctr"/>
            <a:r>
              <a:rPr lang="bn-BD" sz="6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BD" sz="6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C672E-0381-3D4B-BB80-0D6EC61558A7}"/>
              </a:ext>
            </a:extLst>
          </p:cNvPr>
          <p:cNvSpPr/>
          <p:nvPr/>
        </p:nvSpPr>
        <p:spPr>
          <a:xfrm>
            <a:off x="4267200" y="2743200"/>
            <a:ext cx="7620000" cy="373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90B1A-97FC-7F44-8B5A-EC692B7E97B9}"/>
              </a:ext>
            </a:extLst>
          </p:cNvPr>
          <p:cNvSpPr/>
          <p:nvPr/>
        </p:nvSpPr>
        <p:spPr>
          <a:xfrm>
            <a:off x="4267200" y="304800"/>
            <a:ext cx="7620000" cy="22087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   </a:t>
            </a:r>
          </a:p>
          <a:p>
            <a:pPr algn="ctr"/>
            <a:r>
              <a:rPr lang="bn-BD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প্রশ্ন দুইটির উত্তর প্রস্তুত করঃ   </a:t>
            </a:r>
            <a:endParaRPr lang="en-BD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6A9DD4-281E-184E-BC3F-A6F36D67B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9743" r="27225" b="52847"/>
          <a:stretch/>
        </p:blipFill>
        <p:spPr>
          <a:xfrm>
            <a:off x="4381500" y="3581400"/>
            <a:ext cx="73914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9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- সবাইকে শুভেচ্ছা PowerPoint Presentation - ID:4146666">
            <a:extLst>
              <a:ext uri="{FF2B5EF4-FFF2-40B4-BE49-F238E27FC236}">
                <a16:creationId xmlns:a16="http://schemas.microsoft.com/office/drawing/2014/main" id="{0EF0B914-D524-E849-BE2E-FB5A2B1FA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4864443" y="1524000"/>
            <a:ext cx="7010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F00E8B-F4DE-A94A-8AF3-C6741C23B3EF}"/>
              </a:ext>
            </a:extLst>
          </p:cNvPr>
          <p:cNvSpPr/>
          <p:nvPr/>
        </p:nvSpPr>
        <p:spPr>
          <a:xfrm>
            <a:off x="304800" y="304800"/>
            <a:ext cx="4267200" cy="617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</a:p>
          <a:p>
            <a:pPr algn="ctr"/>
            <a:r>
              <a:rPr lang="bn-BD" sz="6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আবৃত্তি </a:t>
            </a:r>
            <a:endParaRPr lang="en-BD" sz="6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nched Tape 1">
            <a:extLst>
              <a:ext uri="{FF2B5EF4-FFF2-40B4-BE49-F238E27FC236}">
                <a16:creationId xmlns:a16="http://schemas.microsoft.com/office/drawing/2014/main" id="{30800BF2-F730-0843-A89B-CFABA8CD821A}"/>
              </a:ext>
            </a:extLst>
          </p:cNvPr>
          <p:cNvSpPr/>
          <p:nvPr/>
        </p:nvSpPr>
        <p:spPr>
          <a:xfrm>
            <a:off x="4343400" y="263652"/>
            <a:ext cx="3200400" cy="152400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বাক্য তৈরী </a:t>
            </a:r>
            <a:endParaRPr lang="en-US" sz="5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CAC73BF9-FD66-C44A-9034-8D87492056FD}"/>
              </a:ext>
            </a:extLst>
          </p:cNvPr>
          <p:cNvSpPr/>
          <p:nvPr/>
        </p:nvSpPr>
        <p:spPr>
          <a:xfrm flipH="1">
            <a:off x="3098890" y="2623224"/>
            <a:ext cx="7721510" cy="80577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আগেকার দিনে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কড়ি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কেনা-বেচা হত।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761B6C5E-028B-724E-8422-93860BE5A639}"/>
              </a:ext>
            </a:extLst>
          </p:cNvPr>
          <p:cNvSpPr/>
          <p:nvPr/>
        </p:nvSpPr>
        <p:spPr>
          <a:xfrm>
            <a:off x="609601" y="2634289"/>
            <a:ext cx="2230096" cy="80577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3EFDA89F-F893-C34F-8975-6EE6C19A2047}"/>
              </a:ext>
            </a:extLst>
          </p:cNvPr>
          <p:cNvSpPr/>
          <p:nvPr/>
        </p:nvSpPr>
        <p:spPr>
          <a:xfrm flipH="1">
            <a:off x="3098890" y="3861684"/>
            <a:ext cx="7721510" cy="80577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 বাংলার ছবিটি আমার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চেনা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3E986B62-0879-9C40-B8B4-D96939C4502D}"/>
              </a:ext>
            </a:extLst>
          </p:cNvPr>
          <p:cNvSpPr/>
          <p:nvPr/>
        </p:nvSpPr>
        <p:spPr>
          <a:xfrm>
            <a:off x="609601" y="3872749"/>
            <a:ext cx="2230096" cy="80577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চেনা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C70A9746-E23E-C946-8E99-A3F2558F03A7}"/>
              </a:ext>
            </a:extLst>
          </p:cNvPr>
          <p:cNvSpPr/>
          <p:nvPr/>
        </p:nvSpPr>
        <p:spPr>
          <a:xfrm flipH="1">
            <a:off x="3098890" y="5133863"/>
            <a:ext cx="7721510" cy="80577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মেয়েটি যখন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তখনই ছবি অংকন করে 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12B0EB78-B7CB-CD43-B869-98FD149EDF74}"/>
              </a:ext>
            </a:extLst>
          </p:cNvPr>
          <p:cNvSpPr/>
          <p:nvPr/>
        </p:nvSpPr>
        <p:spPr>
          <a:xfrm>
            <a:off x="609601" y="5144928"/>
            <a:ext cx="2230096" cy="80577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খুশি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unched Tape 16">
            <a:extLst>
              <a:ext uri="{FF2B5EF4-FFF2-40B4-BE49-F238E27FC236}">
                <a16:creationId xmlns:a16="http://schemas.microsoft.com/office/drawing/2014/main" id="{00EDC0C4-6731-9B4C-AEC2-CFE086F5D73E}"/>
              </a:ext>
            </a:extLst>
          </p:cNvPr>
          <p:cNvSpPr/>
          <p:nvPr/>
        </p:nvSpPr>
        <p:spPr>
          <a:xfrm>
            <a:off x="4495801" y="124443"/>
            <a:ext cx="2895600" cy="1500537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Snip Single Corner of Rectangle 17">
            <a:extLst>
              <a:ext uri="{FF2B5EF4-FFF2-40B4-BE49-F238E27FC236}">
                <a16:creationId xmlns:a16="http://schemas.microsoft.com/office/drawing/2014/main" id="{6ABE974E-F4E1-0C41-A01B-BBBCD0E38F5B}"/>
              </a:ext>
            </a:extLst>
          </p:cNvPr>
          <p:cNvSpPr/>
          <p:nvPr/>
        </p:nvSpPr>
        <p:spPr>
          <a:xfrm rot="10800000" flipV="1">
            <a:off x="1219200" y="1945495"/>
            <a:ext cx="5715000" cy="779978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e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উত্তরটিতে টিক চিহ্ন দাও   </a:t>
            </a:r>
            <a:endParaRPr lang="e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nip Single Corner of Rectangle 18">
            <a:extLst>
              <a:ext uri="{FF2B5EF4-FFF2-40B4-BE49-F238E27FC236}">
                <a16:creationId xmlns:a16="http://schemas.microsoft.com/office/drawing/2014/main" id="{C7A6640F-F7CA-2143-BF68-DDD00DA47C0F}"/>
              </a:ext>
            </a:extLst>
          </p:cNvPr>
          <p:cNvSpPr/>
          <p:nvPr/>
        </p:nvSpPr>
        <p:spPr>
          <a:xfrm rot="10800000" flipV="1">
            <a:off x="2895600" y="2952572"/>
            <a:ext cx="6705601" cy="779978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একলা বসে আপন মনে বসে ----------  </a:t>
            </a:r>
            <a:endParaRPr lang="en-US" sz="40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nip Single Corner of Rectangle 19">
            <a:extLst>
              <a:ext uri="{FF2B5EF4-FFF2-40B4-BE49-F238E27FC236}">
                <a16:creationId xmlns:a16="http://schemas.microsoft.com/office/drawing/2014/main" id="{6323742A-A115-A449-BC80-2E57B01C3E49}"/>
              </a:ext>
            </a:extLst>
          </p:cNvPr>
          <p:cNvSpPr/>
          <p:nvPr/>
        </p:nvSpPr>
        <p:spPr>
          <a:xfrm rot="10800000" flipV="1">
            <a:off x="3364032" y="3916399"/>
            <a:ext cx="2584740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পুকুর পাড়ে  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nip Single Corner of Rectangle 20">
            <a:extLst>
              <a:ext uri="{FF2B5EF4-FFF2-40B4-BE49-F238E27FC236}">
                <a16:creationId xmlns:a16="http://schemas.microsoft.com/office/drawing/2014/main" id="{56C9C9DC-7D36-BE4D-B95C-2A4E100F48BA}"/>
              </a:ext>
            </a:extLst>
          </p:cNvPr>
          <p:cNvSpPr/>
          <p:nvPr/>
        </p:nvSpPr>
        <p:spPr>
          <a:xfrm rot="10800000" flipV="1">
            <a:off x="3352800" y="4756659"/>
            <a:ext cx="2590801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bn-IN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তলে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nip Single Corner of Rectangle 21">
            <a:extLst>
              <a:ext uri="{FF2B5EF4-FFF2-40B4-BE49-F238E27FC236}">
                <a16:creationId xmlns:a16="http://schemas.microsoft.com/office/drawing/2014/main" id="{7C3900C3-B073-9A4B-A77E-84934D6B3253}"/>
              </a:ext>
            </a:extLst>
          </p:cNvPr>
          <p:cNvSpPr/>
          <p:nvPr/>
        </p:nvSpPr>
        <p:spPr>
          <a:xfrm rot="10800000" flipV="1">
            <a:off x="3352800" y="5633989"/>
            <a:ext cx="2590801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নদীর ধারে  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nip Single Corner of Rectangle 22">
            <a:extLst>
              <a:ext uri="{FF2B5EF4-FFF2-40B4-BE49-F238E27FC236}">
                <a16:creationId xmlns:a16="http://schemas.microsoft.com/office/drawing/2014/main" id="{2CB8FBFA-27EA-D84E-B440-28BC83892495}"/>
              </a:ext>
            </a:extLst>
          </p:cNvPr>
          <p:cNvSpPr/>
          <p:nvPr/>
        </p:nvSpPr>
        <p:spPr>
          <a:xfrm rot="10800000" flipV="1">
            <a:off x="6564434" y="3916399"/>
            <a:ext cx="2808168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 নয়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nip Single Corner of Rectangle 23">
            <a:extLst>
              <a:ext uri="{FF2B5EF4-FFF2-40B4-BE49-F238E27FC236}">
                <a16:creationId xmlns:a16="http://schemas.microsoft.com/office/drawing/2014/main" id="{A0BE3D15-D3AB-0D4C-8F81-0A92429007CE}"/>
              </a:ext>
            </a:extLst>
          </p:cNvPr>
          <p:cNvSpPr/>
          <p:nvPr/>
        </p:nvSpPr>
        <p:spPr>
          <a:xfrm rot="10800000" flipV="1">
            <a:off x="6553201" y="4756659"/>
            <a:ext cx="2808168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 নয়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nip Single Corner of Rectangle 24">
            <a:extLst>
              <a:ext uri="{FF2B5EF4-FFF2-40B4-BE49-F238E27FC236}">
                <a16:creationId xmlns:a16="http://schemas.microsoft.com/office/drawing/2014/main" id="{FEC46809-8799-164E-AC9A-3948DD91C38E}"/>
              </a:ext>
            </a:extLst>
          </p:cNvPr>
          <p:cNvSpPr/>
          <p:nvPr/>
        </p:nvSpPr>
        <p:spPr>
          <a:xfrm rot="10800000" flipV="1">
            <a:off x="6553201" y="5633989"/>
            <a:ext cx="2808167" cy="650231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2">
            <a:extLst>
              <a:ext uri="{FF2B5EF4-FFF2-40B4-BE49-F238E27FC236}">
                <a16:creationId xmlns:a16="http://schemas.microsoft.com/office/drawing/2014/main" id="{235F88C2-7E6C-D544-90AF-0583558A750A}"/>
              </a:ext>
            </a:extLst>
          </p:cNvPr>
          <p:cNvSpPr/>
          <p:nvPr/>
        </p:nvSpPr>
        <p:spPr>
          <a:xfrm rot="10800000" flipV="1">
            <a:off x="2362200" y="1905000"/>
            <a:ext cx="7936034" cy="779978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এমনি পাওয়া এই ছবিটি ---------- নয় কেনা।   </a:t>
            </a:r>
            <a:endParaRPr lang="en-US" sz="40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ingle Corner of Rectangle 3">
            <a:extLst>
              <a:ext uri="{FF2B5EF4-FFF2-40B4-BE49-F238E27FC236}">
                <a16:creationId xmlns:a16="http://schemas.microsoft.com/office/drawing/2014/main" id="{238FE211-58AE-6048-BFF4-B8BD464B0319}"/>
              </a:ext>
            </a:extLst>
          </p:cNvPr>
          <p:cNvSpPr/>
          <p:nvPr/>
        </p:nvSpPr>
        <p:spPr>
          <a:xfrm rot="10800000" flipV="1">
            <a:off x="2830633" y="2868827"/>
            <a:ext cx="2584740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টাকায়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A9B2F375-2E3B-EA45-AAA8-205C37396D13}"/>
              </a:ext>
            </a:extLst>
          </p:cNvPr>
          <p:cNvSpPr/>
          <p:nvPr/>
        </p:nvSpPr>
        <p:spPr>
          <a:xfrm rot="10800000" flipV="1">
            <a:off x="2819401" y="3709087"/>
            <a:ext cx="2590801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কড়িতে</a:t>
            </a:r>
            <a:r>
              <a:rPr lang="bn-IN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ingle Corner of Rectangle 5">
            <a:extLst>
              <a:ext uri="{FF2B5EF4-FFF2-40B4-BE49-F238E27FC236}">
                <a16:creationId xmlns:a16="http://schemas.microsoft.com/office/drawing/2014/main" id="{8677C532-F094-B340-8BE7-9D4D0CA4E23E}"/>
              </a:ext>
            </a:extLst>
          </p:cNvPr>
          <p:cNvSpPr/>
          <p:nvPr/>
        </p:nvSpPr>
        <p:spPr>
          <a:xfrm rot="10800000" flipV="1">
            <a:off x="2819401" y="4586417"/>
            <a:ext cx="2590801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সোনায়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6ABB16B2-694A-5E4E-B3A3-CAB702627F27}"/>
              </a:ext>
            </a:extLst>
          </p:cNvPr>
          <p:cNvSpPr/>
          <p:nvPr/>
        </p:nvSpPr>
        <p:spPr>
          <a:xfrm rot="10800000" flipV="1">
            <a:off x="6031035" y="2868827"/>
            <a:ext cx="2808168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 নয়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Single Corner of Rectangle 7">
            <a:extLst>
              <a:ext uri="{FF2B5EF4-FFF2-40B4-BE49-F238E27FC236}">
                <a16:creationId xmlns:a16="http://schemas.microsoft.com/office/drawing/2014/main" id="{CC53DDDD-B948-D742-8D26-85E137B5E792}"/>
              </a:ext>
            </a:extLst>
          </p:cNvPr>
          <p:cNvSpPr/>
          <p:nvPr/>
        </p:nvSpPr>
        <p:spPr>
          <a:xfrm rot="10800000" flipV="1">
            <a:off x="6019802" y="3709087"/>
            <a:ext cx="2808168" cy="650231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Single Corner of Rectangle 8">
            <a:extLst>
              <a:ext uri="{FF2B5EF4-FFF2-40B4-BE49-F238E27FC236}">
                <a16:creationId xmlns:a16="http://schemas.microsoft.com/office/drawing/2014/main" id="{DE5253CE-6275-F549-B588-3E1BD4206741}"/>
              </a:ext>
            </a:extLst>
          </p:cNvPr>
          <p:cNvSpPr/>
          <p:nvPr/>
        </p:nvSpPr>
        <p:spPr>
          <a:xfrm rot="10800000" flipV="1">
            <a:off x="6019802" y="4586417"/>
            <a:ext cx="2808167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 নয়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ose PNG Transparent Image | Rosé png, Rose flower png, Iphone background  images">
            <a:extLst>
              <a:ext uri="{FF2B5EF4-FFF2-40B4-BE49-F238E27FC236}">
                <a16:creationId xmlns:a16="http://schemas.microsoft.com/office/drawing/2014/main" id="{17220BF9-53F6-F74D-9865-1482CCD3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6816">
            <a:off x="3641011" y="841403"/>
            <a:ext cx="4929914" cy="50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EBC7C4-7FC9-4A13-904D-8C43A745BCA8}"/>
              </a:ext>
            </a:extLst>
          </p:cNvPr>
          <p:cNvGrpSpPr/>
          <p:nvPr/>
        </p:nvGrpSpPr>
        <p:grpSpPr>
          <a:xfrm>
            <a:off x="894024" y="1718668"/>
            <a:ext cx="10459776" cy="4623553"/>
            <a:chOff x="-29897" y="1447800"/>
            <a:chExt cx="8864749" cy="46235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02B88A-D461-428F-986B-715E73FBBC66}"/>
                </a:ext>
              </a:extLst>
            </p:cNvPr>
            <p:cNvSpPr/>
            <p:nvPr/>
          </p:nvSpPr>
          <p:spPr>
            <a:xfrm>
              <a:off x="-29897" y="1447800"/>
              <a:ext cx="4104003" cy="462355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9000">
                  <a:schemeClr val="accent5">
                    <a:lumMod val="60000"/>
                    <a:lumOff val="40000"/>
                  </a:schemeClr>
                </a:gs>
                <a:gs pos="76000">
                  <a:schemeClr val="accent3">
                    <a:lumMod val="75000"/>
                  </a:schemeClr>
                </a:gs>
                <a:gs pos="92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466D14-878B-4AB9-8035-C032CDFA4E07}"/>
                </a:ext>
              </a:extLst>
            </p:cNvPr>
            <p:cNvSpPr/>
            <p:nvPr/>
          </p:nvSpPr>
          <p:spPr>
            <a:xfrm>
              <a:off x="4730849" y="1447800"/>
              <a:ext cx="4104003" cy="462355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9000">
                  <a:schemeClr val="accent5">
                    <a:lumMod val="60000"/>
                    <a:lumOff val="40000"/>
                  </a:schemeClr>
                </a:gs>
                <a:gs pos="76000">
                  <a:schemeClr val="accent3">
                    <a:lumMod val="75000"/>
                  </a:schemeClr>
                </a:gs>
                <a:gs pos="92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E85C17-B815-48D5-854B-A0D57B91E5BB}"/>
                </a:ext>
              </a:extLst>
            </p:cNvPr>
            <p:cNvGrpSpPr/>
            <p:nvPr/>
          </p:nvGrpSpPr>
          <p:grpSpPr>
            <a:xfrm>
              <a:off x="3499649" y="1951171"/>
              <a:ext cx="1849868" cy="3934581"/>
              <a:chOff x="3657600" y="1738100"/>
              <a:chExt cx="1717347" cy="4020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B9EB108-06A2-4C58-9669-D925F0086E28}"/>
                  </a:ext>
                </a:extLst>
              </p:cNvPr>
              <p:cNvGrpSpPr/>
              <p:nvPr/>
            </p:nvGrpSpPr>
            <p:grpSpPr>
              <a:xfrm>
                <a:off x="3657600" y="1738100"/>
                <a:ext cx="574347" cy="4005900"/>
                <a:chOff x="3657600" y="1738100"/>
                <a:chExt cx="574347" cy="4005900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7848B77-F2F7-4BE8-8ED6-44117DC1D3E3}"/>
                    </a:ext>
                  </a:extLst>
                </p:cNvPr>
                <p:cNvSpPr/>
                <p:nvPr/>
              </p:nvSpPr>
              <p:spPr>
                <a:xfrm>
                  <a:off x="3692295" y="17381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2249F25-1DF1-4F5A-9F41-81981011F4CE}"/>
                    </a:ext>
                  </a:extLst>
                </p:cNvPr>
                <p:cNvSpPr/>
                <p:nvPr/>
              </p:nvSpPr>
              <p:spPr>
                <a:xfrm>
                  <a:off x="3694571" y="25967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BB7E321-BDFB-4263-9B7E-F11502EEF4DC}"/>
                    </a:ext>
                  </a:extLst>
                </p:cNvPr>
                <p:cNvSpPr/>
                <p:nvPr/>
              </p:nvSpPr>
              <p:spPr>
                <a:xfrm>
                  <a:off x="3698547" y="34000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ECCBAD3-BB9D-4BFD-B0B1-5DB55B556794}"/>
                    </a:ext>
                  </a:extLst>
                </p:cNvPr>
                <p:cNvSpPr/>
                <p:nvPr/>
              </p:nvSpPr>
              <p:spPr>
                <a:xfrm>
                  <a:off x="3657600" y="42586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5AB6B1E-A12A-4141-8174-787F2972E272}"/>
                    </a:ext>
                  </a:extLst>
                </p:cNvPr>
                <p:cNvSpPr/>
                <p:nvPr/>
              </p:nvSpPr>
              <p:spPr>
                <a:xfrm>
                  <a:off x="3657600" y="52106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43BC6DD-6574-4826-AD16-79EE668CC49D}"/>
                  </a:ext>
                </a:extLst>
              </p:cNvPr>
              <p:cNvGrpSpPr/>
              <p:nvPr/>
            </p:nvGrpSpPr>
            <p:grpSpPr>
              <a:xfrm>
                <a:off x="4800600" y="1752600"/>
                <a:ext cx="574347" cy="4005900"/>
                <a:chOff x="3657600" y="1738100"/>
                <a:chExt cx="574347" cy="40059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0C83403E-748C-4597-B647-8FC1FF287004}"/>
                    </a:ext>
                  </a:extLst>
                </p:cNvPr>
                <p:cNvSpPr/>
                <p:nvPr/>
              </p:nvSpPr>
              <p:spPr>
                <a:xfrm>
                  <a:off x="3692295" y="17381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A03C42C-1DB5-499F-A1F1-C514D5BB99FC}"/>
                    </a:ext>
                  </a:extLst>
                </p:cNvPr>
                <p:cNvSpPr/>
                <p:nvPr/>
              </p:nvSpPr>
              <p:spPr>
                <a:xfrm>
                  <a:off x="3694571" y="25967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B7A3A76-1C69-47C5-8F6E-5641532B9783}"/>
                    </a:ext>
                  </a:extLst>
                </p:cNvPr>
                <p:cNvSpPr/>
                <p:nvPr/>
              </p:nvSpPr>
              <p:spPr>
                <a:xfrm>
                  <a:off x="3698547" y="34000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ABE10EF-0D59-4C08-8C1D-2F240FF60EA1}"/>
                    </a:ext>
                  </a:extLst>
                </p:cNvPr>
                <p:cNvSpPr/>
                <p:nvPr/>
              </p:nvSpPr>
              <p:spPr>
                <a:xfrm>
                  <a:off x="3657600" y="425867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9EE5801-3560-4AB0-AED0-24079401D33B}"/>
                    </a:ext>
                  </a:extLst>
                </p:cNvPr>
                <p:cNvSpPr/>
                <p:nvPr/>
              </p:nvSpPr>
              <p:spPr>
                <a:xfrm>
                  <a:off x="3657600" y="5210600"/>
                  <a:ext cx="533400" cy="533400"/>
                </a:xfrm>
                <a:prstGeom prst="ellipse">
                  <a:avLst/>
                </a:prstGeom>
                <a:gradFill>
                  <a:gsLst>
                    <a:gs pos="17000">
                      <a:schemeClr val="tx1">
                        <a:lumMod val="85000"/>
                        <a:lumOff val="15000"/>
                      </a:schemeClr>
                    </a:gs>
                    <a:gs pos="31000">
                      <a:schemeClr val="tx1">
                        <a:lumMod val="50000"/>
                        <a:lumOff val="50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  <a:gs pos="87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ounded Rectangle 21">
                <a:extLst>
                  <a:ext uri="{FF2B5EF4-FFF2-40B4-BE49-F238E27FC236}">
                    <a16:creationId xmlns:a16="http://schemas.microsoft.com/office/drawing/2014/main" id="{4E417054-1CF4-4FF0-B962-8632F79A84CF}"/>
                  </a:ext>
                </a:extLst>
              </p:cNvPr>
              <p:cNvSpPr/>
              <p:nvPr/>
            </p:nvSpPr>
            <p:spPr>
              <a:xfrm>
                <a:off x="3903547" y="1805910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22">
                <a:extLst>
                  <a:ext uri="{FF2B5EF4-FFF2-40B4-BE49-F238E27FC236}">
                    <a16:creationId xmlns:a16="http://schemas.microsoft.com/office/drawing/2014/main" id="{39164AD6-5A52-496B-9B68-C17DD8E69D28}"/>
                  </a:ext>
                </a:extLst>
              </p:cNvPr>
              <p:cNvSpPr/>
              <p:nvPr/>
            </p:nvSpPr>
            <p:spPr>
              <a:xfrm>
                <a:off x="3886200" y="2693938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23">
                <a:extLst>
                  <a:ext uri="{FF2B5EF4-FFF2-40B4-BE49-F238E27FC236}">
                    <a16:creationId xmlns:a16="http://schemas.microsoft.com/office/drawing/2014/main" id="{9C1076F9-6E61-4EF3-BC41-3A77301DAF5A}"/>
                  </a:ext>
                </a:extLst>
              </p:cNvPr>
              <p:cNvSpPr/>
              <p:nvPr/>
            </p:nvSpPr>
            <p:spPr>
              <a:xfrm>
                <a:off x="3924300" y="3488280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24">
                <a:extLst>
                  <a:ext uri="{FF2B5EF4-FFF2-40B4-BE49-F238E27FC236}">
                    <a16:creationId xmlns:a16="http://schemas.microsoft.com/office/drawing/2014/main" id="{8250D0B5-D5F5-4230-9894-A006030F2DBB}"/>
                  </a:ext>
                </a:extLst>
              </p:cNvPr>
              <p:cNvSpPr/>
              <p:nvPr/>
            </p:nvSpPr>
            <p:spPr>
              <a:xfrm>
                <a:off x="3924300" y="4363942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25">
                <a:extLst>
                  <a:ext uri="{FF2B5EF4-FFF2-40B4-BE49-F238E27FC236}">
                    <a16:creationId xmlns:a16="http://schemas.microsoft.com/office/drawing/2014/main" id="{68083889-F729-4892-A8B6-42684AE809D1}"/>
                  </a:ext>
                </a:extLst>
              </p:cNvPr>
              <p:cNvSpPr/>
              <p:nvPr/>
            </p:nvSpPr>
            <p:spPr>
              <a:xfrm>
                <a:off x="3886200" y="5321060"/>
                <a:ext cx="1295400" cy="3414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4000">
                    <a:schemeClr val="bg1">
                      <a:lumMod val="75000"/>
                    </a:schemeClr>
                  </a:gs>
                  <a:gs pos="46000">
                    <a:schemeClr val="tx1">
                      <a:lumMod val="50000"/>
                      <a:lumOff val="50000"/>
                    </a:schemeClr>
                  </a:gs>
                  <a:gs pos="65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৫ম শ্রেণির ইংরেজি বই ২০২১ pdf |Class Five English book 2021 pdf |পঞ্চম শ্রেণির  ইংরেজি বই pdf">
            <a:extLst>
              <a:ext uri="{FF2B5EF4-FFF2-40B4-BE49-F238E27FC236}">
                <a16:creationId xmlns:a16="http://schemas.microsoft.com/office/drawing/2014/main" id="{25DE9F75-9BF7-2D48-BE80-321801A8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03" y="2017093"/>
            <a:ext cx="2978754" cy="3835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9A809-9557-414E-834D-30102972FE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8266"/>
          <a:stretch/>
        </p:blipFill>
        <p:spPr>
          <a:xfrm>
            <a:off x="1084637" y="2569220"/>
            <a:ext cx="3891796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79A208E-D72C-ED4F-9D35-7124D3BA3622}"/>
              </a:ext>
            </a:extLst>
          </p:cNvPr>
          <p:cNvSpPr txBox="1"/>
          <p:nvPr/>
        </p:nvSpPr>
        <p:spPr>
          <a:xfrm rot="4107918">
            <a:off x="3510052" y="604351"/>
            <a:ext cx="4579110" cy="5106244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bn-BD" sz="66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b="1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6600" b="1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6600" b="1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তি</a:t>
            </a:r>
            <a:endParaRPr lang="en-BD" sz="6600" b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2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2">
            <a:extLst>
              <a:ext uri="{FF2B5EF4-FFF2-40B4-BE49-F238E27FC236}">
                <a16:creationId xmlns:a16="http://schemas.microsoft.com/office/drawing/2014/main" id="{11FA3C4E-20F8-7C4B-AB94-F141D7B618E8}"/>
              </a:ext>
            </a:extLst>
          </p:cNvPr>
          <p:cNvSpPr/>
          <p:nvPr/>
        </p:nvSpPr>
        <p:spPr>
          <a:xfrm rot="10800000" flipV="1">
            <a:off x="1752600" y="1822620"/>
            <a:ext cx="7936034" cy="779978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এক পাশে তার জারুল গাছে দুটি ----------।   </a:t>
            </a:r>
            <a:endParaRPr lang="en-US" sz="40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ingle Corner of Rectangle 3">
            <a:extLst>
              <a:ext uri="{FF2B5EF4-FFF2-40B4-BE49-F238E27FC236}">
                <a16:creationId xmlns:a16="http://schemas.microsoft.com/office/drawing/2014/main" id="{C165BE79-9A69-9B4C-974B-425F50E69505}"/>
              </a:ext>
            </a:extLst>
          </p:cNvPr>
          <p:cNvSpPr/>
          <p:nvPr/>
        </p:nvSpPr>
        <p:spPr>
          <a:xfrm rot="10800000" flipV="1">
            <a:off x="2754433" y="2792627"/>
            <a:ext cx="2584740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হলুদ পাখি 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5306036D-1E5D-DE42-AB33-B80921876D38}"/>
              </a:ext>
            </a:extLst>
          </p:cNvPr>
          <p:cNvSpPr/>
          <p:nvPr/>
        </p:nvSpPr>
        <p:spPr>
          <a:xfrm rot="10800000" flipV="1">
            <a:off x="2743201" y="3632887"/>
            <a:ext cx="2590801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জারুল</a:t>
            </a:r>
            <a:r>
              <a:rPr lang="bn-IN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ফুল 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ingle Corner of Rectangle 5">
            <a:extLst>
              <a:ext uri="{FF2B5EF4-FFF2-40B4-BE49-F238E27FC236}">
                <a16:creationId xmlns:a16="http://schemas.microsoft.com/office/drawing/2014/main" id="{F237F6D2-E3A8-1C4D-AD78-217956EEF2F0}"/>
              </a:ext>
            </a:extLst>
          </p:cNvPr>
          <p:cNvSpPr/>
          <p:nvPr/>
        </p:nvSpPr>
        <p:spPr>
          <a:xfrm rot="10800000" flipV="1">
            <a:off x="2743201" y="4510217"/>
            <a:ext cx="2590801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শালিক পাখি 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130493F8-C64D-574F-931F-75BA8177D380}"/>
              </a:ext>
            </a:extLst>
          </p:cNvPr>
          <p:cNvSpPr/>
          <p:nvPr/>
        </p:nvSpPr>
        <p:spPr>
          <a:xfrm rot="10800000" flipV="1">
            <a:off x="5954835" y="2792627"/>
            <a:ext cx="2808168" cy="650231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Single Corner of Rectangle 7">
            <a:extLst>
              <a:ext uri="{FF2B5EF4-FFF2-40B4-BE49-F238E27FC236}">
                <a16:creationId xmlns:a16="http://schemas.microsoft.com/office/drawing/2014/main" id="{D8F034BE-1E11-1342-A139-9375DAE57B83}"/>
              </a:ext>
            </a:extLst>
          </p:cNvPr>
          <p:cNvSpPr/>
          <p:nvPr/>
        </p:nvSpPr>
        <p:spPr>
          <a:xfrm rot="10800000" flipV="1">
            <a:off x="5943602" y="3632887"/>
            <a:ext cx="2808168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 নয়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Single Corner of Rectangle 8">
            <a:extLst>
              <a:ext uri="{FF2B5EF4-FFF2-40B4-BE49-F238E27FC236}">
                <a16:creationId xmlns:a16="http://schemas.microsoft.com/office/drawing/2014/main" id="{37B26CB2-6B98-B24A-8E3A-58B51D5D9F47}"/>
              </a:ext>
            </a:extLst>
          </p:cNvPr>
          <p:cNvSpPr/>
          <p:nvPr/>
        </p:nvSpPr>
        <p:spPr>
          <a:xfrm rot="10800000" flipV="1">
            <a:off x="5943602" y="4510217"/>
            <a:ext cx="2808167" cy="650231"/>
          </a:xfrm>
          <a:prstGeom prst="snip1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 নয়</a:t>
            </a:r>
            <a:endParaRPr lang="en-US" sz="36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FC672E-0381-3D4B-BB80-0D6EC61558A7}"/>
              </a:ext>
            </a:extLst>
          </p:cNvPr>
          <p:cNvSpPr/>
          <p:nvPr/>
        </p:nvSpPr>
        <p:spPr>
          <a:xfrm>
            <a:off x="4267200" y="304800"/>
            <a:ext cx="7620000" cy="6172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আগামী ক্লাসে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“বাংলাদেশের প্রাকৃতিক সৌন্দর্য্য” 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সম্পর্কে ১০টি বাক্য লিখে আসবে।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55A6C3-8685-B741-BE09-64DBBB6D358D}"/>
              </a:ext>
            </a:extLst>
          </p:cNvPr>
          <p:cNvGrpSpPr/>
          <p:nvPr/>
        </p:nvGrpSpPr>
        <p:grpSpPr>
          <a:xfrm>
            <a:off x="304800" y="304800"/>
            <a:ext cx="3657600" cy="6172200"/>
            <a:chOff x="304800" y="304800"/>
            <a:chExt cx="3657600" cy="61722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ACDD4AA-95F8-D74A-83C9-A8B8B3990107}"/>
                </a:ext>
              </a:extLst>
            </p:cNvPr>
            <p:cNvSpPr/>
            <p:nvPr/>
          </p:nvSpPr>
          <p:spPr>
            <a:xfrm>
              <a:off x="304800" y="304800"/>
              <a:ext cx="3657600" cy="6172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বাড়ির </a:t>
              </a:r>
            </a:p>
            <a:p>
              <a:pPr algn="ctr"/>
              <a:r>
                <a:rPr lang="bn-BD" sz="6600" b="1" dirty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93DB91-8041-2E42-982C-0A0F12DC359E}"/>
                </a:ext>
              </a:extLst>
            </p:cNvPr>
            <p:cNvGrpSpPr/>
            <p:nvPr/>
          </p:nvGrpSpPr>
          <p:grpSpPr>
            <a:xfrm>
              <a:off x="313038" y="304800"/>
              <a:ext cx="2133600" cy="1981200"/>
              <a:chOff x="4343400" y="838200"/>
              <a:chExt cx="3810000" cy="3810000"/>
            </a:xfrm>
          </p:grpSpPr>
          <p:pic>
            <p:nvPicPr>
              <p:cNvPr id="6146" name="Picture 2">
                <a:extLst>
                  <a:ext uri="{FF2B5EF4-FFF2-40B4-BE49-F238E27FC236}">
                    <a16:creationId xmlns:a16="http://schemas.microsoft.com/office/drawing/2014/main" id="{3B0A673E-DA25-9643-961D-7E2E4FB9F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838200"/>
                <a:ext cx="3810000" cy="381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88AB09A-8C14-2E4D-BE2E-3230C19E700B}"/>
                  </a:ext>
                </a:extLst>
              </p:cNvPr>
              <p:cNvSpPr/>
              <p:nvPr/>
            </p:nvSpPr>
            <p:spPr>
              <a:xfrm>
                <a:off x="5029200" y="3048000"/>
                <a:ext cx="2514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88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y be an image of lake">
            <a:extLst>
              <a:ext uri="{FF2B5EF4-FFF2-40B4-BE49-F238E27FC236}">
                <a16:creationId xmlns:a16="http://schemas.microsoft.com/office/drawing/2014/main" id="{0660C57B-963E-9342-878E-66432F224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12222" r="4480" b="12222"/>
          <a:stretch/>
        </p:blipFill>
        <p:spPr bwMode="auto">
          <a:xfrm>
            <a:off x="4114800" y="309562"/>
            <a:ext cx="7712869" cy="6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11B7DA-E770-474C-B7A0-6F4C6BF7B962}"/>
              </a:ext>
            </a:extLst>
          </p:cNvPr>
          <p:cNvSpPr/>
          <p:nvPr/>
        </p:nvSpPr>
        <p:spPr>
          <a:xfrm>
            <a:off x="304800" y="304800"/>
            <a:ext cx="3657600" cy="617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 ধুই, মাস্ক পড়ি, সুস্থ থাকি। </a:t>
            </a:r>
          </a:p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7144D-CEA9-4A38-A805-C4C56674084C}"/>
              </a:ext>
            </a:extLst>
          </p:cNvPr>
          <p:cNvSpPr/>
          <p:nvPr/>
        </p:nvSpPr>
        <p:spPr>
          <a:xfrm>
            <a:off x="1726625" y="1453573"/>
            <a:ext cx="9118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AF0D1B8A-A065-45AF-AC73-A25EEB14A0DD}"/>
              </a:ext>
            </a:extLst>
          </p:cNvPr>
          <p:cNvSpPr/>
          <p:nvPr/>
        </p:nvSpPr>
        <p:spPr>
          <a:xfrm>
            <a:off x="4848404" y="325543"/>
            <a:ext cx="942796" cy="921366"/>
          </a:xfrm>
          <a:prstGeom prst="plaque">
            <a:avLst/>
          </a:prstGeom>
          <a:solidFill>
            <a:srgbClr val="00B0F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7901134D-76C1-45D8-BA42-BB2738FEA312}"/>
              </a:ext>
            </a:extLst>
          </p:cNvPr>
          <p:cNvSpPr/>
          <p:nvPr/>
        </p:nvSpPr>
        <p:spPr>
          <a:xfrm>
            <a:off x="3934004" y="324830"/>
            <a:ext cx="942796" cy="921366"/>
          </a:xfrm>
          <a:prstGeom prst="plaque">
            <a:avLst/>
          </a:prstGeom>
          <a:solidFill>
            <a:srgbClr val="00B0F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000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cs typeface="Vrinda" panose="020B0502040204020203" pitchFamily="34" charset="0"/>
              </a:rPr>
              <a:t> </a:t>
            </a:r>
            <a:endParaRPr lang="en-US" sz="6000" b="1" kern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4359860F-1F97-46E5-A191-B2DC2F6613B3}"/>
              </a:ext>
            </a:extLst>
          </p:cNvPr>
          <p:cNvSpPr/>
          <p:nvPr/>
        </p:nvSpPr>
        <p:spPr>
          <a:xfrm>
            <a:off x="7647563" y="304800"/>
            <a:ext cx="923155" cy="921366"/>
          </a:xfrm>
          <a:prstGeom prst="plaque">
            <a:avLst/>
          </a:prstGeom>
          <a:solidFill>
            <a:srgbClr val="00B0F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6B24DC44-4DF4-4137-B62B-8979003F8E0E}"/>
              </a:ext>
            </a:extLst>
          </p:cNvPr>
          <p:cNvSpPr/>
          <p:nvPr/>
        </p:nvSpPr>
        <p:spPr>
          <a:xfrm>
            <a:off x="5781612" y="324830"/>
            <a:ext cx="942796" cy="921366"/>
          </a:xfrm>
          <a:prstGeom prst="plaque">
            <a:avLst/>
          </a:prstGeom>
          <a:solidFill>
            <a:srgbClr val="00B0F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D4076606-C28E-49CE-949F-A401638BEF9E}"/>
              </a:ext>
            </a:extLst>
          </p:cNvPr>
          <p:cNvSpPr/>
          <p:nvPr/>
        </p:nvSpPr>
        <p:spPr>
          <a:xfrm>
            <a:off x="6704767" y="304800"/>
            <a:ext cx="942796" cy="921366"/>
          </a:xfrm>
          <a:prstGeom prst="plaque">
            <a:avLst/>
          </a:prstGeom>
          <a:solidFill>
            <a:srgbClr val="00B0F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pic>
        <p:nvPicPr>
          <p:cNvPr id="16" name="Picture 15" descr="hand.png">
            <a:extLst>
              <a:ext uri="{FF2B5EF4-FFF2-40B4-BE49-F238E27FC236}">
                <a16:creationId xmlns:a16="http://schemas.microsoft.com/office/drawing/2014/main" id="{0C40579D-0BA2-4C7C-AFD8-D7807CD9C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25" y="1518509"/>
            <a:ext cx="1066800" cy="697065"/>
          </a:xfrm>
          <a:prstGeom prst="rect">
            <a:avLst/>
          </a:prstGeom>
        </p:spPr>
      </p:pic>
      <p:sp>
        <p:nvSpPr>
          <p:cNvPr id="2" name="Alternative Process 1">
            <a:extLst>
              <a:ext uri="{FF2B5EF4-FFF2-40B4-BE49-F238E27FC236}">
                <a16:creationId xmlns:a16="http://schemas.microsoft.com/office/drawing/2014/main" id="{4CE34F9E-C2CF-9D4F-9536-1B6AAB9D578E}"/>
              </a:ext>
            </a:extLst>
          </p:cNvPr>
          <p:cNvSpPr/>
          <p:nvPr/>
        </p:nvSpPr>
        <p:spPr>
          <a:xfrm>
            <a:off x="172204" y="2480618"/>
            <a:ext cx="1524000" cy="6096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endParaRPr lang="en-BD" sz="3200" dirty="0"/>
          </a:p>
        </p:txBody>
      </p:sp>
      <p:sp>
        <p:nvSpPr>
          <p:cNvPr id="19" name="Alternative Process 18">
            <a:extLst>
              <a:ext uri="{FF2B5EF4-FFF2-40B4-BE49-F238E27FC236}">
                <a16:creationId xmlns:a16="http://schemas.microsoft.com/office/drawing/2014/main" id="{EFC24411-AB08-4D43-B164-4D133B98F38B}"/>
              </a:ext>
            </a:extLst>
          </p:cNvPr>
          <p:cNvSpPr/>
          <p:nvPr/>
        </p:nvSpPr>
        <p:spPr>
          <a:xfrm>
            <a:off x="202625" y="3651538"/>
            <a:ext cx="1524000" cy="609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endParaRPr lang="en-BD" sz="3200" dirty="0"/>
          </a:p>
        </p:txBody>
      </p:sp>
      <p:sp>
        <p:nvSpPr>
          <p:cNvPr id="20" name="Alternative Process 19">
            <a:extLst>
              <a:ext uri="{FF2B5EF4-FFF2-40B4-BE49-F238E27FC236}">
                <a16:creationId xmlns:a16="http://schemas.microsoft.com/office/drawing/2014/main" id="{1CC249F2-EA25-9C49-942B-1CC5BB94FF50}"/>
              </a:ext>
            </a:extLst>
          </p:cNvPr>
          <p:cNvSpPr/>
          <p:nvPr/>
        </p:nvSpPr>
        <p:spPr>
          <a:xfrm>
            <a:off x="168085" y="4670286"/>
            <a:ext cx="1524000" cy="6096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endParaRPr lang="en-BD" sz="3200" dirty="0"/>
          </a:p>
        </p:txBody>
      </p:sp>
      <p:sp>
        <p:nvSpPr>
          <p:cNvPr id="21" name="Alternative Process 20">
            <a:extLst>
              <a:ext uri="{FF2B5EF4-FFF2-40B4-BE49-F238E27FC236}">
                <a16:creationId xmlns:a16="http://schemas.microsoft.com/office/drawing/2014/main" id="{528ADFD7-56F5-A54F-AD63-3970F67F2274}"/>
              </a:ext>
            </a:extLst>
          </p:cNvPr>
          <p:cNvSpPr/>
          <p:nvPr/>
        </p:nvSpPr>
        <p:spPr>
          <a:xfrm>
            <a:off x="168085" y="5702715"/>
            <a:ext cx="15240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endParaRPr lang="en-BD" sz="3200" dirty="0"/>
          </a:p>
        </p:txBody>
      </p:sp>
      <p:sp>
        <p:nvSpPr>
          <p:cNvPr id="22" name="Folded Corner 21">
            <a:extLst>
              <a:ext uri="{FF2B5EF4-FFF2-40B4-BE49-F238E27FC236}">
                <a16:creationId xmlns:a16="http://schemas.microsoft.com/office/drawing/2014/main" id="{28D3AFB5-8FEB-4A42-9F72-4284555A08A9}"/>
              </a:ext>
            </a:extLst>
          </p:cNvPr>
          <p:cNvSpPr/>
          <p:nvPr/>
        </p:nvSpPr>
        <p:spPr>
          <a:xfrm>
            <a:off x="2143304" y="2382332"/>
            <a:ext cx="8219896" cy="707886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.1.2-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কবিতাংশটি মনোযোগ সহকারে শুনবে 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olded Corner 22">
            <a:extLst>
              <a:ext uri="{FF2B5EF4-FFF2-40B4-BE49-F238E27FC236}">
                <a16:creationId xmlns:a16="http://schemas.microsoft.com/office/drawing/2014/main" id="{9611B483-7CA3-A14F-B0C4-11225AC900AF}"/>
              </a:ext>
            </a:extLst>
          </p:cNvPr>
          <p:cNvSpPr/>
          <p:nvPr/>
        </p:nvSpPr>
        <p:spPr>
          <a:xfrm>
            <a:off x="2143304" y="3274646"/>
            <a:ext cx="8219896" cy="1115412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.1.1-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 উচ্চারণে কবিতাংশ আবৃত্তি করতে পারবে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.2.1-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 সম্পর্কিত প্রশ্নের উত্তর বলতে পারবে 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olded Corner 23">
            <a:extLst>
              <a:ext uri="{FF2B5EF4-FFF2-40B4-BE49-F238E27FC236}">
                <a16:creationId xmlns:a16="http://schemas.microsoft.com/office/drawing/2014/main" id="{C8141F1A-12BB-814C-B489-D519657F9A45}"/>
              </a:ext>
            </a:extLst>
          </p:cNvPr>
          <p:cNvSpPr/>
          <p:nvPr/>
        </p:nvSpPr>
        <p:spPr>
          <a:xfrm>
            <a:off x="2143062" y="4572000"/>
            <a:ext cx="8219896" cy="707886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.4.1-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 স্পষ্ট স্বরে ও স্বাবলীল ভাবে পড়তে পারবে 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olded Corner 24">
            <a:extLst>
              <a:ext uri="{FF2B5EF4-FFF2-40B4-BE49-F238E27FC236}">
                <a16:creationId xmlns:a16="http://schemas.microsoft.com/office/drawing/2014/main" id="{F60949FD-5B5D-9D4A-BCCD-77A34034CACD}"/>
              </a:ext>
            </a:extLst>
          </p:cNvPr>
          <p:cNvSpPr/>
          <p:nvPr/>
        </p:nvSpPr>
        <p:spPr>
          <a:xfrm>
            <a:off x="2143062" y="5461829"/>
            <a:ext cx="8219896" cy="109137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1.5.1-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 ব্যবহৃত শব্দ দিয়ে নতুন বাক্য লিখতে পারবে ।</a:t>
            </a:r>
            <a:b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2.1.2-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কবিতাংশটি লিখতে পারবে 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ABFD6A-7117-4625-BD82-CE4971B3B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482204"/>
              </p:ext>
            </p:extLst>
          </p:nvPr>
        </p:nvGraphicFramePr>
        <p:xfrm>
          <a:off x="1880604" y="4689"/>
          <a:ext cx="9601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FCA2C0-853D-664D-9771-EF2FE990A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13582"/>
              </p:ext>
            </p:extLst>
          </p:nvPr>
        </p:nvGraphicFramePr>
        <p:xfrm>
          <a:off x="-20595" y="0"/>
          <a:ext cx="12192000" cy="686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0E7BC9-E3FF-F648-99F1-46F332816018}"/>
              </a:ext>
            </a:extLst>
          </p:cNvPr>
          <p:cNvSpPr txBox="1"/>
          <p:nvPr/>
        </p:nvSpPr>
        <p:spPr>
          <a:xfrm rot="10800000" flipH="1" flipV="1">
            <a:off x="547104" y="533400"/>
            <a:ext cx="2667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4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B95E2-E54C-5E44-9E1C-DCBBD685FCB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30001" r="16698" b="14444"/>
          <a:stretch/>
        </p:blipFill>
        <p:spPr>
          <a:xfrm>
            <a:off x="5226767" y="2819400"/>
            <a:ext cx="1697276" cy="1676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78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714071-B95A-49EB-84D0-782B3A2A7C3E}"/>
              </a:ext>
            </a:extLst>
          </p:cNvPr>
          <p:cNvSpPr txBox="1"/>
          <p:nvPr/>
        </p:nvSpPr>
        <p:spPr>
          <a:xfrm>
            <a:off x="152400" y="216782"/>
            <a:ext cx="5410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47714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মানসিক পরিবেশ সৃষ্টি</a:t>
            </a:r>
            <a:endParaRPr lang="en-US" sz="6000" b="1" dirty="0">
              <a:solidFill>
                <a:srgbClr val="477145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C279D-8A84-514F-B76A-0683FC6F8602}"/>
              </a:ext>
            </a:extLst>
          </p:cNvPr>
          <p:cNvSpPr txBox="1"/>
          <p:nvPr/>
        </p:nvSpPr>
        <p:spPr>
          <a:xfrm>
            <a:off x="5638800" y="4114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D" dirty="0"/>
              <a:t>https://www.youtube.com/watch?v=aYvByWFsUDo</a:t>
            </a:r>
          </a:p>
        </p:txBody>
      </p:sp>
      <p:pic>
        <p:nvPicPr>
          <p:cNvPr id="1026" name="Picture 2" descr="জানেন মোবাইলে পাওয়ার সুইচ-এর মাঝে কেন থাকে এই চিহ্নটি? | প্রযুক্তি News in  Bengali">
            <a:hlinkClick r:id="rId2"/>
            <a:extLst>
              <a:ext uri="{FF2B5EF4-FFF2-40B4-BE49-F238E27FC236}">
                <a16:creationId xmlns:a16="http://schemas.microsoft.com/office/drawing/2014/main" id="{90A909AD-2FE9-EB42-839C-D594DF52B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31500" r="36129" b="28000"/>
          <a:stretch/>
        </p:blipFill>
        <p:spPr bwMode="auto">
          <a:xfrm>
            <a:off x="2971800" y="3246053"/>
            <a:ext cx="2133600" cy="2057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03D8C-7349-F14B-819E-9721AEBE674F}"/>
              </a:ext>
            </a:extLst>
          </p:cNvPr>
          <p:cNvSpPr txBox="1"/>
          <p:nvPr/>
        </p:nvSpPr>
        <p:spPr>
          <a:xfrm>
            <a:off x="4419600" y="1889278"/>
            <a:ext cx="47332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দেশের গান ভিডিও</a:t>
            </a:r>
            <a:endParaRPr lang="en-US" sz="6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594827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যে নদী 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উদ্ভিদ চয়ন বদলে দিতে পারে প্রবাদ, নদীর তীরে বাস, সম্পদ বারো মাস">
            <a:extLst>
              <a:ext uri="{FF2B5EF4-FFF2-40B4-BE49-F238E27FC236}">
                <a16:creationId xmlns:a16="http://schemas.microsoft.com/office/drawing/2014/main" id="{04189DAC-1047-FE4C-8175-713CB544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1277600" cy="53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608856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নদীর জোয়ার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চাঁদ-সূর্যের আকর্ষণ তথা জোয়ার-ভাটার কারণ | বিজ্ঞানবর্তিকা">
            <a:extLst>
              <a:ext uri="{FF2B5EF4-FFF2-40B4-BE49-F238E27FC236}">
                <a16:creationId xmlns:a16="http://schemas.microsoft.com/office/drawing/2014/main" id="{357A27E9-B176-6847-BE4E-2B07E86A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582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900" y="594360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নৌকা সারে সারে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ভারতের সাথে গঙ্গা চুক্তির ২০ বছর: কী পেল বাংলাদেশ? - BBC News বাংলা">
            <a:extLst>
              <a:ext uri="{FF2B5EF4-FFF2-40B4-BE49-F238E27FC236}">
                <a16:creationId xmlns:a16="http://schemas.microsoft.com/office/drawing/2014/main" id="{EB7184D1-A597-2448-B041-73A3CBEF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582400" cy="54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7C029-03B2-684E-A7C7-EE3BF88025F8}"/>
              </a:ext>
            </a:extLst>
          </p:cNvPr>
          <p:cNvSpPr txBox="1"/>
          <p:nvPr/>
        </p:nvSpPr>
        <p:spPr>
          <a:xfrm>
            <a:off x="3733800" y="60631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একলা বসে আপন মনে  </a:t>
            </a:r>
            <a:endParaRPr lang="en-US" sz="44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73B666-0130-E44D-B805-DA21D3ACF3DA}"/>
              </a:ext>
            </a:extLst>
          </p:cNvPr>
          <p:cNvGrpSpPr/>
          <p:nvPr/>
        </p:nvGrpSpPr>
        <p:grpSpPr>
          <a:xfrm>
            <a:off x="457200" y="304801"/>
            <a:ext cx="11353800" cy="5638799"/>
            <a:chOff x="1828800" y="72479"/>
            <a:chExt cx="8534400" cy="62118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9FBE98-33A1-5140-8D79-7A4C541D9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72479"/>
              <a:ext cx="8534400" cy="6211804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ECD337-E132-4C41-B26E-E18965C248AE}"/>
                </a:ext>
              </a:extLst>
            </p:cNvPr>
            <p:cNvCxnSpPr/>
            <p:nvPr/>
          </p:nvCxnSpPr>
          <p:spPr>
            <a:xfrm>
              <a:off x="1828800" y="72479"/>
              <a:ext cx="8532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339</Words>
  <Application>Microsoft Macintosh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biplab</dc:creator>
  <cp:lastModifiedBy>Microsoft Office User</cp:lastModifiedBy>
  <cp:revision>207</cp:revision>
  <dcterms:created xsi:type="dcterms:W3CDTF">2006-08-16T00:00:00Z</dcterms:created>
  <dcterms:modified xsi:type="dcterms:W3CDTF">2021-11-08T07:34:17Z</dcterms:modified>
</cp:coreProperties>
</file>